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70" r:id="rId6"/>
    <p:sldId id="264" r:id="rId7"/>
    <p:sldId id="268" r:id="rId8"/>
    <p:sldId id="263" r:id="rId9"/>
    <p:sldId id="265" r:id="rId10"/>
    <p:sldId id="266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38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74A37-9EEE-4BFB-8D40-B10ECAC04FDC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8D33-E449-434E-82A6-72A7B2774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8D33-E449-434E-82A6-72A7B2774D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3600" baseline="0" dirty="0">
                <a:latin typeface="NikoshBAN" pitchFamily="2" charset="0"/>
                <a:cs typeface="NikoshBAN" pitchFamily="2" charset="0"/>
              </a:rPr>
              <a:t> উপস্থাপনের ক্ষেত্রে বাস্তব উপকরণ হিসাবে কাঠির ব্যাবহার করব।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8D33-E449-434E-82A6-72A7B2774D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/>
              <a:t>৫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8D33-E449-434E-82A6-72A7B2774D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8D33-E449-434E-82A6-72A7B2774D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57200"/>
            <a:ext cx="60960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গাঁদা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882495"/>
            <a:ext cx="7010400" cy="3594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0866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3200400"/>
            <a:ext cx="7086600" cy="34778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একটি বিদ্যালয়ে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শ্রেণীতে ২৬ জন ছাত্রী ও ২৫ জন ছাত্র আছে।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শ্রেণীতে মোট কত জন শিক্ষার্থী আছে?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79248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8001000" cy="40318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  ১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। ২৮+৩৭=             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 ২। ৪৯+২৩= </a:t>
            </a:r>
          </a:p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৩। ৫৭+১৩=              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৪। ৩৮+২২=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লাল শাপল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33400"/>
            <a:ext cx="6705600" cy="41645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5334000"/>
            <a:ext cx="70866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696200" cy="110799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048000"/>
            <a:ext cx="7315200" cy="304698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হাম্মদ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হারিছুল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হক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কৃষ্ণপুর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আলিয়া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খালিয়াজুরী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নেত্রকোণা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858000" cy="110799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895600"/>
            <a:ext cx="7086600" cy="3416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শ্রেনিঃ দ্বিতীয় </a:t>
            </a:r>
          </a:p>
          <a:p>
            <a:pPr algn="ctr"/>
            <a:r>
              <a:rPr lang="bn-IN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IN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পাঠের শিরোনামঃ যোগ</a:t>
            </a:r>
          </a:p>
          <a:p>
            <a:pPr algn="ctr"/>
            <a:r>
              <a:rPr lang="bn-IN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পাঠ্যাংশঃ হাতে রেখে যোগ।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772400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7848600" cy="347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৯.১ উপকরণ ব্যবহার করে যোগ করতে পারবে। </a:t>
            </a:r>
          </a:p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৯.২.২ হাতে রেখে দুই অঙ্ক বিশিষ্ট সংখ্যা উপরে নিচে ও পাশাপাশি  যোগ করতে পারবে।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পাখি 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1"/>
            <a:ext cx="3505200" cy="2332552"/>
          </a:xfrm>
          <a:prstGeom prst="rect">
            <a:avLst/>
          </a:prstGeom>
        </p:spPr>
      </p:pic>
      <p:pic>
        <p:nvPicPr>
          <p:cNvPr id="4" name="Picture 3" descr="পাখ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04799"/>
            <a:ext cx="3605293" cy="22469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2895600"/>
            <a:ext cx="35052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একটি ডালে ৩ টি পাখি ছিল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2819400"/>
            <a:ext cx="35052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আরও ২ টি পাখি আসলো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81200" y="4038600"/>
            <a:ext cx="5417194" cy="1752600"/>
            <a:chOff x="1966886" y="4419600"/>
            <a:chExt cx="5417194" cy="1752600"/>
          </a:xfrm>
        </p:grpSpPr>
        <p:pic>
          <p:nvPicPr>
            <p:cNvPr id="7" name="Picture 6" descr="পাখি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1999" y="4419600"/>
              <a:ext cx="2812081" cy="1752600"/>
            </a:xfrm>
            <a:prstGeom prst="rect">
              <a:avLst/>
            </a:prstGeom>
          </p:spPr>
        </p:pic>
        <p:pic>
          <p:nvPicPr>
            <p:cNvPr id="8" name="Picture 7" descr="পাখি ৩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6886" y="4419600"/>
              <a:ext cx="2633689" cy="17526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295400" y="6096000"/>
            <a:ext cx="72390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তাহলে মোট ৫ টি পাখি হলো।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57400"/>
            <a:ext cx="7162800" cy="2215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13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যোগ</a:t>
            </a:r>
            <a:endParaRPr lang="en-US" sz="13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76756" y="228600"/>
            <a:ext cx="8686800" cy="1371600"/>
            <a:chOff x="152400" y="228600"/>
            <a:chExt cx="8991600" cy="1477840"/>
          </a:xfrm>
        </p:grpSpPr>
        <p:pic>
          <p:nvPicPr>
            <p:cNvPr id="3" name="Picture 2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0" y="228600"/>
              <a:ext cx="762000" cy="568569"/>
            </a:xfrm>
            <a:prstGeom prst="rect">
              <a:avLst/>
            </a:prstGeom>
          </p:spPr>
        </p:pic>
        <p:pic>
          <p:nvPicPr>
            <p:cNvPr id="4" name="Picture 3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7600" y="228600"/>
              <a:ext cx="838200" cy="625426"/>
            </a:xfrm>
            <a:prstGeom prst="rect">
              <a:avLst/>
            </a:prstGeom>
          </p:spPr>
        </p:pic>
        <p:pic>
          <p:nvPicPr>
            <p:cNvPr id="5" name="Picture 4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53200" y="228600"/>
              <a:ext cx="838200" cy="625426"/>
            </a:xfrm>
            <a:prstGeom prst="rect">
              <a:avLst/>
            </a:prstGeom>
          </p:spPr>
        </p:pic>
        <p:pic>
          <p:nvPicPr>
            <p:cNvPr id="6" name="Picture 5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38800" y="228600"/>
              <a:ext cx="838200" cy="625426"/>
            </a:xfrm>
            <a:prstGeom prst="rect">
              <a:avLst/>
            </a:prstGeom>
          </p:spPr>
        </p:pic>
        <p:pic>
          <p:nvPicPr>
            <p:cNvPr id="20" name="Picture 19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" y="1066800"/>
              <a:ext cx="857250" cy="639640"/>
            </a:xfrm>
            <a:prstGeom prst="rect">
              <a:avLst/>
            </a:prstGeom>
          </p:spPr>
        </p:pic>
        <p:pic>
          <p:nvPicPr>
            <p:cNvPr id="21" name="Picture 20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228600"/>
              <a:ext cx="812276" cy="606083"/>
            </a:xfrm>
            <a:prstGeom prst="rect">
              <a:avLst/>
            </a:prstGeom>
          </p:spPr>
        </p:pic>
        <p:pic>
          <p:nvPicPr>
            <p:cNvPr id="22" name="Picture 21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0" y="228600"/>
              <a:ext cx="838200" cy="625426"/>
            </a:xfrm>
            <a:prstGeom prst="rect">
              <a:avLst/>
            </a:prstGeom>
          </p:spPr>
        </p:pic>
        <p:pic>
          <p:nvPicPr>
            <p:cNvPr id="23" name="Picture 22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95600" y="228600"/>
              <a:ext cx="838200" cy="625426"/>
            </a:xfrm>
            <a:prstGeom prst="rect">
              <a:avLst/>
            </a:prstGeom>
          </p:spPr>
        </p:pic>
        <p:pic>
          <p:nvPicPr>
            <p:cNvPr id="24" name="Picture 23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228600"/>
              <a:ext cx="838200" cy="625426"/>
            </a:xfrm>
            <a:prstGeom prst="rect">
              <a:avLst/>
            </a:prstGeom>
          </p:spPr>
        </p:pic>
        <p:pic>
          <p:nvPicPr>
            <p:cNvPr id="25" name="Picture 24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228600"/>
              <a:ext cx="838200" cy="625426"/>
            </a:xfrm>
            <a:prstGeom prst="rect">
              <a:avLst/>
            </a:prstGeom>
          </p:spPr>
        </p:pic>
        <p:pic>
          <p:nvPicPr>
            <p:cNvPr id="26" name="Picture 25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" y="228600"/>
              <a:ext cx="838200" cy="625426"/>
            </a:xfrm>
            <a:prstGeom prst="rect">
              <a:avLst/>
            </a:prstGeom>
          </p:spPr>
        </p:pic>
        <p:pic>
          <p:nvPicPr>
            <p:cNvPr id="27" name="Picture 26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1066800"/>
              <a:ext cx="857250" cy="639640"/>
            </a:xfrm>
            <a:prstGeom prst="rect">
              <a:avLst/>
            </a:prstGeom>
          </p:spPr>
        </p:pic>
      </p:grpSp>
      <p:sp>
        <p:nvSpPr>
          <p:cNvPr id="29" name="TextBox 28"/>
          <p:cNvSpPr txBox="1"/>
          <p:nvPr/>
        </p:nvSpPr>
        <p:spPr>
          <a:xfrm>
            <a:off x="3733800" y="990600"/>
            <a:ext cx="46482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১ দশ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একক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= 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টি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47800" y="1676400"/>
            <a:ext cx="3352800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আর</a:t>
            </a:r>
            <a:r>
              <a:rPr lang="bn-IN" dirty="0"/>
              <a:t> 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28600" y="2438400"/>
            <a:ext cx="3733800" cy="1415854"/>
            <a:chOff x="228600" y="2514600"/>
            <a:chExt cx="3810000" cy="1415854"/>
          </a:xfrm>
        </p:grpSpPr>
        <p:pic>
          <p:nvPicPr>
            <p:cNvPr id="14" name="Picture 13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00400" y="2556804"/>
              <a:ext cx="838200" cy="625426"/>
            </a:xfrm>
            <a:prstGeom prst="rect">
              <a:avLst/>
            </a:prstGeom>
          </p:spPr>
        </p:pic>
        <p:pic>
          <p:nvPicPr>
            <p:cNvPr id="15" name="Picture 14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09800" y="2528814"/>
              <a:ext cx="914400" cy="682283"/>
            </a:xfrm>
            <a:prstGeom prst="rect">
              <a:avLst/>
            </a:prstGeom>
          </p:spPr>
        </p:pic>
        <p:pic>
          <p:nvPicPr>
            <p:cNvPr id="16" name="Picture 15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9200" y="2514600"/>
              <a:ext cx="914400" cy="682283"/>
            </a:xfrm>
            <a:prstGeom prst="rect">
              <a:avLst/>
            </a:prstGeom>
          </p:spPr>
        </p:pic>
        <p:pic>
          <p:nvPicPr>
            <p:cNvPr id="17" name="Picture 16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2514600"/>
              <a:ext cx="914400" cy="682283"/>
            </a:xfrm>
            <a:prstGeom prst="rect">
              <a:avLst/>
            </a:prstGeom>
          </p:spPr>
        </p:pic>
        <p:pic>
          <p:nvPicPr>
            <p:cNvPr id="32" name="Picture 31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0" y="3276600"/>
              <a:ext cx="876300" cy="653854"/>
            </a:xfrm>
            <a:prstGeom prst="rect">
              <a:avLst/>
            </a:prstGeom>
          </p:spPr>
        </p:pic>
        <p:pic>
          <p:nvPicPr>
            <p:cNvPr id="33" name="Picture 32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3600" y="3276600"/>
              <a:ext cx="876300" cy="653854"/>
            </a:xfrm>
            <a:prstGeom prst="rect">
              <a:avLst/>
            </a:prstGeom>
          </p:spPr>
        </p:pic>
        <p:pic>
          <p:nvPicPr>
            <p:cNvPr id="34" name="Picture 33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0" y="3276600"/>
              <a:ext cx="876300" cy="653854"/>
            </a:xfrm>
            <a:prstGeom prst="rect">
              <a:avLst/>
            </a:prstGeom>
          </p:spPr>
        </p:pic>
        <p:pic>
          <p:nvPicPr>
            <p:cNvPr id="35" name="Picture 34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3276600"/>
              <a:ext cx="838200" cy="625426"/>
            </a:xfrm>
            <a:prstGeom prst="rect">
              <a:avLst/>
            </a:prstGeom>
          </p:spPr>
        </p:pic>
      </p:grpSp>
      <p:sp>
        <p:nvSpPr>
          <p:cNvPr id="40" name="TextBox 39"/>
          <p:cNvSpPr txBox="1"/>
          <p:nvPr/>
        </p:nvSpPr>
        <p:spPr>
          <a:xfrm>
            <a:off x="4114800" y="2667001"/>
            <a:ext cx="13716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৮ একক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8600" y="4038601"/>
            <a:ext cx="39624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bn-IN" dirty="0"/>
              <a:t> 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152400" y="4800600"/>
            <a:ext cx="8686800" cy="1828800"/>
            <a:chOff x="152400" y="4800600"/>
            <a:chExt cx="9182100" cy="2057400"/>
          </a:xfrm>
        </p:grpSpPr>
        <p:pic>
          <p:nvPicPr>
            <p:cNvPr id="30" name="Picture 29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" y="6204145"/>
              <a:ext cx="876300" cy="653855"/>
            </a:xfrm>
            <a:prstGeom prst="rect">
              <a:avLst/>
            </a:prstGeom>
          </p:spPr>
        </p:pic>
        <p:pic>
          <p:nvPicPr>
            <p:cNvPr id="36" name="Picture 35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58200" y="5486400"/>
              <a:ext cx="876300" cy="653855"/>
            </a:xfrm>
            <a:prstGeom prst="rect">
              <a:avLst/>
            </a:prstGeom>
          </p:spPr>
        </p:pic>
        <p:pic>
          <p:nvPicPr>
            <p:cNvPr id="38" name="Picture 37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7600" y="5486400"/>
              <a:ext cx="876300" cy="653855"/>
            </a:xfrm>
            <a:prstGeom prst="rect">
              <a:avLst/>
            </a:prstGeom>
          </p:spPr>
        </p:pic>
        <p:pic>
          <p:nvPicPr>
            <p:cNvPr id="42" name="Picture 41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53200" y="5486400"/>
              <a:ext cx="876300" cy="653855"/>
            </a:xfrm>
            <a:prstGeom prst="rect">
              <a:avLst/>
            </a:prstGeom>
          </p:spPr>
        </p:pic>
        <p:pic>
          <p:nvPicPr>
            <p:cNvPr id="43" name="Picture 42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38800" y="5486400"/>
              <a:ext cx="876300" cy="653855"/>
            </a:xfrm>
            <a:prstGeom prst="rect">
              <a:avLst/>
            </a:prstGeom>
          </p:spPr>
        </p:pic>
        <p:pic>
          <p:nvPicPr>
            <p:cNvPr id="44" name="Picture 43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486400"/>
              <a:ext cx="876300" cy="653855"/>
            </a:xfrm>
            <a:prstGeom prst="rect">
              <a:avLst/>
            </a:prstGeom>
          </p:spPr>
        </p:pic>
        <p:pic>
          <p:nvPicPr>
            <p:cNvPr id="45" name="Picture 44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0" y="5486400"/>
              <a:ext cx="876300" cy="653855"/>
            </a:xfrm>
            <a:prstGeom prst="rect">
              <a:avLst/>
            </a:prstGeom>
          </p:spPr>
        </p:pic>
        <p:pic>
          <p:nvPicPr>
            <p:cNvPr id="46" name="Picture 45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95600" y="5486400"/>
              <a:ext cx="876300" cy="653855"/>
            </a:xfrm>
            <a:prstGeom prst="rect">
              <a:avLst/>
            </a:prstGeom>
          </p:spPr>
        </p:pic>
        <p:pic>
          <p:nvPicPr>
            <p:cNvPr id="47" name="Picture 46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486400"/>
              <a:ext cx="876300" cy="653855"/>
            </a:xfrm>
            <a:prstGeom prst="rect">
              <a:avLst/>
            </a:prstGeom>
          </p:spPr>
        </p:pic>
        <p:pic>
          <p:nvPicPr>
            <p:cNvPr id="48" name="Picture 47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5486400"/>
              <a:ext cx="876300" cy="653855"/>
            </a:xfrm>
            <a:prstGeom prst="rect">
              <a:avLst/>
            </a:prstGeom>
          </p:spPr>
        </p:pic>
        <p:pic>
          <p:nvPicPr>
            <p:cNvPr id="49" name="Picture 48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" y="5486400"/>
              <a:ext cx="876300" cy="653855"/>
            </a:xfrm>
            <a:prstGeom prst="rect">
              <a:avLst/>
            </a:prstGeom>
          </p:spPr>
        </p:pic>
        <p:pic>
          <p:nvPicPr>
            <p:cNvPr id="50" name="Picture 49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58200" y="4800600"/>
              <a:ext cx="876300" cy="653855"/>
            </a:xfrm>
            <a:prstGeom prst="rect">
              <a:avLst/>
            </a:prstGeom>
          </p:spPr>
        </p:pic>
        <p:pic>
          <p:nvPicPr>
            <p:cNvPr id="51" name="Picture 50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7600" y="4800600"/>
              <a:ext cx="876300" cy="653855"/>
            </a:xfrm>
            <a:prstGeom prst="rect">
              <a:avLst/>
            </a:prstGeom>
          </p:spPr>
        </p:pic>
        <p:pic>
          <p:nvPicPr>
            <p:cNvPr id="52" name="Picture 51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53200" y="4800600"/>
              <a:ext cx="876300" cy="653855"/>
            </a:xfrm>
            <a:prstGeom prst="rect">
              <a:avLst/>
            </a:prstGeom>
          </p:spPr>
        </p:pic>
        <p:pic>
          <p:nvPicPr>
            <p:cNvPr id="53" name="Picture 52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38800" y="4800600"/>
              <a:ext cx="876300" cy="653855"/>
            </a:xfrm>
            <a:prstGeom prst="rect">
              <a:avLst/>
            </a:prstGeom>
          </p:spPr>
        </p:pic>
        <p:pic>
          <p:nvPicPr>
            <p:cNvPr id="54" name="Picture 53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4800600"/>
              <a:ext cx="876300" cy="653855"/>
            </a:xfrm>
            <a:prstGeom prst="rect">
              <a:avLst/>
            </a:prstGeom>
          </p:spPr>
        </p:pic>
        <p:pic>
          <p:nvPicPr>
            <p:cNvPr id="55" name="Picture 54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0" y="4800600"/>
              <a:ext cx="876300" cy="653855"/>
            </a:xfrm>
            <a:prstGeom prst="rect">
              <a:avLst/>
            </a:prstGeom>
          </p:spPr>
        </p:pic>
        <p:pic>
          <p:nvPicPr>
            <p:cNvPr id="56" name="Picture 55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95600" y="4800600"/>
              <a:ext cx="876300" cy="653855"/>
            </a:xfrm>
            <a:prstGeom prst="rect">
              <a:avLst/>
            </a:prstGeom>
          </p:spPr>
        </p:pic>
        <p:pic>
          <p:nvPicPr>
            <p:cNvPr id="57" name="Picture 56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4800600"/>
              <a:ext cx="876300" cy="653855"/>
            </a:xfrm>
            <a:prstGeom prst="rect">
              <a:avLst/>
            </a:prstGeom>
          </p:spPr>
        </p:pic>
        <p:pic>
          <p:nvPicPr>
            <p:cNvPr id="58" name="Picture 57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4800600"/>
              <a:ext cx="876300" cy="653855"/>
            </a:xfrm>
            <a:prstGeom prst="rect">
              <a:avLst/>
            </a:prstGeom>
          </p:spPr>
        </p:pic>
        <p:pic>
          <p:nvPicPr>
            <p:cNvPr id="59" name="Picture 58" descr="শালিক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" y="4800600"/>
              <a:ext cx="876300" cy="653855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5867400" y="3124200"/>
            <a:ext cx="2971800" cy="3046988"/>
            <a:chOff x="5791200" y="2895600"/>
            <a:chExt cx="2971800" cy="3046988"/>
          </a:xfrm>
        </p:grpSpPr>
        <p:sp>
          <p:nvSpPr>
            <p:cNvPr id="62" name="TextBox 61"/>
            <p:cNvSpPr txBox="1"/>
            <p:nvPr/>
          </p:nvSpPr>
          <p:spPr>
            <a:xfrm>
              <a:off x="5791200" y="2895600"/>
              <a:ext cx="2971800" cy="304698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১ দশ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২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একক = ১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২</a:t>
              </a:r>
              <a:endParaRPr lang="bn-IN" sz="32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        ৮ একক =   ৮</a:t>
              </a:r>
            </a:p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 ২ দশ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০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একক = ২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০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6172200" y="3886200"/>
              <a:ext cx="2286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1524000" y="6096000"/>
            <a:ext cx="66294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২ দশ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একক = 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7" grpId="0" animBg="1"/>
      <p:bldP spid="40" grpId="0" animBg="1"/>
      <p:bldP spid="41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87000" y="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9400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0" y="0"/>
            <a:ext cx="6256183" cy="1371600"/>
            <a:chOff x="1219200" y="609600"/>
            <a:chExt cx="6328002" cy="1447800"/>
          </a:xfrm>
        </p:grpSpPr>
        <p:pic>
          <p:nvPicPr>
            <p:cNvPr id="5" name="Picture 4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76600" y="609600"/>
              <a:ext cx="765402" cy="762000"/>
            </a:xfrm>
            <a:prstGeom prst="rect">
              <a:avLst/>
            </a:prstGeom>
          </p:spPr>
        </p:pic>
        <p:pic>
          <p:nvPicPr>
            <p:cNvPr id="6" name="Picture 5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05000" y="609600"/>
              <a:ext cx="765402" cy="762000"/>
            </a:xfrm>
            <a:prstGeom prst="rect">
              <a:avLst/>
            </a:prstGeom>
          </p:spPr>
        </p:pic>
        <p:pic>
          <p:nvPicPr>
            <p:cNvPr id="7" name="Picture 6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90800" y="609600"/>
              <a:ext cx="765402" cy="762000"/>
            </a:xfrm>
            <a:prstGeom prst="rect">
              <a:avLst/>
            </a:prstGeom>
          </p:spPr>
        </p:pic>
        <p:pic>
          <p:nvPicPr>
            <p:cNvPr id="8" name="Picture 7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10200" y="609600"/>
              <a:ext cx="765402" cy="762000"/>
            </a:xfrm>
            <a:prstGeom prst="rect">
              <a:avLst/>
            </a:prstGeom>
          </p:spPr>
        </p:pic>
        <p:pic>
          <p:nvPicPr>
            <p:cNvPr id="9" name="Picture 8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62400" y="609600"/>
              <a:ext cx="765402" cy="762000"/>
            </a:xfrm>
            <a:prstGeom prst="rect">
              <a:avLst/>
            </a:prstGeom>
          </p:spPr>
        </p:pic>
        <p:pic>
          <p:nvPicPr>
            <p:cNvPr id="10" name="Picture 9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48200" y="609600"/>
              <a:ext cx="765402" cy="762000"/>
            </a:xfrm>
            <a:prstGeom prst="rect">
              <a:avLst/>
            </a:prstGeom>
          </p:spPr>
        </p:pic>
        <p:pic>
          <p:nvPicPr>
            <p:cNvPr id="12" name="Picture 11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0" y="609600"/>
              <a:ext cx="765402" cy="762000"/>
            </a:xfrm>
            <a:prstGeom prst="rect">
              <a:avLst/>
            </a:prstGeom>
          </p:spPr>
        </p:pic>
        <p:pic>
          <p:nvPicPr>
            <p:cNvPr id="13" name="Picture 12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1800" y="609600"/>
              <a:ext cx="765402" cy="762000"/>
            </a:xfrm>
            <a:prstGeom prst="rect">
              <a:avLst/>
            </a:prstGeom>
          </p:spPr>
        </p:pic>
        <p:pic>
          <p:nvPicPr>
            <p:cNvPr id="14" name="Picture 13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609600"/>
              <a:ext cx="765402" cy="762000"/>
            </a:xfrm>
            <a:prstGeom prst="rect">
              <a:avLst/>
            </a:prstGeom>
          </p:spPr>
        </p:pic>
        <p:pic>
          <p:nvPicPr>
            <p:cNvPr id="16" name="Picture 15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19800" y="1295400"/>
              <a:ext cx="765402" cy="762000"/>
            </a:xfrm>
            <a:prstGeom prst="rect">
              <a:avLst/>
            </a:prstGeom>
          </p:spPr>
        </p:pic>
        <p:pic>
          <p:nvPicPr>
            <p:cNvPr id="17" name="Picture 16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0" y="1295400"/>
              <a:ext cx="765402" cy="762000"/>
            </a:xfrm>
            <a:prstGeom prst="rect">
              <a:avLst/>
            </a:prstGeom>
          </p:spPr>
        </p:pic>
        <p:pic>
          <p:nvPicPr>
            <p:cNvPr id="18" name="Picture 17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48200" y="1295400"/>
              <a:ext cx="765402" cy="762000"/>
            </a:xfrm>
            <a:prstGeom prst="rect">
              <a:avLst/>
            </a:prstGeom>
          </p:spPr>
        </p:pic>
        <p:pic>
          <p:nvPicPr>
            <p:cNvPr id="19" name="Picture 18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62400" y="1295400"/>
              <a:ext cx="765402" cy="762000"/>
            </a:xfrm>
            <a:prstGeom prst="rect">
              <a:avLst/>
            </a:prstGeom>
          </p:spPr>
        </p:pic>
        <p:pic>
          <p:nvPicPr>
            <p:cNvPr id="20" name="Picture 19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76600" y="1295400"/>
              <a:ext cx="765402" cy="762000"/>
            </a:xfrm>
            <a:prstGeom prst="rect">
              <a:avLst/>
            </a:prstGeom>
          </p:spPr>
        </p:pic>
        <p:pic>
          <p:nvPicPr>
            <p:cNvPr id="21" name="Picture 20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90800" y="1295400"/>
              <a:ext cx="765402" cy="762000"/>
            </a:xfrm>
            <a:prstGeom prst="rect">
              <a:avLst/>
            </a:prstGeom>
          </p:spPr>
        </p:pic>
        <p:pic>
          <p:nvPicPr>
            <p:cNvPr id="22" name="Picture 21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05000" y="1295400"/>
              <a:ext cx="765402" cy="762000"/>
            </a:xfrm>
            <a:prstGeom prst="rect">
              <a:avLst/>
            </a:prstGeom>
          </p:spPr>
        </p:pic>
        <p:pic>
          <p:nvPicPr>
            <p:cNvPr id="23" name="Picture 22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1295400"/>
              <a:ext cx="765402" cy="762000"/>
            </a:xfrm>
            <a:prstGeom prst="rect">
              <a:avLst/>
            </a:prstGeom>
          </p:spPr>
        </p:pic>
      </p:grpSp>
      <p:sp>
        <p:nvSpPr>
          <p:cNvPr id="25" name="TextBox 24"/>
          <p:cNvSpPr txBox="1"/>
          <p:nvPr/>
        </p:nvSpPr>
        <p:spPr>
          <a:xfrm>
            <a:off x="838200" y="1600200"/>
            <a:ext cx="449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bn-IN" dirty="0"/>
              <a:t> 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0" y="2362200"/>
            <a:ext cx="6317404" cy="1447800"/>
            <a:chOff x="1295400" y="4419600"/>
            <a:chExt cx="6251802" cy="1524000"/>
          </a:xfrm>
        </p:grpSpPr>
        <p:pic>
          <p:nvPicPr>
            <p:cNvPr id="27" name="Picture 26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1800" y="4419600"/>
              <a:ext cx="765402" cy="762000"/>
            </a:xfrm>
            <a:prstGeom prst="rect">
              <a:avLst/>
            </a:prstGeom>
          </p:spPr>
        </p:pic>
        <p:pic>
          <p:nvPicPr>
            <p:cNvPr id="28" name="Picture 27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0" y="4419600"/>
              <a:ext cx="765402" cy="762000"/>
            </a:xfrm>
            <a:prstGeom prst="rect">
              <a:avLst/>
            </a:prstGeom>
          </p:spPr>
        </p:pic>
        <p:pic>
          <p:nvPicPr>
            <p:cNvPr id="29" name="Picture 28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10200" y="4419600"/>
              <a:ext cx="765402" cy="762000"/>
            </a:xfrm>
            <a:prstGeom prst="rect">
              <a:avLst/>
            </a:prstGeom>
          </p:spPr>
        </p:pic>
        <p:pic>
          <p:nvPicPr>
            <p:cNvPr id="30" name="Picture 29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4400" y="4419600"/>
              <a:ext cx="765402" cy="762000"/>
            </a:xfrm>
            <a:prstGeom prst="rect">
              <a:avLst/>
            </a:prstGeom>
          </p:spPr>
        </p:pic>
        <p:pic>
          <p:nvPicPr>
            <p:cNvPr id="31" name="Picture 30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38600" y="4419600"/>
              <a:ext cx="765402" cy="762000"/>
            </a:xfrm>
            <a:prstGeom prst="rect">
              <a:avLst/>
            </a:prstGeom>
          </p:spPr>
        </p:pic>
        <p:pic>
          <p:nvPicPr>
            <p:cNvPr id="32" name="Picture 31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52800" y="4419600"/>
              <a:ext cx="765402" cy="762000"/>
            </a:xfrm>
            <a:prstGeom prst="rect">
              <a:avLst/>
            </a:prstGeom>
          </p:spPr>
        </p:pic>
        <p:pic>
          <p:nvPicPr>
            <p:cNvPr id="45" name="Picture 44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67000" y="4419600"/>
              <a:ext cx="765402" cy="762000"/>
            </a:xfrm>
            <a:prstGeom prst="rect">
              <a:avLst/>
            </a:prstGeom>
          </p:spPr>
        </p:pic>
        <p:pic>
          <p:nvPicPr>
            <p:cNvPr id="46" name="Picture 45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1200" y="4419600"/>
              <a:ext cx="765402" cy="762000"/>
            </a:xfrm>
            <a:prstGeom prst="rect">
              <a:avLst/>
            </a:prstGeom>
          </p:spPr>
        </p:pic>
        <p:pic>
          <p:nvPicPr>
            <p:cNvPr id="47" name="Picture 46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5400" y="4419600"/>
              <a:ext cx="765402" cy="762000"/>
            </a:xfrm>
            <a:prstGeom prst="rect">
              <a:avLst/>
            </a:prstGeom>
          </p:spPr>
        </p:pic>
        <p:pic>
          <p:nvPicPr>
            <p:cNvPr id="48" name="Picture 47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4800" y="5181600"/>
              <a:ext cx="765402" cy="762000"/>
            </a:xfrm>
            <a:prstGeom prst="rect">
              <a:avLst/>
            </a:prstGeom>
          </p:spPr>
        </p:pic>
        <p:pic>
          <p:nvPicPr>
            <p:cNvPr id="49" name="Picture 48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29000" y="5181600"/>
              <a:ext cx="765402" cy="762000"/>
            </a:xfrm>
            <a:prstGeom prst="rect">
              <a:avLst/>
            </a:prstGeom>
          </p:spPr>
        </p:pic>
        <p:pic>
          <p:nvPicPr>
            <p:cNvPr id="50" name="Picture 49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3200" y="5181600"/>
              <a:ext cx="765402" cy="762000"/>
            </a:xfrm>
            <a:prstGeom prst="rect">
              <a:avLst/>
            </a:prstGeom>
          </p:spPr>
        </p:pic>
        <p:pic>
          <p:nvPicPr>
            <p:cNvPr id="51" name="Picture 50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57400" y="5181600"/>
              <a:ext cx="765402" cy="762000"/>
            </a:xfrm>
            <a:prstGeom prst="rect">
              <a:avLst/>
            </a:prstGeom>
          </p:spPr>
        </p:pic>
        <p:pic>
          <p:nvPicPr>
            <p:cNvPr id="52" name="Picture 51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1600" y="5181600"/>
              <a:ext cx="765402" cy="762000"/>
            </a:xfrm>
            <a:prstGeom prst="rect">
              <a:avLst/>
            </a:prstGeom>
          </p:spPr>
        </p:pic>
      </p:grpSp>
      <p:sp>
        <p:nvSpPr>
          <p:cNvPr id="42" name="TextBox 41"/>
          <p:cNvSpPr txBox="1"/>
          <p:nvPr/>
        </p:nvSpPr>
        <p:spPr>
          <a:xfrm>
            <a:off x="152400" y="3962401"/>
            <a:ext cx="38862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bn-IN" dirty="0"/>
              <a:t> 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0" y="4648200"/>
            <a:ext cx="6327661" cy="2057400"/>
            <a:chOff x="0" y="4648200"/>
            <a:chExt cx="6327661" cy="2057400"/>
          </a:xfrm>
        </p:grpSpPr>
        <p:pic>
          <p:nvPicPr>
            <p:cNvPr id="56" name="Picture 55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019800"/>
              <a:ext cx="688861" cy="685800"/>
            </a:xfrm>
            <a:prstGeom prst="rect">
              <a:avLst/>
            </a:prstGeom>
          </p:spPr>
        </p:pic>
        <p:pic>
          <p:nvPicPr>
            <p:cNvPr id="92" name="Picture 91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6019800"/>
              <a:ext cx="688861" cy="685800"/>
            </a:xfrm>
            <a:prstGeom prst="rect">
              <a:avLst/>
            </a:prstGeom>
          </p:spPr>
        </p:pic>
        <p:pic>
          <p:nvPicPr>
            <p:cNvPr id="93" name="Picture 92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6019800"/>
              <a:ext cx="688861" cy="685800"/>
            </a:xfrm>
            <a:prstGeom prst="rect">
              <a:avLst/>
            </a:prstGeom>
          </p:spPr>
        </p:pic>
        <p:pic>
          <p:nvPicPr>
            <p:cNvPr id="100" name="Picture 99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33800" y="6019800"/>
              <a:ext cx="688861" cy="685800"/>
            </a:xfrm>
            <a:prstGeom prst="rect">
              <a:avLst/>
            </a:prstGeom>
          </p:spPr>
        </p:pic>
        <p:pic>
          <p:nvPicPr>
            <p:cNvPr id="102" name="Picture 101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8400" y="6019800"/>
              <a:ext cx="688861" cy="685800"/>
            </a:xfrm>
            <a:prstGeom prst="rect">
              <a:avLst/>
            </a:prstGeom>
          </p:spPr>
        </p:pic>
        <p:pic>
          <p:nvPicPr>
            <p:cNvPr id="103" name="Picture 102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28800" y="6019800"/>
              <a:ext cx="688861" cy="685800"/>
            </a:xfrm>
            <a:prstGeom prst="rect">
              <a:avLst/>
            </a:prstGeom>
          </p:spPr>
        </p:pic>
        <p:pic>
          <p:nvPicPr>
            <p:cNvPr id="105" name="Picture 104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38800" y="5334000"/>
              <a:ext cx="688861" cy="685800"/>
            </a:xfrm>
            <a:prstGeom prst="rect">
              <a:avLst/>
            </a:prstGeom>
          </p:spPr>
        </p:pic>
        <p:pic>
          <p:nvPicPr>
            <p:cNvPr id="106" name="Picture 105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29200" y="5334000"/>
              <a:ext cx="688861" cy="685800"/>
            </a:xfrm>
            <a:prstGeom prst="rect">
              <a:avLst/>
            </a:prstGeom>
          </p:spPr>
        </p:pic>
        <p:pic>
          <p:nvPicPr>
            <p:cNvPr id="107" name="Picture 106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9600" y="5334000"/>
              <a:ext cx="688861" cy="685800"/>
            </a:xfrm>
            <a:prstGeom prst="rect">
              <a:avLst/>
            </a:prstGeom>
          </p:spPr>
        </p:pic>
        <p:pic>
          <p:nvPicPr>
            <p:cNvPr id="108" name="Picture 107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0" y="5334000"/>
              <a:ext cx="688861" cy="685800"/>
            </a:xfrm>
            <a:prstGeom prst="rect">
              <a:avLst/>
            </a:prstGeom>
          </p:spPr>
        </p:pic>
        <p:pic>
          <p:nvPicPr>
            <p:cNvPr id="109" name="Picture 108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0400" y="5334000"/>
              <a:ext cx="688861" cy="685800"/>
            </a:xfrm>
            <a:prstGeom prst="rect">
              <a:avLst/>
            </a:prstGeom>
          </p:spPr>
        </p:pic>
        <p:pic>
          <p:nvPicPr>
            <p:cNvPr id="110" name="Picture 109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90800" y="5334000"/>
              <a:ext cx="688861" cy="685800"/>
            </a:xfrm>
            <a:prstGeom prst="rect">
              <a:avLst/>
            </a:prstGeom>
          </p:spPr>
        </p:pic>
        <p:pic>
          <p:nvPicPr>
            <p:cNvPr id="111" name="Picture 110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1200" y="5334000"/>
              <a:ext cx="688861" cy="685800"/>
            </a:xfrm>
            <a:prstGeom prst="rect">
              <a:avLst/>
            </a:prstGeom>
          </p:spPr>
        </p:pic>
        <p:pic>
          <p:nvPicPr>
            <p:cNvPr id="112" name="Picture 111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5400" y="5334000"/>
              <a:ext cx="688861" cy="685800"/>
            </a:xfrm>
            <a:prstGeom prst="rect">
              <a:avLst/>
            </a:prstGeom>
          </p:spPr>
        </p:pic>
        <p:pic>
          <p:nvPicPr>
            <p:cNvPr id="113" name="Picture 112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" y="5334000"/>
              <a:ext cx="688861" cy="685800"/>
            </a:xfrm>
            <a:prstGeom prst="rect">
              <a:avLst/>
            </a:prstGeom>
          </p:spPr>
        </p:pic>
        <p:pic>
          <p:nvPicPr>
            <p:cNvPr id="114" name="Picture 113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" y="5334000"/>
              <a:ext cx="688861" cy="685800"/>
            </a:xfrm>
            <a:prstGeom prst="rect">
              <a:avLst/>
            </a:prstGeom>
          </p:spPr>
        </p:pic>
        <p:pic>
          <p:nvPicPr>
            <p:cNvPr id="121" name="Picture 120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62600" y="4648200"/>
              <a:ext cx="688861" cy="685800"/>
            </a:xfrm>
            <a:prstGeom prst="rect">
              <a:avLst/>
            </a:prstGeom>
          </p:spPr>
        </p:pic>
        <p:pic>
          <p:nvPicPr>
            <p:cNvPr id="122" name="Picture 121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3000" y="4648200"/>
              <a:ext cx="688861" cy="685800"/>
            </a:xfrm>
            <a:prstGeom prst="rect">
              <a:avLst/>
            </a:prstGeom>
          </p:spPr>
        </p:pic>
        <p:pic>
          <p:nvPicPr>
            <p:cNvPr id="123" name="Picture 122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400" y="4648200"/>
              <a:ext cx="688861" cy="685800"/>
            </a:xfrm>
            <a:prstGeom prst="rect">
              <a:avLst/>
            </a:prstGeom>
          </p:spPr>
        </p:pic>
        <p:pic>
          <p:nvPicPr>
            <p:cNvPr id="125" name="Picture 124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62600" y="6019800"/>
              <a:ext cx="688861" cy="685800"/>
            </a:xfrm>
            <a:prstGeom prst="rect">
              <a:avLst/>
            </a:prstGeom>
          </p:spPr>
        </p:pic>
        <p:pic>
          <p:nvPicPr>
            <p:cNvPr id="126" name="Picture 125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3000" y="6019800"/>
              <a:ext cx="688861" cy="685800"/>
            </a:xfrm>
            <a:prstGeom prst="rect">
              <a:avLst/>
            </a:prstGeom>
          </p:spPr>
        </p:pic>
        <p:pic>
          <p:nvPicPr>
            <p:cNvPr id="127" name="Picture 126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400" y="6019800"/>
              <a:ext cx="688861" cy="685800"/>
            </a:xfrm>
            <a:prstGeom prst="rect">
              <a:avLst/>
            </a:prstGeom>
          </p:spPr>
        </p:pic>
        <p:pic>
          <p:nvPicPr>
            <p:cNvPr id="128" name="Picture 127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4200" y="6019800"/>
              <a:ext cx="688861" cy="685800"/>
            </a:xfrm>
            <a:prstGeom prst="rect">
              <a:avLst/>
            </a:prstGeom>
          </p:spPr>
        </p:pic>
        <p:pic>
          <p:nvPicPr>
            <p:cNvPr id="134" name="Picture 133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4200" y="4648200"/>
              <a:ext cx="688861" cy="685800"/>
            </a:xfrm>
            <a:prstGeom prst="rect">
              <a:avLst/>
            </a:prstGeom>
          </p:spPr>
        </p:pic>
        <p:pic>
          <p:nvPicPr>
            <p:cNvPr id="135" name="Picture 134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4600" y="4648200"/>
              <a:ext cx="688861" cy="685800"/>
            </a:xfrm>
            <a:prstGeom prst="rect">
              <a:avLst/>
            </a:prstGeom>
          </p:spPr>
        </p:pic>
        <p:pic>
          <p:nvPicPr>
            <p:cNvPr id="136" name="Picture 135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33800" y="4648200"/>
              <a:ext cx="688861" cy="685800"/>
            </a:xfrm>
            <a:prstGeom prst="rect">
              <a:avLst/>
            </a:prstGeom>
          </p:spPr>
        </p:pic>
        <p:pic>
          <p:nvPicPr>
            <p:cNvPr id="137" name="Picture 136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05000" y="4648200"/>
              <a:ext cx="688861" cy="685800"/>
            </a:xfrm>
            <a:prstGeom prst="rect">
              <a:avLst/>
            </a:prstGeom>
          </p:spPr>
        </p:pic>
        <p:pic>
          <p:nvPicPr>
            <p:cNvPr id="138" name="Picture 137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5400" y="4648200"/>
              <a:ext cx="688861" cy="685800"/>
            </a:xfrm>
            <a:prstGeom prst="rect">
              <a:avLst/>
            </a:prstGeom>
          </p:spPr>
        </p:pic>
        <p:pic>
          <p:nvPicPr>
            <p:cNvPr id="139" name="Picture 138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" y="4648200"/>
              <a:ext cx="688861" cy="685800"/>
            </a:xfrm>
            <a:prstGeom prst="rect">
              <a:avLst/>
            </a:prstGeom>
          </p:spPr>
        </p:pic>
        <p:pic>
          <p:nvPicPr>
            <p:cNvPr id="140" name="Picture 139" descr="আপেল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" y="4648200"/>
              <a:ext cx="688861" cy="685800"/>
            </a:xfrm>
            <a:prstGeom prst="rect">
              <a:avLst/>
            </a:prstGeom>
          </p:spPr>
        </p:pic>
      </p:grpSp>
      <p:sp>
        <p:nvSpPr>
          <p:cNvPr id="162" name="TextBox 161"/>
          <p:cNvSpPr txBox="1"/>
          <p:nvPr/>
        </p:nvSpPr>
        <p:spPr>
          <a:xfrm>
            <a:off x="5791200" y="838200"/>
            <a:ext cx="30480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১ দশ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৭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একক = ১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৭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 টি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934200" y="2362200"/>
            <a:ext cx="20574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 দশ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একক = ১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টি </a:t>
            </a:r>
            <a:r>
              <a:rPr lang="bn-IN" sz="1400" dirty="0"/>
              <a:t> </a:t>
            </a:r>
            <a:endParaRPr lang="en-US" sz="1400" dirty="0"/>
          </a:p>
        </p:txBody>
      </p:sp>
      <p:grpSp>
        <p:nvGrpSpPr>
          <p:cNvPr id="82" name="Group 81"/>
          <p:cNvGrpSpPr/>
          <p:nvPr/>
        </p:nvGrpSpPr>
        <p:grpSpPr>
          <a:xfrm>
            <a:off x="6248400" y="4114800"/>
            <a:ext cx="2743200" cy="1524000"/>
            <a:chOff x="6019800" y="3352800"/>
            <a:chExt cx="2895600" cy="1661993"/>
          </a:xfrm>
        </p:grpSpPr>
        <p:sp>
          <p:nvSpPr>
            <p:cNvPr id="78" name="TextBox 77"/>
            <p:cNvSpPr txBox="1"/>
            <p:nvPr/>
          </p:nvSpPr>
          <p:spPr>
            <a:xfrm>
              <a:off x="6019800" y="3352800"/>
              <a:ext cx="2895600" cy="166199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2400" dirty="0">
                  <a:latin typeface="NikoshBAN" pitchFamily="2" charset="0"/>
                  <a:cs typeface="NikoshBAN" pitchFamily="2" charset="0"/>
                </a:rPr>
                <a:t>১ দশ ৮ একক = ১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৭</a:t>
              </a:r>
              <a:endParaRPr lang="bn-IN" sz="2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IN" sz="2400" dirty="0">
                  <a:latin typeface="NikoshBAN" pitchFamily="2" charset="0"/>
                  <a:cs typeface="NikoshBAN" pitchFamily="2" charset="0"/>
                </a:rPr>
                <a:t>১ দশ ৫ একক = ১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৪</a:t>
              </a:r>
              <a:endParaRPr lang="bn-IN" sz="2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IN" sz="2400" dirty="0">
                  <a:latin typeface="NikoshBAN" pitchFamily="2" charset="0"/>
                  <a:cs typeface="NikoshBAN" pitchFamily="2" charset="0"/>
                </a:rPr>
                <a:t>৩ দশ 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2400" dirty="0">
                  <a:latin typeface="NikoshBAN" pitchFamily="2" charset="0"/>
                  <a:cs typeface="NikoshBAN" pitchFamily="2" charset="0"/>
                </a:rPr>
                <a:t>একক = ৩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2400" dirty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endParaRPr lang="en-US" dirty="0"/>
            </a:p>
          </p:txBody>
        </p:sp>
        <p:cxnSp>
          <p:nvCxnSpPr>
            <p:cNvPr id="80" name="Straight Connector 79"/>
            <p:cNvCxnSpPr>
              <a:cxnSpLocks/>
            </p:cNvCxnSpPr>
            <p:nvPr/>
          </p:nvCxnSpPr>
          <p:spPr>
            <a:xfrm>
              <a:off x="6019800" y="4349996"/>
              <a:ext cx="2590800" cy="166199"/>
            </a:xfrm>
            <a:prstGeom prst="lin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2" grpId="0" animBg="1"/>
      <p:bldP spid="162" grpId="0" animBg="1"/>
      <p:bldP spid="1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3914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00" y="3048000"/>
            <a:ext cx="7924800" cy="3046988"/>
            <a:chOff x="914400" y="3048000"/>
            <a:chExt cx="7924800" cy="3046988"/>
          </a:xfrm>
        </p:grpSpPr>
        <p:sp>
          <p:nvSpPr>
            <p:cNvPr id="3" name="TextBox 2"/>
            <p:cNvSpPr txBox="1"/>
            <p:nvPr/>
          </p:nvSpPr>
          <p:spPr>
            <a:xfrm>
              <a:off x="914400" y="3048000"/>
              <a:ext cx="79248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NikoshBAN" pitchFamily="2" charset="0"/>
                  <a:cs typeface="NikoshBAN" pitchFamily="2" charset="0"/>
                </a:rPr>
                <a:t>            </a:t>
              </a:r>
              <a:r>
                <a:rPr lang="bn-IN" sz="4800" dirty="0">
                  <a:latin typeface="NikoshBAN" pitchFamily="2" charset="0"/>
                  <a:cs typeface="NikoshBAN" pitchFamily="2" charset="0"/>
                </a:rPr>
                <a:t>  ২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4800" dirty="0">
                  <a:latin typeface="NikoshBAN" pitchFamily="2" charset="0"/>
                  <a:cs typeface="NikoshBAN" pitchFamily="2" charset="0"/>
                </a:rPr>
                <a:t>        ১৬+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২</a:t>
              </a:r>
              <a:r>
                <a:rPr lang="bn-IN" sz="4800" dirty="0">
                  <a:latin typeface="NikoshBAN" pitchFamily="2" charset="0"/>
                  <a:cs typeface="NikoshBAN" pitchFamily="2" charset="0"/>
                </a:rPr>
                <a:t>৫ = </a:t>
              </a:r>
            </a:p>
            <a:p>
              <a:r>
                <a:rPr lang="bn-IN" sz="4800" dirty="0">
                  <a:latin typeface="NikoshBAN" pitchFamily="2" charset="0"/>
                  <a:cs typeface="NikoshBAN" pitchFamily="2" charset="0"/>
                </a:rPr>
                <a:t>            +১৪                                                  </a:t>
              </a:r>
            </a:p>
            <a:p>
              <a:r>
                <a:rPr lang="en-US" sz="4800" dirty="0"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bn-IN" sz="4800" dirty="0">
                  <a:latin typeface="NikoshBAN" pitchFamily="2" charset="0"/>
                  <a:cs typeface="NikoshBAN" pitchFamily="2" charset="0"/>
                </a:rPr>
                <a:t>    ৩৬        ২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৫</a:t>
              </a:r>
              <a:r>
                <a:rPr lang="bn-IN" sz="4800" dirty="0">
                  <a:latin typeface="NikoshBAN" pitchFamily="2" charset="0"/>
                  <a:cs typeface="NikoshBAN" pitchFamily="2" charset="0"/>
                </a:rPr>
                <a:t>+২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২</a:t>
              </a:r>
              <a:r>
                <a:rPr lang="bn-IN" sz="4800" dirty="0">
                  <a:latin typeface="NikoshBAN" pitchFamily="2" charset="0"/>
                  <a:cs typeface="NikoshBAN" pitchFamily="2" charset="0"/>
                </a:rPr>
                <a:t> = </a:t>
              </a:r>
            </a:p>
            <a:p>
              <a:r>
                <a:rPr lang="bn-IN" sz="4800" dirty="0">
                  <a:latin typeface="NikoshBAN" pitchFamily="2" charset="0"/>
                  <a:cs typeface="NikoshBAN" pitchFamily="2" charset="0"/>
                </a:rPr>
                <a:t>           +২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bn-IN" sz="4800" dirty="0">
                  <a:latin typeface="NikoshBAN" pitchFamily="2" charset="0"/>
                  <a:cs typeface="NikoshBAN" pitchFamily="2" charset="0"/>
                </a:rPr>
                <a:t>	 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286000" y="4495800"/>
              <a:ext cx="1752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362200" y="5943600"/>
              <a:ext cx="1828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235</Words>
  <Application>Microsoft Office PowerPoint</Application>
  <PresentationFormat>On-screen Show (4:3)</PresentationFormat>
  <Paragraphs>53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DOEL</cp:lastModifiedBy>
  <cp:revision>75</cp:revision>
  <dcterms:created xsi:type="dcterms:W3CDTF">2006-08-16T00:00:00Z</dcterms:created>
  <dcterms:modified xsi:type="dcterms:W3CDTF">2021-02-05T04:15:13Z</dcterms:modified>
</cp:coreProperties>
</file>