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4"/>
  </p:notesMasterIdLst>
  <p:sldIdLst>
    <p:sldId id="307" r:id="rId2"/>
    <p:sldId id="308" r:id="rId3"/>
    <p:sldId id="305" r:id="rId4"/>
    <p:sldId id="282" r:id="rId5"/>
    <p:sldId id="309" r:id="rId6"/>
    <p:sldId id="268" r:id="rId7"/>
    <p:sldId id="283" r:id="rId8"/>
    <p:sldId id="299" r:id="rId9"/>
    <p:sldId id="258" r:id="rId10"/>
    <p:sldId id="285" r:id="rId11"/>
    <p:sldId id="286" r:id="rId12"/>
    <p:sldId id="301" r:id="rId13"/>
    <p:sldId id="287" r:id="rId14"/>
    <p:sldId id="288" r:id="rId15"/>
    <p:sldId id="296" r:id="rId16"/>
    <p:sldId id="295" r:id="rId17"/>
    <p:sldId id="265" r:id="rId18"/>
    <p:sldId id="298" r:id="rId19"/>
    <p:sldId id="273" r:id="rId20"/>
    <p:sldId id="274" r:id="rId21"/>
    <p:sldId id="303" r:id="rId22"/>
    <p:sldId id="31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7" autoAdjust="0"/>
    <p:restoredTop sz="94660"/>
  </p:normalViewPr>
  <p:slideViewPr>
    <p:cSldViewPr>
      <p:cViewPr varScale="1">
        <p:scale>
          <a:sx n="68" d="100"/>
          <a:sy n="68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AA8D16-A436-464E-AC03-FF791BEB1744}" type="doc">
      <dgm:prSet loTypeId="urn:microsoft.com/office/officeart/2005/8/layout/lProcess3" loCatId="process" qsTypeId="urn:microsoft.com/office/officeart/2005/8/quickstyle/3d5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49A9862-D5B5-4E8B-9DD0-EDC0513F5C76}" type="pres">
      <dgm:prSet presAssocID="{1AAA8D16-A436-464E-AC03-FF791BEB1744}" presName="Name0" presStyleCnt="0">
        <dgm:presLayoutVars>
          <dgm:chPref val="3"/>
          <dgm:dir/>
          <dgm:animLvl val="lvl"/>
          <dgm:resizeHandles/>
        </dgm:presLayoutVars>
      </dgm:prSet>
      <dgm:spPr/>
    </dgm:pt>
  </dgm:ptLst>
  <dgm:cxnLst>
    <dgm:cxn modelId="{D83848DD-6EBE-4745-8B5C-165FDB0D89F0}" type="presOf" srcId="{1AAA8D16-A436-464E-AC03-FF791BEB1744}" destId="{F49A9862-D5B5-4E8B-9DD0-EDC0513F5C7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0FAE6-5103-487A-97C3-CF7BA5AD8269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00F56-06DC-42E6-9580-16F9655CC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0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00F56-06DC-42E6-9580-16F9655CC82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00F56-06DC-42E6-9580-16F9655CC82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00F56-06DC-42E6-9580-16F9655CC82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00F56-06DC-42E6-9580-16F9655CC82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23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00F56-06DC-42E6-9580-16F9655CC82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00F56-06DC-42E6-9580-16F9655CC82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18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7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15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617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67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408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275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670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29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59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3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296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52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0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18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4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1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2" t="13589" r="29102" b="37949"/>
          <a:stretch/>
        </p:blipFill>
        <p:spPr bwMode="auto">
          <a:xfrm>
            <a:off x="1600200" y="1498154"/>
            <a:ext cx="5232371" cy="38616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45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il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3886200" cy="4343400"/>
          </a:xfrm>
        </p:spPr>
      </p:pic>
      <p:pic>
        <p:nvPicPr>
          <p:cNvPr id="6" name="Content Placeholder 5" descr="nupur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5403850" y="1290638"/>
            <a:ext cx="3740150" cy="4271962"/>
          </a:xfrm>
        </p:spPr>
      </p:pic>
      <p:sp>
        <p:nvSpPr>
          <p:cNvPr id="8" name="TextBox 7"/>
          <p:cNvSpPr txBox="1"/>
          <p:nvPr/>
        </p:nvSpPr>
        <p:spPr>
          <a:xfrm>
            <a:off x="914400" y="152401"/>
            <a:ext cx="7467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নিচের শব্দ দিয়ে অর্থ ও বাক্য তৈরি কর    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	        </a:t>
            </a:r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(জোড়ায় কাজ)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5562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শঙ্খচিল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5486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       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ঘুঙুর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echa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0" y="152400"/>
            <a:ext cx="4191000" cy="6324600"/>
          </a:xfrm>
        </p:spPr>
      </p:pic>
      <p:pic>
        <p:nvPicPr>
          <p:cNvPr id="6" name="Content Placeholder 5" descr="nouka.jpg"/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4800600" y="228600"/>
            <a:ext cx="4343400" cy="6324600"/>
          </a:xfrm>
        </p:spPr>
      </p:pic>
      <p:sp>
        <p:nvSpPr>
          <p:cNvPr id="7" name="TextBox 6"/>
          <p:cNvSpPr txBox="1"/>
          <p:nvPr/>
        </p:nvSpPr>
        <p:spPr>
          <a:xfrm>
            <a:off x="1295400" y="51816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লক্ষ্মীপেঁচা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3810000"/>
            <a:ext cx="1905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  <a:p>
            <a:endParaRPr lang="bn-BD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ডিঙি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hite_heron_t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001000" cy="6248400"/>
          </a:xfrm>
        </p:spPr>
      </p:pic>
      <p:sp>
        <p:nvSpPr>
          <p:cNvPr id="5" name="TextBox 4"/>
          <p:cNvSpPr txBox="1"/>
          <p:nvPr/>
        </p:nvSpPr>
        <p:spPr>
          <a:xfrm>
            <a:off x="1066800" y="31242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ধবল</a:t>
            </a:r>
            <a:endParaRPr lang="en-US" sz="7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হয়তো মানুষ নয়-হয়তো বা শঙ্খচিল শালিকের বেশে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chi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447800"/>
            <a:ext cx="3913327" cy="5105400"/>
          </a:xfrm>
        </p:spPr>
      </p:pic>
      <p:pic>
        <p:nvPicPr>
          <p:cNvPr id="6" name="Content Placeholder 5" descr="shalik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5025" y="2636884"/>
            <a:ext cx="3336925" cy="314791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r>
              <a:rPr lang="bn-BD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হয়তো ভোরের কাক হয়ে এই কার্তিকের নবান্নের দেশে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crow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447800"/>
            <a:ext cx="4130261" cy="5181600"/>
          </a:xfrm>
        </p:spPr>
      </p:pic>
      <p:pic>
        <p:nvPicPr>
          <p:cNvPr id="5" name="Content Placeholder 4" descr="dwipboy201009191284935501_paka dha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5025" y="3102985"/>
            <a:ext cx="3336925" cy="221571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36" y="274638"/>
            <a:ext cx="9067800" cy="1143000"/>
          </a:xfrm>
          <a:solidFill>
            <a:schemeClr val="bg1">
              <a:lumMod val="75000"/>
            </a:schemeClr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কুয়াশার বুকে ভেসে একদিন আসিব এ কাঁঠাল-ছায়ায়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Fo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1447800"/>
            <a:ext cx="4343400" cy="5410200"/>
          </a:xfrm>
        </p:spPr>
      </p:pic>
      <p:pic>
        <p:nvPicPr>
          <p:cNvPr id="7" name="Content Placeholder 4" descr="jackfrui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84737" y="2910681"/>
            <a:ext cx="2857500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1143000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bn-BD" sz="40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সারাদিন কেটে যাবে কলমির গন্ধভরা জলে ভেসে ভেসে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kolmi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6200" y="1509932"/>
            <a:ext cx="4343400" cy="5334000"/>
          </a:xfrm>
        </p:spPr>
      </p:pic>
      <p:pic>
        <p:nvPicPr>
          <p:cNvPr id="5" name="Content Placeholder 4" descr="hash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5025" y="3129680"/>
            <a:ext cx="3736975" cy="28901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dirty="0">
                <a:solidFill>
                  <a:schemeClr val="bg1">
                    <a:lumMod val="85000"/>
                  </a:schemeClr>
                </a:solidFill>
                <a:latin typeface="NikoshBAN" pitchFamily="2" charset="0"/>
                <a:cs typeface="NikoshBAN" pitchFamily="2" charset="0"/>
              </a:rPr>
              <a:t>আবার আসিব আমি বাংলার নদী মাঠ খেত ভালবেসে</a:t>
            </a:r>
            <a:endParaRPr lang="en-US" dirty="0">
              <a:solidFill>
                <a:schemeClr val="bg1">
                  <a:lumMod val="8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4" descr="248142_1.jpg">
            <a:extLst>
              <a:ext uri="{FF2B5EF4-FFF2-40B4-BE49-F238E27FC236}">
                <a16:creationId xmlns:a16="http://schemas.microsoft.com/office/drawing/2014/main" id="{0BF488A9-4578-4EDA-B97C-246428BCAE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676400"/>
            <a:ext cx="3810000" cy="4038600"/>
          </a:xfrm>
        </p:spPr>
      </p:pic>
      <p:pic>
        <p:nvPicPr>
          <p:cNvPr id="6" name="Content Placeholder 5" descr="sail &amp; boa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0" y="1676400"/>
            <a:ext cx="3810000" cy="4038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দেখিবে ধবল বক;আমারেই পাবে তুমি ইহাদের ভিড়ে।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bok-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76338" y="3098007"/>
            <a:ext cx="3338512" cy="2225674"/>
          </a:xfrm>
        </p:spPr>
      </p:pic>
      <p:pic>
        <p:nvPicPr>
          <p:cNvPr id="4098" name="Picture 2" descr="C:\Users\ICT_LAB\Desktop\mahdi4022_1169580675548fe67b96def7.05521155_x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4572000" cy="5638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bg2">
              <a:lumMod val="75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bn-IN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3000" y="4724400"/>
            <a:ext cx="7162800" cy="14478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 আসিব ফিরে -</a:t>
            </a:r>
            <a:r>
              <a:rPr lang="bn-IN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কবিতা অনুসারে বাংলাদেশের প্রকৃতি</a:t>
            </a: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জীবনের পরিচয় দাও ।</a:t>
            </a:r>
            <a:endParaRPr lang="bn-IN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আবার আসিব ফিরে </a:t>
            </a:r>
            <a:r>
              <a:rPr lang="bn-IN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কবিতার সারমর্ম লেখ।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5A17B4-FFBA-4ED6-8CFB-328460860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24000"/>
            <a:ext cx="5105400" cy="27765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432777"/>
              </p:ext>
            </p:extLst>
          </p:nvPr>
        </p:nvGraphicFramePr>
        <p:xfrm>
          <a:off x="5105400" y="952500"/>
          <a:ext cx="3200400" cy="4747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EF3B706-1136-47CD-96EE-303065735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61254" y="6743700"/>
            <a:ext cx="30692" cy="46038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A6EF13-7104-4EC2-A4FD-8DCB0F05FB43}"/>
              </a:ext>
            </a:extLst>
          </p:cNvPr>
          <p:cNvSpPr/>
          <p:nvPr/>
        </p:nvSpPr>
        <p:spPr>
          <a:xfrm>
            <a:off x="2171700" y="114300"/>
            <a:ext cx="4800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/>
              <a:t>পরিচিতি</a:t>
            </a:r>
            <a:endParaRPr lang="en-US" sz="4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396106-1755-4109-A375-06F3FA3BFA6B}"/>
              </a:ext>
            </a:extLst>
          </p:cNvPr>
          <p:cNvSpPr/>
          <p:nvPr/>
        </p:nvSpPr>
        <p:spPr>
          <a:xfrm>
            <a:off x="5257800" y="1158239"/>
            <a:ext cx="3657600" cy="41757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শ্রেণি</a:t>
            </a:r>
            <a:r>
              <a:rPr lang="en-US" sz="3600"/>
              <a:t> -দাঃঅষ্টম</a:t>
            </a:r>
            <a:endParaRPr lang="en-US" sz="3600" dirty="0"/>
          </a:p>
          <a:p>
            <a:pPr algn="ctr"/>
            <a:r>
              <a:rPr lang="en-US" sz="3600" dirty="0" err="1"/>
              <a:t>বিষয়ঃ</a:t>
            </a:r>
            <a:r>
              <a:rPr lang="en-US" sz="3600" dirty="0"/>
              <a:t>- </a:t>
            </a:r>
            <a:r>
              <a:rPr lang="en-US" sz="3600" dirty="0" err="1"/>
              <a:t>বাংলা</a:t>
            </a:r>
            <a:r>
              <a:rPr lang="en-US" sz="3600" dirty="0"/>
              <a:t> ১ম</a:t>
            </a:r>
          </a:p>
          <a:p>
            <a:pPr algn="ctr"/>
            <a:r>
              <a:rPr lang="en-US" sz="3600" dirty="0" err="1"/>
              <a:t>পাঠঃ</a:t>
            </a:r>
            <a:r>
              <a:rPr lang="en-US" sz="3600" dirty="0"/>
              <a:t>- </a:t>
            </a:r>
            <a:r>
              <a:rPr lang="en-US" sz="3600" dirty="0" err="1"/>
              <a:t>আবার</a:t>
            </a:r>
            <a:r>
              <a:rPr lang="en-US" sz="3600" dirty="0"/>
              <a:t> </a:t>
            </a:r>
            <a:r>
              <a:rPr lang="en-US" sz="3600" dirty="0" err="1"/>
              <a:t>আসিব</a:t>
            </a:r>
            <a:r>
              <a:rPr lang="en-US" sz="3600" dirty="0"/>
              <a:t> </a:t>
            </a:r>
            <a:r>
              <a:rPr lang="en-US" sz="3600" dirty="0" err="1"/>
              <a:t>ফিরে</a:t>
            </a:r>
            <a:r>
              <a:rPr lang="en-US" sz="3600" dirty="0"/>
              <a:t>।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76FCC6-EE37-4A0B-AE57-A53D3C0CCFEE}"/>
              </a:ext>
            </a:extLst>
          </p:cNvPr>
          <p:cNvSpPr/>
          <p:nvPr/>
        </p:nvSpPr>
        <p:spPr>
          <a:xfrm>
            <a:off x="457200" y="1089657"/>
            <a:ext cx="4648200" cy="427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 err="1"/>
              <a:t>মোহাম্মদ</a:t>
            </a:r>
            <a:r>
              <a:rPr lang="en-US" sz="2800" dirty="0"/>
              <a:t> </a:t>
            </a:r>
            <a:r>
              <a:rPr lang="en-US" sz="2800" dirty="0" err="1"/>
              <a:t>হারিছুল</a:t>
            </a:r>
            <a:r>
              <a:rPr lang="en-US" sz="2800" dirty="0"/>
              <a:t> </a:t>
            </a:r>
            <a:r>
              <a:rPr lang="en-US" sz="2800" dirty="0" err="1"/>
              <a:t>হক</a:t>
            </a:r>
            <a:endParaRPr lang="en-US" sz="2800" dirty="0"/>
          </a:p>
          <a:p>
            <a:pPr algn="ctr"/>
            <a:r>
              <a:rPr lang="en-US" sz="2800" dirty="0" err="1"/>
              <a:t>সহকারী</a:t>
            </a:r>
            <a:r>
              <a:rPr lang="en-US" sz="2800" dirty="0"/>
              <a:t> </a:t>
            </a:r>
            <a:r>
              <a:rPr lang="en-US" sz="2800" dirty="0" err="1"/>
              <a:t>শিক্ষক</a:t>
            </a:r>
            <a:endParaRPr lang="en-US" sz="2800" dirty="0"/>
          </a:p>
          <a:p>
            <a:pPr algn="ctr"/>
            <a:r>
              <a:rPr lang="en-US" sz="2800" dirty="0" err="1"/>
              <a:t>কৃষ্ণপুর</a:t>
            </a:r>
            <a:r>
              <a:rPr lang="en-US" sz="2800" dirty="0"/>
              <a:t> </a:t>
            </a:r>
            <a:r>
              <a:rPr lang="en-US" sz="2800" dirty="0" err="1"/>
              <a:t>আলিম</a:t>
            </a:r>
            <a:r>
              <a:rPr lang="en-US" sz="2800" dirty="0"/>
              <a:t> </a:t>
            </a:r>
            <a:r>
              <a:rPr lang="en-US" sz="2800" dirty="0" err="1"/>
              <a:t>মাদ্রাসা</a:t>
            </a:r>
            <a:endParaRPr lang="en-US" sz="2800" dirty="0"/>
          </a:p>
          <a:p>
            <a:pPr algn="ctr"/>
            <a:r>
              <a:rPr lang="en-US" sz="2800" dirty="0" err="1"/>
              <a:t>খালিয়াজুরী</a:t>
            </a:r>
            <a:r>
              <a:rPr lang="en-US" sz="2800" dirty="0"/>
              <a:t>, </a:t>
            </a:r>
            <a:r>
              <a:rPr lang="en-US" sz="2800" dirty="0" err="1"/>
              <a:t>নেত্রকোণা</a:t>
            </a:r>
            <a:r>
              <a:rPr lang="en-US" sz="2800" dirty="0"/>
              <a:t>।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6D1311-585E-49A3-ADB2-6EE508941E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58239"/>
            <a:ext cx="2362200" cy="2118361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bn-IN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কাদের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আসতে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চান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দেশপ্রেমের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bn-BD" sz="6600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410200"/>
            <a:ext cx="8839200" cy="1371600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আসিব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ফিরে-কবি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চান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901976-7969-4AB5-A8AD-EE46F34BE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8800"/>
            <a:ext cx="51816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3082BA-EB73-4298-A2D7-BA409755EAAA}"/>
              </a:ext>
            </a:extLst>
          </p:cNvPr>
          <p:cNvSpPr/>
          <p:nvPr/>
        </p:nvSpPr>
        <p:spPr>
          <a:xfrm>
            <a:off x="1219200" y="533400"/>
            <a:ext cx="70104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/>
              <a:t>ধন্যবাদ</a:t>
            </a:r>
            <a:r>
              <a:rPr lang="en-US" sz="6600" dirty="0"/>
              <a:t> </a:t>
            </a:r>
            <a:r>
              <a:rPr lang="en-US" sz="6600" dirty="0" err="1"/>
              <a:t>সবাইকে</a:t>
            </a:r>
            <a:endParaRPr lang="en-US" sz="6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23DE84-4523-4C89-A0A1-AF9398734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276600"/>
            <a:ext cx="6096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17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কবি জীবনানন্দ দাশের পরিচিতি উল্লেখ করতে পারবে।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নতুন শব্দ দিয়ে বাক্য তৈরি করতে পারবে।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কবি কেন এ দেশে ফিরে আসতে চান তা ব্যাখ্যা দিতে পারবে।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কবিতার সারমর্ম লিখতে পারবে।</a:t>
            </a:r>
          </a:p>
          <a:p>
            <a:r>
              <a:rPr lang="bn-BD" dirty="0">
                <a:latin typeface="NikoshBAN" pitchFamily="2" charset="0"/>
                <a:cs typeface="NikoshBAN" pitchFamily="2" charset="0"/>
              </a:rPr>
              <a:t>কবিতায় বর্ণিত বিভিন্ন উপমা ব্যাখ্যা করতে পারবে।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4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hahid mina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172200"/>
          </a:xfrm>
        </p:spPr>
      </p:pic>
      <p:sp>
        <p:nvSpPr>
          <p:cNvPr id="6" name="TextBox 5"/>
          <p:cNvSpPr txBox="1"/>
          <p:nvPr/>
        </p:nvSpPr>
        <p:spPr>
          <a:xfrm>
            <a:off x="76200" y="6197025"/>
            <a:ext cx="89916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/>
              <a:t>শহীদ মিনার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6172200"/>
            <a:ext cx="8991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/>
              <a:t>জাতীয় স্মৃতি সৌধ</a:t>
            </a:r>
            <a:endParaRPr lang="en-US" sz="3200" b="1" dirty="0"/>
          </a:p>
        </p:txBody>
      </p:sp>
      <p:pic>
        <p:nvPicPr>
          <p:cNvPr id="1026" name="Picture 2" descr="C:\Users\ICT_LAB\Desktop\1_501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5867400"/>
            <a:ext cx="9144000" cy="944562"/>
          </a:xfr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                         </a:t>
            </a:r>
            <a:r>
              <a:rPr lang="bn-IN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</a:t>
            </a:r>
            <a:r>
              <a:rPr lang="en-US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বাগান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ICT_LAB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02" y="0"/>
            <a:ext cx="9038598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bn-BD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পাঠ-</a:t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sz="8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আবার আসিব ফিরে</a:t>
            </a:r>
            <a:br>
              <a:rPr lang="bn-BD" sz="8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8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জীবনানন্দ দাশ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/>
          <p:cNvSpPr/>
          <p:nvPr/>
        </p:nvSpPr>
        <p:spPr>
          <a:xfrm>
            <a:off x="3352800" y="1828800"/>
            <a:ext cx="2438400" cy="2667000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6a0120a8971a64970b0120a8e501ce970b-800w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752600"/>
            <a:ext cx="25146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Oval 15"/>
          <p:cNvSpPr/>
          <p:nvPr/>
        </p:nvSpPr>
        <p:spPr>
          <a:xfrm>
            <a:off x="5181600" y="533400"/>
            <a:ext cx="17526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জন্ম</a:t>
            </a:r>
          </a:p>
          <a:p>
            <a:pPr algn="ctr"/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৯৯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91200" y="2209800"/>
            <a:ext cx="16764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স্থান</a:t>
            </a:r>
          </a:p>
          <a:p>
            <a:pPr algn="ctr"/>
            <a:r>
              <a:rPr lang="bn-BD" sz="2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বরিশাল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238500" y="4572000"/>
            <a:ext cx="19431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কাব্য</a:t>
            </a:r>
          </a:p>
          <a:p>
            <a:pPr algn="ctr"/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ঝরাপালক</a:t>
            </a:r>
          </a:p>
          <a:p>
            <a:pPr algn="ctr"/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রূপসীবাংলা</a:t>
            </a:r>
          </a:p>
          <a:p>
            <a:pPr algn="ctr"/>
            <a:r>
              <a:rPr lang="bn-BD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বনলতাসেন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71600" y="2590800"/>
            <a:ext cx="19812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প্রবন্ধ</a:t>
            </a:r>
          </a:p>
          <a:p>
            <a:pPr algn="ctr"/>
            <a:r>
              <a:rPr lang="bn-BD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কবিতারকথা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514600" y="457200"/>
            <a:ext cx="14478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মৃত্যু</a:t>
            </a:r>
          </a:p>
          <a:p>
            <a:pPr algn="ctr"/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১৯৫৪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562600" y="4038600"/>
            <a:ext cx="15240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শিক্ষা</a:t>
            </a:r>
          </a:p>
          <a:p>
            <a:pPr algn="ctr"/>
            <a:r>
              <a:rPr lang="bn-BD" sz="2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এম,এ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ইংরেজি</a:t>
            </a:r>
          </a:p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পেশা</a:t>
            </a:r>
          </a:p>
          <a:p>
            <a:pPr algn="ctr"/>
            <a:r>
              <a:rPr lang="bn-BD" sz="2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অধ্যাপনা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7600" y="30480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কবি পরিচিতি </a:t>
            </a:r>
            <a:r>
              <a:rPr lang="bn-BD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  </a:t>
            </a:r>
          </a:p>
          <a:p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4602162"/>
          </a:xfrm>
        </p:spPr>
        <p:txBody>
          <a:bodyPr>
            <a:normAutofit/>
          </a:bodyPr>
          <a:lstStyle/>
          <a:p>
            <a:r>
              <a:rPr lang="bn-IN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আদর্শ পাঠঃ </a:t>
            </a:r>
            <a:r>
              <a:rPr lang="bn-IN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 কবিতাটি আবৃত্তি করবে।</a:t>
            </a:r>
            <a:br>
              <a:rPr lang="bn-IN" dirty="0">
                <a:latin typeface="NikoshBAN" pitchFamily="2" charset="0"/>
                <a:cs typeface="NikoshBAN" pitchFamily="2" charset="0"/>
              </a:rPr>
            </a:b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br>
              <a:rPr lang="bn-IN" dirty="0">
                <a:latin typeface="NikoshBAN" pitchFamily="2" charset="0"/>
                <a:cs typeface="NikoshBAN" pitchFamily="2" charset="0"/>
              </a:rPr>
            </a:br>
            <a:r>
              <a:rPr lang="bn-IN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সরব পাঠঃ  </a:t>
            </a:r>
            <a:r>
              <a:rPr lang="bn-IN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৩/৪ শিক্ষার্থী কবিতাটি আবৃত্তি করবে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972</TotalTime>
  <Words>273</Words>
  <Application>Microsoft Office PowerPoint</Application>
  <PresentationFormat>On-screen Show (4:3)</PresentationFormat>
  <Paragraphs>74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Garamond</vt:lpstr>
      <vt:lpstr>NikoshBAN</vt:lpstr>
      <vt:lpstr>Organic</vt:lpstr>
      <vt:lpstr>PowerPoint Presentation</vt:lpstr>
      <vt:lpstr>PowerPoint Presentation</vt:lpstr>
      <vt:lpstr>শিখনফল </vt:lpstr>
      <vt:lpstr>PowerPoint Presentation</vt:lpstr>
      <vt:lpstr>PowerPoint Presentation</vt:lpstr>
      <vt:lpstr>                                    চা বাগান</vt:lpstr>
      <vt:lpstr>আজকের পাঠ-   আবার আসিব ফিরে            -জীবনানন্দ দাশ</vt:lpstr>
      <vt:lpstr>PowerPoint Presentation</vt:lpstr>
      <vt:lpstr>আদর্শ পাঠঃ শিক্ষক কবিতাটি আবৃত্তি করবে।    সরব পাঠঃ  ৩/৪ শিক্ষার্থী কবিতাটি আবৃত্তি করবে।</vt:lpstr>
      <vt:lpstr>PowerPoint Presentation</vt:lpstr>
      <vt:lpstr>PowerPoint Presentation</vt:lpstr>
      <vt:lpstr>PowerPoint Presentation</vt:lpstr>
      <vt:lpstr>হয়তো মানুষ নয়-হয়তো বা শঙ্খচিল শালিকের বেশে </vt:lpstr>
      <vt:lpstr>হয়তো ভোরের কাক হয়ে এই কার্তিকের নবান্নের দেশে</vt:lpstr>
      <vt:lpstr>কুয়াশার বুকে ভেসে একদিন আসিব এ কাঁঠাল-ছায়ায়</vt:lpstr>
      <vt:lpstr>সারাদিন কেটে যাবে কলমির গন্ধভরা জলে ভেসে ভেসে</vt:lpstr>
      <vt:lpstr>আবার আসিব আমি বাংলার নদী মাঠ খেত ভালবেসে</vt:lpstr>
      <vt:lpstr>দেখিবে ধবল বক;আমারেই পাবে তুমি ইহাদের ভিড়ে।</vt:lpstr>
      <vt:lpstr>দলীয় কাজ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শ্রেণীঃ১০ম        পাঠঃ আবার আসিব ফিরে  বিষয়ঃ বাংলা</dc:title>
  <dc:creator/>
  <cp:lastModifiedBy>DOEL</cp:lastModifiedBy>
  <cp:revision>189</cp:revision>
  <dcterms:created xsi:type="dcterms:W3CDTF">2006-08-16T00:00:00Z</dcterms:created>
  <dcterms:modified xsi:type="dcterms:W3CDTF">2021-02-05T15:32:31Z</dcterms:modified>
</cp:coreProperties>
</file>