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51" d="100"/>
          <a:sy n="51" d="100"/>
        </p:scale>
        <p:origin x="138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5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8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9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88EF-3D75-4101-8D4B-197B73AD070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93C7B0-C647-4629-BCD6-2DB11140CF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pic>
        <p:nvPicPr>
          <p:cNvPr id="3" name="Picture 2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659" y="1744757"/>
            <a:ext cx="5177741" cy="2370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অষ্টম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শ্রেণির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শিক্ষার্থীদের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বিজ্ঞান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ক্লাসে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6600" dirty="0" err="1" smtClean="0">
                <a:latin typeface="Bangla" pitchFamily="66" charset="0"/>
                <a:cs typeface="Bangla" pitchFamily="66" charset="0"/>
              </a:rPr>
              <a:t>সবাইকে</a:t>
            </a:r>
            <a:r>
              <a:rPr lang="en-US" sz="6600" dirty="0" smtClean="0">
                <a:latin typeface="Bangla" pitchFamily="66" charset="0"/>
                <a:cs typeface="Bangla" pitchFamily="66" charset="0"/>
              </a:rPr>
              <a:t>  </a:t>
            </a:r>
            <a:endParaRPr lang="en-US" sz="66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19400"/>
            <a:ext cx="2133600" cy="297180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4" b="100000" l="1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7059" y="3152833"/>
            <a:ext cx="2895600" cy="2895600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7" b="99676" l="0" r="989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জোড়ায়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কাজঃ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 সময়-০৫ </a:t>
            </a:r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মিনিট</a:t>
            </a:r>
            <a:endParaRPr lang="en-US" sz="6000" dirty="0" smtClean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প্রশ্নঃ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আলোর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 ৫টি </a:t>
            </a:r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ধর্ম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6000" dirty="0" err="1" smtClean="0">
                <a:latin typeface="Bangla" panose="03000603000000000000" pitchFamily="66" charset="0"/>
                <a:cs typeface="Bangla" panose="03000603000000000000" pitchFamily="66" charset="0"/>
              </a:rPr>
              <a:t>লিখ</a:t>
            </a:r>
            <a:r>
              <a:rPr lang="en-US" sz="6000" dirty="0" smtClean="0"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  <a:endParaRPr lang="en-US" sz="60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4384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ngla" pitchFamily="66" charset="0"/>
                <a:cs typeface="Bangla" pitchFamily="66" charset="0"/>
              </a:rPr>
              <a:t>১।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আলো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সরল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পথে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চলে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। </a:t>
            </a:r>
          </a:p>
          <a:p>
            <a:r>
              <a:rPr lang="en-US" sz="3200" dirty="0">
                <a:latin typeface="Bangla" pitchFamily="66" charset="0"/>
                <a:cs typeface="Bangla" pitchFamily="66" charset="0"/>
              </a:rPr>
              <a:t>২।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আলো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অসচ্ছ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বস্তুতে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বাধা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পেয়ে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পূর্বের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মাধ্যমে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ফিরে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আসে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। </a:t>
            </a:r>
          </a:p>
          <a:p>
            <a:r>
              <a:rPr lang="en-US" sz="3200" dirty="0">
                <a:latin typeface="Bangla" pitchFamily="66" charset="0"/>
                <a:cs typeface="Bangla" pitchFamily="66" charset="0"/>
              </a:rPr>
              <a:t>৩।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আলো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ফিরে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আসার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সময়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কিছু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সূত্র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মেনে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>
                <a:latin typeface="Bangla" pitchFamily="66" charset="0"/>
                <a:cs typeface="Bangla" pitchFamily="66" charset="0"/>
              </a:rPr>
              <a:t>চলে</a:t>
            </a:r>
            <a:r>
              <a:rPr lang="en-US" sz="3200" dirty="0">
                <a:latin typeface="Bangla" pitchFamily="66" charset="0"/>
                <a:cs typeface="Bangla" pitchFamily="66" charset="0"/>
              </a:rPr>
              <a:t>। </a:t>
            </a:r>
            <a:endParaRPr lang="en-US" sz="3200" dirty="0" smtClean="0">
              <a:latin typeface="Bangla" pitchFamily="66" charset="0"/>
              <a:cs typeface="Bangla" pitchFamily="66" charset="0"/>
            </a:endParaRPr>
          </a:p>
          <a:p>
            <a:r>
              <a:rPr lang="en-US" sz="3200" dirty="0" smtClean="0">
                <a:latin typeface="Bangla" pitchFamily="66" charset="0"/>
                <a:cs typeface="Bangla" pitchFamily="66" charset="0"/>
              </a:rPr>
              <a:t>৪।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আলো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সচ্ছ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মাধ্যমের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ভিতর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দিয়ে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নির্দিষ্ট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নিয়ম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মেনে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প্রতিসৃত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হয়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। </a:t>
            </a:r>
          </a:p>
          <a:p>
            <a:r>
              <a:rPr lang="en-US" sz="3200" dirty="0" smtClean="0">
                <a:latin typeface="Bangla" pitchFamily="66" charset="0"/>
                <a:cs typeface="Bangla" pitchFamily="66" charset="0"/>
              </a:rPr>
              <a:t>৫।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আলো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অন্ধকার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দূর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atin typeface="Bangla" pitchFamily="66" charset="0"/>
                <a:cs typeface="Bangla" pitchFamily="66" charset="0"/>
              </a:rPr>
              <a:t>করে</a:t>
            </a:r>
            <a:r>
              <a:rPr lang="en-US" sz="3200" dirty="0" smtClean="0">
                <a:latin typeface="Bangla" pitchFamily="66" charset="0"/>
                <a:cs typeface="Bangla" pitchFamily="66" charset="0"/>
              </a:rPr>
              <a:t>।  </a:t>
            </a:r>
            <a:endParaRPr lang="en-US" sz="3200" dirty="0"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599" y="4876800"/>
            <a:ext cx="67523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সূত্রঃ প্রতিফলন কোণ আপতন কোণের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" r="2441" b="5555"/>
          <a:stretch/>
        </p:blipFill>
        <p:spPr>
          <a:xfrm>
            <a:off x="990600" y="1295400"/>
            <a:ext cx="6752348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092" y="66371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314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733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38332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8" t="4494" r="2069" b="10112"/>
          <a:stretch/>
        </p:blipFill>
        <p:spPr>
          <a:xfrm>
            <a:off x="1112921" y="990600"/>
            <a:ext cx="691815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971800"/>
            <a:ext cx="84029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895600"/>
            <a:ext cx="85792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29000"/>
            <a:ext cx="8839200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Bangla" pitchFamily="66" charset="0"/>
                <a:cs typeface="Bangla" pitchFamily="66" charset="0"/>
              </a:rPr>
              <a:t>ক. দীপ্তিহীন বস্তু কী?</a:t>
            </a:r>
          </a:p>
          <a:p>
            <a:r>
              <a:rPr lang="bn-IN" sz="3200" dirty="0" smtClean="0">
                <a:latin typeface="Bangla" pitchFamily="66" charset="0"/>
                <a:cs typeface="Bangla" pitchFamily="66" charset="0"/>
              </a:rPr>
              <a:t>খ. আলোর দুইটি প্রধান ধর্ম লিখ।</a:t>
            </a:r>
          </a:p>
          <a:p>
            <a:r>
              <a:rPr lang="bn-IN" sz="3200" dirty="0" smtClean="0">
                <a:latin typeface="Bangla" pitchFamily="66" charset="0"/>
                <a:cs typeface="Bangla" pitchFamily="66" charset="0"/>
              </a:rPr>
              <a:t>গ. উদ্দীপকের চিত্রের সাহায্যে আলোর প্রতিফলন ব্যাখ্যা কর।</a:t>
            </a:r>
          </a:p>
          <a:p>
            <a:r>
              <a:rPr lang="bn-IN" sz="3200" dirty="0" smtClean="0">
                <a:latin typeface="Bangla" pitchFamily="66" charset="0"/>
                <a:cs typeface="Bangla" pitchFamily="66" charset="0"/>
              </a:rPr>
              <a:t>ঘ. চেহারা দেখার জন্য ১নং চিত্রের দর্পণটি উত্তম—বিশ্লেষণ কর। </a:t>
            </a:r>
            <a:endParaRPr lang="en-US" sz="32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62132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68069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00200" y="0"/>
            <a:ext cx="54864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15240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0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সবাই</a:t>
            </a:r>
            <a:r>
              <a:rPr lang="en-US" sz="4800" dirty="0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ঘরে</a:t>
            </a:r>
            <a:r>
              <a:rPr lang="en-US" sz="4800" dirty="0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থাকো</a:t>
            </a:r>
            <a:r>
              <a:rPr lang="en-US" sz="4800" dirty="0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সুস্থ</a:t>
            </a:r>
            <a:r>
              <a:rPr lang="en-US" sz="4800" dirty="0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থাকো</a:t>
            </a:r>
            <a:r>
              <a:rPr lang="en-US" sz="4800" dirty="0" smtClean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endParaRPr lang="en-US" sz="4800" dirty="0">
              <a:solidFill>
                <a:srgbClr val="FFFF0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762000"/>
            <a:ext cx="7086600" cy="5327692"/>
            <a:chOff x="990600" y="762000"/>
            <a:chExt cx="7086600" cy="5327692"/>
          </a:xfrm>
        </p:grpSpPr>
        <p:pic>
          <p:nvPicPr>
            <p:cNvPr id="9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16010"/>
              <a:ext cx="7086600" cy="417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380509" y="762000"/>
              <a:ext cx="23622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4876799" y="2590800"/>
              <a:ext cx="2514601" cy="224676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ইসমাইল আলি</a:t>
              </a: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দাসউরা সিনিয়র আলিম মাদ্রাসা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বিয়ানিবাজার, সিলেট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মোবাইল- </a:t>
              </a:r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01৭৩৪৩৪৬৫০৩</a:t>
              </a:r>
              <a:endParaRPr lang="bn-IN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07" y="2868413"/>
              <a:ext cx="2463023" cy="24462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8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9929" y="138332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3" y="1219200"/>
            <a:ext cx="7176797" cy="4228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1000"/>
            <a:ext cx="8686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কোন ঘটনার জন্য</a:t>
            </a:r>
            <a:r>
              <a:rPr lang="en-US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8128000" cy="5257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76200"/>
            <a:ext cx="9144000" cy="6858000"/>
          </a:xfrm>
          <a:prstGeom prst="frame">
            <a:avLst>
              <a:gd name="adj1" fmla="val 138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880408"/>
            <a:ext cx="38862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1430"/>
                <a:latin typeface="Bangla" pitchFamily="66" charset="0"/>
                <a:cs typeface="Bangla" pitchFamily="66" charset="0"/>
              </a:rPr>
              <a:t>আলোর</a:t>
            </a:r>
            <a:endParaRPr lang="en-US" sz="6000" dirty="0" smtClean="0">
              <a:ln w="11430"/>
              <a:latin typeface="Bangla" pitchFamily="66" charset="0"/>
              <a:cs typeface="Bangla" pitchFamily="66" charset="0"/>
            </a:endParaRPr>
          </a:p>
          <a:p>
            <a:pPr algn="ctr"/>
            <a:r>
              <a:rPr lang="bn-BD" sz="6000" dirty="0" smtClean="0">
                <a:ln w="11430"/>
                <a:latin typeface="Bangla" pitchFamily="66" charset="0"/>
                <a:cs typeface="Bangla" pitchFamily="66" charset="0"/>
              </a:rPr>
              <a:t> প্রতিফলন</a:t>
            </a:r>
            <a:endParaRPr lang="en-US" sz="6000" dirty="0">
              <a:ln w="11430"/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62132"/>
            <a:ext cx="9144000" cy="6872068"/>
          </a:xfrm>
          <a:prstGeom prst="frame">
            <a:avLst>
              <a:gd name="adj1" fmla="val 14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2" y="1752600"/>
            <a:ext cx="346188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BFFFE"/>
              </a:clrFrom>
              <a:clrTo>
                <a:srgbClr val="EB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3626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38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ছবির বস্তুগুলো 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আলো ছড়ায়?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511225"/>
            <a:ext cx="8839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কারণ এরা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দীপ্তিহীন 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22701"/>
            <a:ext cx="8839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বস্তুগুলো আলো নিঃসরণ 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পারে না কেন?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86"/>
            <a:ext cx="12192001" cy="694508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62132"/>
            <a:ext cx="9144000" cy="6872068"/>
          </a:xfrm>
          <a:prstGeom prst="frame">
            <a:avLst>
              <a:gd name="adj1" fmla="val 14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r="13337" b="57202"/>
          <a:stretch/>
        </p:blipFill>
        <p:spPr>
          <a:xfrm>
            <a:off x="304800" y="1524000"/>
            <a:ext cx="2743200" cy="300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64" y="1603096"/>
            <a:ext cx="3200400" cy="281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34" y="1555798"/>
            <a:ext cx="2541082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648200"/>
            <a:ext cx="4876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কারণ এরা দীপ্তিমান বস্তু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6553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বস্তুগুলো কী আলো ছড়ায়?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8458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এরা নিজে থেকে আলো নিঃসরণ করতে পারে কেন?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একক</a:t>
            </a:r>
            <a:r>
              <a:rPr lang="en-US" sz="4800" u="sng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কাজ</a:t>
            </a:r>
            <a:r>
              <a:rPr lang="en-US" sz="4800" u="sng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(সময়-৩ </a:t>
            </a:r>
            <a:r>
              <a:rPr lang="en-US" sz="4800" u="sng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মিনিট</a:t>
            </a:r>
            <a:r>
              <a:rPr lang="en-US" sz="4800" u="sng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)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তিনটি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উদাহরণসহ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দীপ্তিমান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বস্তুর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সংজ্ঞা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  </a:t>
            </a:r>
            <a:endParaRPr lang="en-US" sz="4800" dirty="0">
              <a:solidFill>
                <a:srgbClr val="FF000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দীপ্তিমান</a:t>
            </a:r>
            <a:r>
              <a:rPr lang="en-US" sz="4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বস্তুঃ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যে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বস্তু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নিজে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থেকে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আলো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নিঃসরণ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পারে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তাদের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দীপ্তিমান</a:t>
            </a:r>
            <a:r>
              <a:rPr lang="en-US" sz="4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বস্তু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বলে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যেমনঃ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-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মোমবাতি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সূর্য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বৈদ্যতিক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বাল্ব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ইত্যাদি</a:t>
            </a:r>
            <a:r>
              <a:rPr lang="en-US" sz="4400" dirty="0" smtClean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62132"/>
            <a:ext cx="9144000" cy="6872068"/>
          </a:xfrm>
          <a:prstGeom prst="frame">
            <a:avLst>
              <a:gd name="adj1" fmla="val 119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ight_dispersion_conceptual_waves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" y="3810000"/>
            <a:ext cx="3345180" cy="2573215"/>
          </a:xfrm>
          <a:prstGeom prst="rect">
            <a:avLst/>
          </a:prstGeom>
          <a:ln w="19050">
            <a:noFill/>
          </a:ln>
        </p:spPr>
      </p:pic>
      <p:pic>
        <p:nvPicPr>
          <p:cNvPr id="4" name="Picture 3" descr="solar-warming.jpg"/>
          <p:cNvPicPr>
            <a:picLocks noChangeAspect="1"/>
          </p:cNvPicPr>
          <p:nvPr/>
        </p:nvPicPr>
        <p:blipFill rotWithShape="1">
          <a:blip r:embed="rId3" cstate="print"/>
          <a:srcRect l="1774" t="2181" r="5379" b="4662"/>
          <a:stretch/>
        </p:blipFill>
        <p:spPr>
          <a:xfrm>
            <a:off x="762000" y="1433945"/>
            <a:ext cx="3048000" cy="2604655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2448580"/>
            <a:ext cx="3248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×10</a:t>
            </a:r>
            <a:r>
              <a:rPr lang="en-US" sz="2800" baseline="30000" dirty="0" smtClean="0">
                <a:latin typeface="Times New Roman"/>
                <a:cs typeface="Times New Roman"/>
              </a:rPr>
              <a:t>8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ms</a:t>
            </a:r>
            <a:r>
              <a:rPr lang="en-US" sz="2800" baseline="30000" dirty="0">
                <a:latin typeface="Times New Roman"/>
                <a:cs typeface="Times New Roman"/>
              </a:rPr>
              <a:t>−1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aseline="3000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atedFirewor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95400"/>
            <a:ext cx="3650211" cy="2667000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3286780"/>
            <a:ext cx="365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 এক প্রকার শক্তি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304800"/>
            <a:ext cx="6698211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প্রধান প্রধান ধর্ম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গুলো কী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648200"/>
            <a:ext cx="3505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বিচ্ছুরিত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450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Bangla" pitchFamily="66" charset="0"/>
                <a:cs typeface="Bangla" pitchFamily="66" charset="0"/>
              </a:rPr>
              <a:t>১।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আলো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সরল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পথে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চলে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। </a:t>
            </a:r>
          </a:p>
          <a:p>
            <a:r>
              <a:rPr lang="en-US" dirty="0" smtClean="0">
                <a:latin typeface="Bangla" pitchFamily="66" charset="0"/>
                <a:cs typeface="Bangla" pitchFamily="66" charset="0"/>
              </a:rPr>
              <a:t>২।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আলো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অসচ্ছ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বস্তুতে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বাধা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পেয়ে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পূর্বের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মাধ্যমে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ফিরে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আসে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। </a:t>
            </a:r>
          </a:p>
          <a:p>
            <a:r>
              <a:rPr lang="en-US" dirty="0" smtClean="0">
                <a:latin typeface="Bangla" pitchFamily="66" charset="0"/>
                <a:cs typeface="Bangla" pitchFamily="66" charset="0"/>
              </a:rPr>
              <a:t>৩।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আলো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ফিরে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আসার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সময়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কিছু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সূত্র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মেনে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en-US" dirty="0" err="1" smtClean="0">
                <a:latin typeface="Bangla" pitchFamily="66" charset="0"/>
                <a:cs typeface="Bangla" pitchFamily="66" charset="0"/>
              </a:rPr>
              <a:t>চলে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।  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285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Bangla</vt:lpstr>
      <vt:lpstr>Calibri</vt:lpstr>
      <vt:lpstr>Calibri Light</vt:lpstr>
      <vt:lpstr>NikoshBAN</vt:lpstr>
      <vt:lpstr>Symbol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ALI</dc:creator>
  <cp:lastModifiedBy>ISMAIL ALI</cp:lastModifiedBy>
  <cp:revision>2</cp:revision>
  <dcterms:created xsi:type="dcterms:W3CDTF">2021-02-05T17:58:22Z</dcterms:created>
  <dcterms:modified xsi:type="dcterms:W3CDTF">2021-02-05T18:15:38Z</dcterms:modified>
</cp:coreProperties>
</file>