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2" r:id="rId1"/>
  </p:sldMasterIdLst>
  <p:notesMasterIdLst>
    <p:notesMasterId r:id="rId20"/>
  </p:notesMasterIdLst>
  <p:handoutMasterIdLst>
    <p:handoutMasterId r:id="rId21"/>
  </p:handoutMasterIdLst>
  <p:sldIdLst>
    <p:sldId id="298" r:id="rId2"/>
    <p:sldId id="313" r:id="rId3"/>
    <p:sldId id="290" r:id="rId4"/>
    <p:sldId id="289" r:id="rId5"/>
    <p:sldId id="282" r:id="rId6"/>
    <p:sldId id="281" r:id="rId7"/>
    <p:sldId id="312" r:id="rId8"/>
    <p:sldId id="292" r:id="rId9"/>
    <p:sldId id="308" r:id="rId10"/>
    <p:sldId id="283" r:id="rId11"/>
    <p:sldId id="295" r:id="rId12"/>
    <p:sldId id="307" r:id="rId13"/>
    <p:sldId id="310" r:id="rId14"/>
    <p:sldId id="311" r:id="rId15"/>
    <p:sldId id="294" r:id="rId16"/>
    <p:sldId id="305" r:id="rId17"/>
    <p:sldId id="304" r:id="rId18"/>
    <p:sldId id="30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8" autoAdjust="0"/>
    <p:restoredTop sz="91916" autoAdjust="0"/>
  </p:normalViewPr>
  <p:slideViewPr>
    <p:cSldViewPr>
      <p:cViewPr varScale="1">
        <p:scale>
          <a:sx n="68" d="100"/>
          <a:sy n="68" d="100"/>
        </p:scale>
        <p:origin x="15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3024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400" dirty="0">
            <a:latin typeface="NikoshBAN" pitchFamily="2" charset="0"/>
            <a:cs typeface="NikoshBAN" pitchFamily="2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AA046201-5C4D-445E-BF0B-5C6D2B0A1945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3400" dirty="0">
            <a:latin typeface="NikoshBAN" pitchFamily="2" charset="0"/>
            <a:cs typeface="NikoshBAN" pitchFamily="2" charset="0"/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bn-BD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জাদুঘরে সংরক্ষিত প্রত্ন সম্পদের তালিকা তৈরি করতে পারবে।</a:t>
          </a:r>
          <a:endParaRPr lang="en-US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D1776C8F-2B10-4075-8DF7-7F65AB725ED5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3400" dirty="0">
            <a:latin typeface="NikoshBAN" pitchFamily="2" charset="0"/>
            <a:cs typeface="NikoshBAN" pitchFamily="2" charset="0"/>
          </a:endParaRP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6BE4E373-0656-4EDC-821E-BE09C952B1F6}">
      <dgm:prSet phldrT="[Text]" custT="1"/>
      <dgm:spPr/>
      <dgm:t>
        <a:bodyPr/>
        <a:lstStyle/>
        <a:p>
          <a:pPr algn="just"/>
          <a:r>
            <a:rPr lang="bn-BD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জাদুঘরে সংরক্ষিত প্রত্ন সম্পদের গুরুত্ব বর্ণনা করতে পারবে।</a:t>
          </a:r>
          <a:endParaRPr lang="en-US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bn-BD" sz="3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দেশের বিভিন্ন অঞ্চলের জাদুঘরের নাম বলতে পারবে।</a:t>
          </a:r>
          <a:endParaRPr lang="en-US" sz="3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EC6C7BF6-945F-4D80-887F-B35C6E4AE8EF}" type="presOf" srcId="{C59269D0-92A5-481C-BA64-727AFB0DD545}" destId="{B37A5355-225B-4C6F-AED7-6C620F99EECC}" srcOrd="0" destOrd="0" presId="urn:microsoft.com/office/officeart/2005/8/layout/vList5"/>
    <dgm:cxn modelId="{2C14B3FA-6D51-4A45-ACBC-1219E164E109}" type="presOf" srcId="{74EE5CD8-078F-4590-BF9C-A341A294A016}" destId="{7E429971-BC57-430F-BB25-C0574E5E39E3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AE121F7-68F1-4658-898F-C6534BC6093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6E93DFF5-8F08-4CCD-B88B-6579B759A8F0}" type="presOf" srcId="{F6FEADD9-F67D-41F5-BA4C-3C84956E7F46}" destId="{AAE7A1E6-6847-453D-B55B-8A82BF138C1D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E10CB09F-3C7A-4C00-8C72-D883DCB89461}" type="presOf" srcId="{AA046201-5C4D-445E-BF0B-5C6D2B0A1945}" destId="{C04276DC-EE64-470A-B8BC-09067B8045FA}" srcOrd="0" destOrd="0" presId="urn:microsoft.com/office/officeart/2005/8/layout/vList5"/>
    <dgm:cxn modelId="{C02C1465-5B4D-44D1-8BE4-AB85F2F6C386}" type="presOf" srcId="{6BE4E373-0656-4EDC-821E-BE09C952B1F6}" destId="{C7C3E6FD-D83F-4BDA-907E-B5EE041DA931}" srcOrd="0" destOrd="0" presId="urn:microsoft.com/office/officeart/2005/8/layout/vList5"/>
    <dgm:cxn modelId="{C6DCC00B-E3D5-4297-AD08-721F996BC7B2}" type="presOf" srcId="{1E4D3931-0DBD-4211-A24A-6AF364284B1E}" destId="{D54B1729-BC98-42C1-9C6C-D65DCBA4358F}" srcOrd="0" destOrd="0" presId="urn:microsoft.com/office/officeart/2005/8/layout/vList5"/>
    <dgm:cxn modelId="{727550BA-1C6A-4A3B-B3FE-70572B63A997}" type="presParOf" srcId="{AAE7A1E6-6847-453D-B55B-8A82BF138C1D}" destId="{C4407577-18A2-46E0-8805-2838042EB67A}" srcOrd="0" destOrd="0" presId="urn:microsoft.com/office/officeart/2005/8/layout/vList5"/>
    <dgm:cxn modelId="{3743AB58-0F91-4A14-826D-B64905A28798}" type="presParOf" srcId="{C4407577-18A2-46E0-8805-2838042EB67A}" destId="{7E429971-BC57-430F-BB25-C0574E5E39E3}" srcOrd="0" destOrd="0" presId="urn:microsoft.com/office/officeart/2005/8/layout/vList5"/>
    <dgm:cxn modelId="{9E28DB25-369E-42E3-93F3-F8845066E392}" type="presParOf" srcId="{C4407577-18A2-46E0-8805-2838042EB67A}" destId="{D54B1729-BC98-42C1-9C6C-D65DCBA4358F}" srcOrd="1" destOrd="0" presId="urn:microsoft.com/office/officeart/2005/8/layout/vList5"/>
    <dgm:cxn modelId="{12F97A52-4CE5-43CE-92F7-409C77794A53}" type="presParOf" srcId="{AAE7A1E6-6847-453D-B55B-8A82BF138C1D}" destId="{AB8574CC-D4F2-4555-AEE3-F4EE58B11D03}" srcOrd="1" destOrd="0" presId="urn:microsoft.com/office/officeart/2005/8/layout/vList5"/>
    <dgm:cxn modelId="{FBE4882A-BF55-4D58-B766-4C4A8C743263}" type="presParOf" srcId="{AAE7A1E6-6847-453D-B55B-8A82BF138C1D}" destId="{85B8F607-FDD8-476A-ADBE-E1250824F294}" srcOrd="2" destOrd="0" presId="urn:microsoft.com/office/officeart/2005/8/layout/vList5"/>
    <dgm:cxn modelId="{93600EEA-644E-449D-9A8B-40F2D58E8051}" type="presParOf" srcId="{85B8F607-FDD8-476A-ADBE-E1250824F294}" destId="{C04276DC-EE64-470A-B8BC-09067B8045FA}" srcOrd="0" destOrd="0" presId="urn:microsoft.com/office/officeart/2005/8/layout/vList5"/>
    <dgm:cxn modelId="{3A4643A5-E312-4F6C-8F68-161BACCD54BB}" type="presParOf" srcId="{85B8F607-FDD8-476A-ADBE-E1250824F294}" destId="{B37A5355-225B-4C6F-AED7-6C620F99EECC}" srcOrd="1" destOrd="0" presId="urn:microsoft.com/office/officeart/2005/8/layout/vList5"/>
    <dgm:cxn modelId="{B5B5D488-55EE-4A2D-850D-624641136766}" type="presParOf" srcId="{AAE7A1E6-6847-453D-B55B-8A82BF138C1D}" destId="{5ACAA866-A8A8-4183-97B5-CEEAB1525C60}" srcOrd="3" destOrd="0" presId="urn:microsoft.com/office/officeart/2005/8/layout/vList5"/>
    <dgm:cxn modelId="{7DFED110-E68A-42B9-A7B3-BC15EA3F2C95}" type="presParOf" srcId="{AAE7A1E6-6847-453D-B55B-8A82BF138C1D}" destId="{477213BE-9E91-4950-8451-7F60796F47F4}" srcOrd="4" destOrd="0" presId="urn:microsoft.com/office/officeart/2005/8/layout/vList5"/>
    <dgm:cxn modelId="{D0155DF8-8A8E-45EC-86E7-D0DF514FD550}" type="presParOf" srcId="{477213BE-9E91-4950-8451-7F60796F47F4}" destId="{F5034101-5B7D-4FE7-B47A-5A48CF39606B}" srcOrd="0" destOrd="0" presId="urn:microsoft.com/office/officeart/2005/8/layout/vList5"/>
    <dgm:cxn modelId="{F07B01B5-94D3-4CA9-BCF5-6A284872077D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392801" y="-2736955"/>
          <a:ext cx="1178718" cy="695177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দেশের বিভিন্ন অঞ্চলের জাদুঘরের নাম বলতে পারবে।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1506274" y="149572"/>
        <a:ext cx="6951773" cy="1178718"/>
      </dsp:txXfrm>
    </dsp:sp>
    <dsp:sp modelId="{7E429971-BC57-430F-BB25-C0574E5E39E3}">
      <dsp:nvSpPr>
        <dsp:cNvPr id="0" name=""/>
        <dsp:cNvSpPr/>
      </dsp:nvSpPr>
      <dsp:spPr>
        <a:xfrm>
          <a:off x="152" y="0"/>
          <a:ext cx="1506121" cy="14733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72077" y="71925"/>
        <a:ext cx="1362271" cy="1329548"/>
      </dsp:txXfrm>
    </dsp:sp>
    <dsp:sp modelId="{B37A5355-225B-4C6F-AED7-6C620F99EECC}">
      <dsp:nvSpPr>
        <dsp:cNvPr id="0" name=""/>
        <dsp:cNvSpPr/>
      </dsp:nvSpPr>
      <dsp:spPr>
        <a:xfrm rot="5400000">
          <a:off x="4392801" y="-1189886"/>
          <a:ext cx="1178718" cy="6951773"/>
        </a:xfrm>
        <a:prstGeom prst="rect">
          <a:avLst/>
        </a:prstGeom>
        <a:solidFill>
          <a:schemeClr val="accent3">
            <a:tint val="40000"/>
            <a:alpha val="90000"/>
            <a:hueOff val="624591"/>
            <a:satOff val="2044"/>
            <a:lumOff val="73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24591"/>
              <a:satOff val="2044"/>
              <a:lumOff val="732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জাদুঘরে সংরক্ষিত প্রত্ন সম্পদের তালিকা তৈরি করতে পারবে।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1506274" y="1696641"/>
        <a:ext cx="6951773" cy="1178718"/>
      </dsp:txXfrm>
    </dsp:sp>
    <dsp:sp modelId="{C04276DC-EE64-470A-B8BC-09067B8045FA}">
      <dsp:nvSpPr>
        <dsp:cNvPr id="0" name=""/>
        <dsp:cNvSpPr/>
      </dsp:nvSpPr>
      <dsp:spPr>
        <a:xfrm>
          <a:off x="152" y="1549300"/>
          <a:ext cx="1506121" cy="147339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72077" y="1621225"/>
        <a:ext cx="1362271" cy="1329548"/>
      </dsp:txXfrm>
    </dsp:sp>
    <dsp:sp modelId="{C7C3E6FD-D83F-4BDA-907E-B5EE041DA931}">
      <dsp:nvSpPr>
        <dsp:cNvPr id="0" name=""/>
        <dsp:cNvSpPr/>
      </dsp:nvSpPr>
      <dsp:spPr>
        <a:xfrm rot="5400000">
          <a:off x="4392801" y="357181"/>
          <a:ext cx="1178718" cy="6951773"/>
        </a:xfrm>
        <a:prstGeom prst="rect">
          <a:avLst/>
        </a:prstGeom>
        <a:solidFill>
          <a:schemeClr val="accent3">
            <a:tint val="40000"/>
            <a:alpha val="90000"/>
            <a:hueOff val="1249182"/>
            <a:satOff val="4087"/>
            <a:lumOff val="146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249182"/>
              <a:satOff val="4087"/>
              <a:lumOff val="1464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জাদুঘরে সংরক্ষিত প্রত্ন সম্পদের গুরুত্ব বর্ণনা করতে পারবে।</a:t>
          </a:r>
          <a:endParaRPr lang="en-US" sz="3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1506274" y="3243708"/>
        <a:ext cx="6951773" cy="1178718"/>
      </dsp:txXfrm>
    </dsp:sp>
    <dsp:sp modelId="{F5034101-5B7D-4FE7-B47A-5A48CF39606B}">
      <dsp:nvSpPr>
        <dsp:cNvPr id="0" name=""/>
        <dsp:cNvSpPr/>
      </dsp:nvSpPr>
      <dsp:spPr>
        <a:xfrm>
          <a:off x="152" y="3096369"/>
          <a:ext cx="1506121" cy="1473398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latin typeface="NikoshBAN" pitchFamily="2" charset="0"/>
            <a:cs typeface="NikoshBAN" pitchFamily="2" charset="0"/>
          </a:endParaRPr>
        </a:p>
      </dsp:txBody>
      <dsp:txXfrm>
        <a:off x="72077" y="3168294"/>
        <a:ext cx="1362271" cy="1329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5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6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91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9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68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4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4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84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3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23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53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6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8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61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19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6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1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772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7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18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3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325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76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034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357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50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467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445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92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66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649" r:id="rId13"/>
    <p:sldLayoutId id="2147483651" r:id="rId14"/>
    <p:sldLayoutId id="2147483650" r:id="rId15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188688"/>
            <a:ext cx="6248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3" y="2050736"/>
            <a:ext cx="6440914" cy="367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http://1.bp.blogspot.com/-NBTWJLlG1Lk/UgoaqklHtJI/AAAAAAAABCA/dG4B2XyJo60/s1600/RC+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9" y="290287"/>
            <a:ext cx="4732111" cy="26026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97089" y="2928258"/>
            <a:ext cx="4732110" cy="3810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নাটোরের দিঘাপাতিয়ার জমিদার বাড়ি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জাদুঘর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7089" y="6096000"/>
            <a:ext cx="8591325" cy="471715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প্রাচীন নবাবদের সিংহাসন , বক্স ও ব্যবহার করা বিভিন্ন অস্ত্র।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675" y="76201"/>
            <a:ext cx="8991600" cy="6715124"/>
          </a:xfrm>
          <a:prstGeom prst="rect">
            <a:avLst/>
          </a:prstGeom>
          <a:noFill/>
          <a:ln w="1397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 descr="https://prokasik.files.wordpress.com/2010/05/image_18_21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105401" y="2865298"/>
            <a:ext cx="3783013" cy="3119310"/>
            <a:chOff x="4748213" y="2907463"/>
            <a:chExt cx="4140200" cy="3722235"/>
          </a:xfrm>
        </p:grpSpPr>
        <p:pic>
          <p:nvPicPr>
            <p:cNvPr id="3075" name="Picture 3" descr="C:\Documents and Settings\Delower\Desktop\Jadughar Pic\mohsin86_1316323540_2-lalbagh-4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48213" y="2907463"/>
              <a:ext cx="4140200" cy="19013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Documents and Settings\Delower\Desktop\Jadughar Pic\324_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213" y="4808835"/>
              <a:ext cx="4140200" cy="182086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6" descr="C:\Documents and Settings\Delower\Desktop\Jadughar Pic\800px-Lalbag_Fort_Museum_Rezowan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783013" cy="2362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Delower\Desktop\Jadughar Pic\c1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9" y="3374758"/>
            <a:ext cx="1752600" cy="26098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Documents and Settings\Delower\Desktop\Jadughar Pic\Et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74757"/>
            <a:ext cx="2438400" cy="260985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onushilon.org/corita/image/Khaza%20Abdul%20Gan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58" y="330201"/>
            <a:ext cx="1681321" cy="26117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আহসান মঞ্জি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আহসান মঞ্জিল জাদুঘ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7" y="330200"/>
            <a:ext cx="4096883" cy="26117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Delower\Desktop\Jadughar Pic\palong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8799" y="3124200"/>
            <a:ext cx="3285281" cy="30819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Delower\Desktop\Jadughar Pic\10_dining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5743" y="330201"/>
            <a:ext cx="2699657" cy="26117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Delower\Desktop\Jadughar Pic\Sylet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8967" y="3124200"/>
            <a:ext cx="5262434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94366" y="2522862"/>
            <a:ext cx="4071483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আহসান মঞ্জিল জাদুঘর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72508" y="2541520"/>
            <a:ext cx="1646558" cy="394216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নওয়াব আবদুল গণি</a:t>
            </a:r>
            <a:endParaRPr lang="en-US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34880" y="6206156"/>
            <a:ext cx="3280519" cy="394216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নওয়াবদের ব্যবহৃত পালংক</a:t>
            </a:r>
            <a:endParaRPr lang="en-US" sz="20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967" y="6209031"/>
            <a:ext cx="5262434" cy="394216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 বিভিন্ন ধরণের অলংকার</a:t>
            </a:r>
            <a:endParaRPr lang="en-US" sz="20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15743" y="2541520"/>
            <a:ext cx="2699655" cy="394216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 আসবাবপত্র</a:t>
            </a:r>
            <a:endParaRPr lang="en-US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673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84" y="97971"/>
            <a:ext cx="8986032" cy="6662058"/>
          </a:xfrm>
          <a:prstGeom prst="rect">
            <a:avLst/>
          </a:prstGeom>
          <a:noFill/>
          <a:ln w="1143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archive.thedailystar.net/photo/2010/09/15/2010-09-15__cul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03" y="3581400"/>
            <a:ext cx="4436054" cy="2362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Delower\Desktop\Jadughar Pic\Maymen 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1"/>
            <a:ext cx="5404734" cy="31242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Delower\Desktop\Jadughar Pic\Art&amp;CraftsBagrasat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1"/>
            <a:ext cx="2590800" cy="29392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12057" y="3009900"/>
            <a:ext cx="5397477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 শহরের জমিদারদের তৈরী শশীলজ জাদুঘর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71282" y="6071265"/>
            <a:ext cx="4665121" cy="555922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পাণ্ডুলিপি, মুদ্রা, পাথরের ফুলদানি ও অলঙ্কার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0" y="3035059"/>
            <a:ext cx="2590800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বিষ্ণু মূর্তি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2057" y="3581400"/>
            <a:ext cx="3959225" cy="3045787"/>
            <a:chOff x="312057" y="3581400"/>
            <a:chExt cx="3959225" cy="3045787"/>
          </a:xfrm>
        </p:grpSpPr>
        <p:pic>
          <p:nvPicPr>
            <p:cNvPr id="4098" name="Picture 2" descr="C:\Documents and Settings\Delower\Desktop\Jadughar Pic\a1.jpe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57" y="3581400"/>
              <a:ext cx="2074519" cy="202882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Documents and Settings\Delower\Desktop\Jadughar Pic\a4.jpe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62200" y="3581400"/>
              <a:ext cx="1909082" cy="202882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C:\Documents and Settings\Delower\Desktop\Jadughar Pic\a3.jpe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12057" y="5616680"/>
              <a:ext cx="3959225" cy="101050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533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elower\Desktop\Jadughar Pic\1002  Tajhat Rajbar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1000"/>
            <a:ext cx="4419600" cy="331469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Delower\Desktop\Jadughar Pic\museum-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780972"/>
            <a:ext cx="3737429" cy="248772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Delower\Desktop\Jadughar Pic\01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81000"/>
            <a:ext cx="3975501" cy="29718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04801" y="3272161"/>
            <a:ext cx="4419600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রংপুরের তাজহাট জমিদার বাড়ি জাদুঘর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76799" y="3272161"/>
            <a:ext cx="4000902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পোড়ামাটির কাজ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4801" y="6215796"/>
            <a:ext cx="3737430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 তৈজসপত্র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Documents and Settings\Delower\Desktop\Jadughar Pic\stock-photo-ancient-iron-chest-1523180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44" y="3777344"/>
            <a:ext cx="3657599" cy="243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4876799" y="6215796"/>
            <a:ext cx="3505201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লোহার সিন্ধুক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857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Delower\Desktop\Jadughar Pic\rr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946227"/>
            <a:ext cx="2700785" cy="199822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Delower\Desktop\Jadughar Pic\rr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46227"/>
            <a:ext cx="2743200" cy="199737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Delower\Desktop\Jadughar Pic\rr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6804"/>
            <a:ext cx="3504054" cy="233019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Delower\Desktop\Jadughar Pic\sfig5u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5686" y="304800"/>
            <a:ext cx="4922838" cy="33568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Delower\Desktop\Jadughar Pic\rr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37" y="3946228"/>
            <a:ext cx="2805163" cy="19982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Documents and Settings\Delower\Desktop\Jadughar Pic\rrrr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6" y="304800"/>
            <a:ext cx="736583" cy="11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04800" y="3228619"/>
            <a:ext cx="4933723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কুষ্টিয়ার শিলাইদহে রবীন্দ্রনাথের কুঠিবাড়ি জাদুঘর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00" y="2809519"/>
            <a:ext cx="3504054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রবীন্দ্রনাথের ব্যবহৃত চেয়ার টেবিল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5686" y="6072414"/>
            <a:ext cx="8522368" cy="4191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রবীন্দ্রনাথ ঠাকুরের ব্যবহৃত নৌকা, পালকি ও খাট</a:t>
            </a:r>
            <a:endParaRPr lang="en-US" sz="24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317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84" y="97971"/>
            <a:ext cx="8986032" cy="6662058"/>
          </a:xfrm>
          <a:prstGeom prst="rect">
            <a:avLst/>
          </a:prstGeom>
          <a:noFill/>
          <a:ln w="1143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524000"/>
            <a:ext cx="5816080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04800" y="5791200"/>
            <a:ext cx="8544232" cy="6858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একটি দেশের জাদুঘর তৈরি ও প্রত্নতত্ত্ব সংরক্ষণের কয়েকটি গুরুত্ব বের কর।</a:t>
            </a:r>
            <a:endParaRPr lang="bn-BD" sz="2800" b="1" dirty="0" smtClean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7224" y="230647"/>
            <a:ext cx="8458200" cy="836154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</a:p>
        </p:txBody>
      </p:sp>
    </p:spTree>
    <p:extLst>
      <p:ext uri="{BB962C8B-B14F-4D97-AF65-F5344CB8AC3E}">
        <p14:creationId xmlns:p14="http://schemas.microsoft.com/office/powerpoint/2010/main" val="3189183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04801" y="243114"/>
            <a:ext cx="8534400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Documents and Settings\Delower\Desktop\Final\1. Jadughar Pic\images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96" y="2394859"/>
            <a:ext cx="2399469" cy="15909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Delower\Desktop\Final\1. Jadughar Pic\k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733800"/>
            <a:ext cx="2390775" cy="159095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Delower\Desktop\Final\1. Jadughar Pic\a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96" y="4934856"/>
            <a:ext cx="2422905" cy="159964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Delower\Desktop\Final\1. Jadughar Pic\d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144203"/>
            <a:ext cx="2321225" cy="164311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2895599" y="1227143"/>
            <a:ext cx="5920166" cy="130552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জাদুঘরটির নাম কী?</a:t>
            </a:r>
            <a:endParaRPr lang="en-US" sz="4000" dirty="0"/>
          </a:p>
        </p:txBody>
      </p:sp>
      <p:sp>
        <p:nvSpPr>
          <p:cNvPr id="14" name="Left Arrow 13"/>
          <p:cNvSpPr/>
          <p:nvPr/>
        </p:nvSpPr>
        <p:spPr>
          <a:xfrm flipH="1">
            <a:off x="319314" y="2568702"/>
            <a:ext cx="5929086" cy="136424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জাদুঘরটি কোথায়?</a:t>
            </a:r>
            <a:endParaRPr lang="en-US" sz="4000" dirty="0"/>
          </a:p>
        </p:txBody>
      </p:sp>
      <p:sp>
        <p:nvSpPr>
          <p:cNvPr id="16" name="Left Arrow 15"/>
          <p:cNvSpPr/>
          <p:nvPr/>
        </p:nvSpPr>
        <p:spPr>
          <a:xfrm>
            <a:off x="2969990" y="3798588"/>
            <a:ext cx="5845775" cy="130552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বাড়িটি সম্পর্কে বল।</a:t>
            </a:r>
            <a:endParaRPr lang="en-US" sz="3600" dirty="0"/>
          </a:p>
        </p:txBody>
      </p:sp>
      <p:sp>
        <p:nvSpPr>
          <p:cNvPr id="17" name="Left Arrow 16"/>
          <p:cNvSpPr/>
          <p:nvPr/>
        </p:nvSpPr>
        <p:spPr>
          <a:xfrm flipH="1">
            <a:off x="319314" y="5107042"/>
            <a:ext cx="5929086" cy="1364243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0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জাদুঘরটিতে আমরা কী কী </a:t>
            </a:r>
            <a:r>
              <a:rPr lang="bn-BD" sz="28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bn-BD" sz="30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পাই?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38672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81000" y="304800"/>
            <a:ext cx="8382000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0895" y="1295400"/>
            <a:ext cx="4290422" cy="3575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be 27"/>
          <p:cNvSpPr/>
          <p:nvPr/>
        </p:nvSpPr>
        <p:spPr>
          <a:xfrm>
            <a:off x="381000" y="4861560"/>
            <a:ext cx="8382000" cy="1539240"/>
          </a:xfrm>
          <a:prstGeom prst="cube">
            <a:avLst>
              <a:gd name="adj" fmla="val 58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bn-BD" sz="36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"জাদুঘরগুলো যেন আমাদের ইতিহাসকে বুকে ধারণ করে আছে" -উক্তিটি সম্পর্কে তোমার </a:t>
            </a:r>
            <a:r>
              <a:rPr lang="bn-BD" sz="36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মতামত দাও</a:t>
            </a:r>
            <a:r>
              <a:rPr lang="bn-BD" sz="36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01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6612" y="1948868"/>
            <a:ext cx="4518988" cy="4097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2487" y="401122"/>
            <a:ext cx="7509514" cy="26468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16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166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9906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200"/>
              </a:spcBef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742026" y="4169226"/>
            <a:ext cx="3962400" cy="23077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কুলাঘাট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লালমনিরহাট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3328" y="5812974"/>
            <a:ext cx="39068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৩, পাঠ: ১, সময়: ৫০ মিনিট</a:t>
            </a:r>
            <a:endParaRPr lang="en-US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3765" y="5638800"/>
            <a:ext cx="363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পাঠ: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সময়: ৫০ 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356632"/>
            <a:ext cx="4038600" cy="512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923294" y="6035835"/>
            <a:ext cx="3962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১, পাঠ: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সময়: ৫০ মিনিট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2624138" cy="2757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661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2414">
        <p14:ripple/>
      </p:transition>
    </mc:Choice>
    <mc:Fallback>
      <p:transition spd="slow" advTm="324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ll Competition Content\Model Content BOBP\Model Content 3rd Round Delower\1 jadu ghor\liberationwarmusue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2550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381000" y="5600700"/>
            <a:ext cx="8255000" cy="723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এগুলো আমরা কোথায় গেলে দেখতে পাই?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7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990600" y="5600700"/>
            <a:ext cx="6609522" cy="723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জাতীয় যাদুঘর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All Competition Content\Model Content BOBP\Model Content 3rd Round Delower\1 jadu ghor\Bangladesh-National-Muse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660952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708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447800" y="914400"/>
            <a:ext cx="7467600" cy="12954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জাদুঘরে সংরক্ষিত প্রত্নসম্পদ</a:t>
            </a:r>
            <a:endParaRPr kumimoji="0" lang="en-US" sz="4000" b="1" i="0" u="none" strike="noStrike" kern="1200" spc="50" normalizeH="0" baseline="0" noProof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9835" y="2200902"/>
            <a:ext cx="4113560" cy="3514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381000"/>
            <a:ext cx="84582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.....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98035702"/>
              </p:ext>
            </p:extLst>
          </p:nvPr>
        </p:nvGraphicFramePr>
        <p:xfrm>
          <a:off x="457200" y="1752600"/>
          <a:ext cx="8458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174" y="2412815"/>
            <a:ext cx="35275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জাদুঘরে আমরা কী কী প্রত্ন সম্পদ দেখতে পাই তার একটি তালিকা তৈরি কর।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4681701" y="1681843"/>
            <a:ext cx="3476298" cy="4718957"/>
            <a:chOff x="2619702" y="1404257"/>
            <a:chExt cx="2866698" cy="4718957"/>
          </a:xfrm>
        </p:grpSpPr>
        <p:pic>
          <p:nvPicPr>
            <p:cNvPr id="4" name="Picture 2" descr="http://thumbs.dreamstime.com/z/note-pad-white-pages-pen-1144592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19702" y="1404257"/>
              <a:ext cx="2866698" cy="4718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667000" y="1828800"/>
              <a:ext cx="533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১.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67000" y="2590800"/>
              <a:ext cx="533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২.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19702" y="3467785"/>
              <a:ext cx="685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৩.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19702" y="4267200"/>
              <a:ext cx="685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৪.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19702" y="5105400"/>
              <a:ext cx="685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.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7224" y="230647"/>
            <a:ext cx="8458200" cy="836154"/>
            <a:chOff x="337224" y="230647"/>
            <a:chExt cx="8458200" cy="836154"/>
          </a:xfrm>
        </p:grpSpPr>
        <p:sp>
          <p:nvSpPr>
            <p:cNvPr id="11" name="Rounded Rectangle 10"/>
            <p:cNvSpPr/>
            <p:nvPr/>
          </p:nvSpPr>
          <p:spPr>
            <a:xfrm>
              <a:off x="337224" y="230647"/>
              <a:ext cx="8458200" cy="8361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 কাজ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86600" y="594852"/>
              <a:ext cx="170882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সময়: ৫ মিনিট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0853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8341" y="6078310"/>
            <a:ext cx="8458201" cy="467632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নবাব ও জমিদারদের ব্যবহার করা প্রত্ন সম্পদ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799" y="304800"/>
            <a:ext cx="4007104" cy="2209799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C:\Documents and Settings\Delower\Desktop\Jadughar Pic\images1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0307"/>
            <a:ext cx="2819400" cy="248909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04799" y="2590800"/>
            <a:ext cx="4007104" cy="523639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ঢাকা জাতীয় জাদুঘর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Documents and Settings\Delower\Desktop\Jadughar Pic\untitled-2_1874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48025"/>
            <a:ext cx="38100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Delower\Desktop\Jadughar Pic\places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248025"/>
            <a:ext cx="4000500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430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Delower\Desktop\Jadughar Pic\E T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9400"/>
            <a:ext cx="1448587" cy="28971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Documents and Settings\Delower\Desktop\Jadughar Pic\et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4" y="279400"/>
            <a:ext cx="4334355" cy="28971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Documents and Settings\Delower\Desktop\Jadughar Pic\1\Mehtab_Chand_of_Burdwa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9400"/>
            <a:ext cx="1866717" cy="30230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Documents and Settings\Delower\Desktop\Jadughar Pic\s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52" y="3429000"/>
            <a:ext cx="3969147" cy="3124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845" y="3302434"/>
            <a:ext cx="4334354" cy="32507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04799" y="2764968"/>
            <a:ext cx="4343400" cy="41365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হাতির দাঁতের শিল্পদ্রব্য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53200" y="2888777"/>
            <a:ext cx="1866717" cy="41365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নবাবদের পোশাক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3845" y="6139543"/>
            <a:ext cx="2962755" cy="41365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নবাবদের ব্যবহৃত তলোয়ার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96200" y="6139544"/>
            <a:ext cx="1219199" cy="41365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যুদ্ধাস্ত্র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760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295</Words>
  <Application>Microsoft Office PowerPoint</Application>
  <PresentationFormat>On-screen Show (4:3)</PresentationFormat>
  <Paragraphs>72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Calibri Light</vt:lpstr>
      <vt:lpstr>Georgia</vt:lpstr>
      <vt:lpstr>NikoshBAN</vt:lpstr>
      <vt:lpstr>Segoe UI</vt:lpstr>
      <vt:lpstr>Vrinda</vt:lpstr>
      <vt:lpstr>Retrospect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2013-06-23T15:13:12Z</dcterms:created>
  <dcterms:modified xsi:type="dcterms:W3CDTF">2021-02-06T12:10:35Z</dcterms:modified>
</cp:coreProperties>
</file>