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71" r:id="rId7"/>
    <p:sldId id="262" r:id="rId8"/>
    <p:sldId id="272" r:id="rId9"/>
    <p:sldId id="261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7291C-C9E5-4C6C-9755-D20734B8E11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D7C4-72E8-4C00-BC89-259080C3A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এভাবে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ছোট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প্রশ্নের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মাধ্যমে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পাঠ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শিরোনাম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শিক্ষার্থীদের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কাছ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থেকে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বের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করে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আনব</a:t>
            </a:r>
            <a:r>
              <a:rPr lang="en-US" sz="2400" baseline="0" dirty="0" smtClean="0"/>
              <a:t>।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D7C4-72E8-4C00-BC89-259080C3A2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751F-CDA2-4586-97AD-402352A1FAA3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0A5D-14EF-43DF-9D2C-0CC426175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অভিস্রবণের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ব্যাপনের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পার্থক্যঃ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3886200" cy="205740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প্রস্বেদন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উদ্ভিদ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মূলরোমের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সাহায্যে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শোষিত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উদ্ভিদ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বিপাকীয়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endParaRPr lang="en-US" sz="2800" dirty="0" smtClean="0"/>
          </a:p>
          <a:p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বাষ্পাকারে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বায়ুমন্ডলে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পরিত্যাগ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উদ্ভিদের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দেহাভ্যন্তর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বাষ্পাকারে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পানির</a:t>
            </a:r>
            <a:endParaRPr lang="en-US" sz="2800" dirty="0" smtClean="0"/>
          </a:p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নির্গমনের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প্রক্রিয়াকে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প্রস্বেদন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বাষ্পমোচন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934200" y="39624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তৃতীয়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38400"/>
            <a:ext cx="9144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ঘরে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সেন্ট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পারফিউম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ছড়ালে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সমস্ত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ঘরে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তার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সুবাস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ছড়িয়ে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পড়ে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কেনো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876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3528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শুকনা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কিসমিস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পানিতে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ভিজালে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ফুলে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উঠে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কেনো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676400" y="4343400"/>
            <a:ext cx="6629400" cy="25146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ব্যাপন,অভিস্রবণ</a:t>
            </a:r>
            <a:r>
              <a:rPr lang="en-US" sz="2800" b="1" dirty="0" smtClean="0">
                <a:solidFill>
                  <a:srgbClr val="0070C0"/>
                </a:solidFill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</a:rPr>
              <a:t>প্রস্বেদন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B050"/>
                </a:solidFill>
              </a:rPr>
              <a:t>        </a:t>
            </a:r>
            <a:r>
              <a:rPr lang="en-US" sz="3600" dirty="0" err="1" smtClean="0">
                <a:solidFill>
                  <a:srgbClr val="00B050"/>
                </a:solidFill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শিক্ষার্থীরা</a:t>
            </a:r>
            <a:r>
              <a:rPr lang="en-US" sz="3600" dirty="0" smtClean="0">
                <a:solidFill>
                  <a:srgbClr val="00B050"/>
                </a:solidFill>
              </a:rPr>
              <a:t>-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B050"/>
                </a:solidFill>
              </a:rPr>
              <a:t>ব্যাপন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প্রক্রিয়া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</a:t>
            </a:r>
            <a:r>
              <a:rPr lang="en-US" sz="3600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B050"/>
                </a:solidFill>
              </a:rPr>
              <a:t>অভিস্রবণ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প্রক্রিয়া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</a:t>
            </a:r>
            <a:r>
              <a:rPr lang="en-US" sz="3600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B050"/>
                </a:solidFill>
              </a:rPr>
              <a:t>প্রস্বেদন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প্রক্রিয়ায়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উদ্ভিদের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পানি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পরিত্যাগ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</a:t>
            </a:r>
            <a:r>
              <a:rPr lang="en-US" sz="3600" dirty="0" smtClean="0">
                <a:solidFill>
                  <a:srgbClr val="00B050"/>
                </a:solidFill>
              </a:rPr>
              <a:t>।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90600" y="152400"/>
            <a:ext cx="4876800" cy="25146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ব্যাপন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জানি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ক্ষুদ্র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ক্ষুদ্র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অণু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</a:rPr>
              <a:t>অণুগুলো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সবসময়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গতিশীল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চলমান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অবস্থায়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থাকে।তরল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গ্যাসের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অণুগুলোর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চলন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দ্রূত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ঘনত্বের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থেকে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কম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ঘনত্বের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দিকে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অণুগুলো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ছড়িয়ে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পড়ে।এ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চলতে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যতক্ষণ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অণুগুলোর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ঘনত্ব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স্থানে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অণুগুলোর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এরুপ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চলন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ব্যাপন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60000">
            <a:off x="1485016" y="-574131"/>
            <a:ext cx="6173922" cy="91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ব্যাপনের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পরীক্ষা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62000" y="152400"/>
            <a:ext cx="3962400" cy="281940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</a:rPr>
              <a:t>অভিস্রবণ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95600"/>
            <a:ext cx="9144000" cy="396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প্রক্রিয়ায়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একই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পদার্থের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ঘনত্ব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বেশি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ঘনত্বের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দুইটি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দ্রবণ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অর্ধভেদ্য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পর্দা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দ্বারা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পৃথক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হলে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দ্রাবক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পদার্থের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অণুগুলো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ঘনত্বের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দ্রবণ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অধিক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ঘনত্বের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দ্রবণের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দিকে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যায়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অভিস্রবণ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অসমোসিস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-1350"/>
          <a:stretch>
            <a:fillRect/>
          </a:stretch>
        </p:blipFill>
        <p:spPr bwMode="auto">
          <a:xfrm rot="-5400000">
            <a:off x="1447800" y="-838201"/>
            <a:ext cx="62483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 flipH="1">
            <a:off x="0" y="0"/>
            <a:ext cx="91440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অভিস্রবণের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পরীক্ষা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219</Words>
  <Application>Microsoft Office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</cp:revision>
  <dcterms:created xsi:type="dcterms:W3CDTF">2021-02-05T12:36:30Z</dcterms:created>
  <dcterms:modified xsi:type="dcterms:W3CDTF">2021-02-05T18:20:21Z</dcterms:modified>
</cp:coreProperties>
</file>