
<file path=[Content_Types].xml><?xml version="1.0" encoding="utf-8"?>
<Types xmlns="http://schemas.openxmlformats.org/package/2006/content-types">
  <Default ContentType="image/png" Extension="png"/>
  <Default ContentType="audio/mpeg" Extension="mp3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5" r:id="rId10"/>
    <p:sldId id="266" r:id="rId11"/>
    <p:sldId id="268" r:id="rId12"/>
    <p:sldId id="273" r:id="rId13"/>
    <p:sldId id="264" r:id="rId14"/>
    <p:sldId id="272" r:id="rId15"/>
    <p:sldId id="270" r:id="rId16"/>
    <p:sldId id="263" r:id="rId17"/>
    <p:sldId id="269" r:id="rId18"/>
    <p:sldId id="274" r:id="rId19"/>
    <p:sldId id="276" r:id="rId20"/>
    <p:sldId id="27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4D1CB-A462-4B72-8489-46AC57A9862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6C1332-DE95-43D9-8559-162B950076AD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B441A08A-C7D3-46C4-98B0-C5E75E8AE1CC}" type="parTrans" cxnId="{9E5FC792-6DE1-494D-954B-4F01AFE262D8}">
      <dgm:prSet/>
      <dgm:spPr/>
      <dgm:t>
        <a:bodyPr/>
        <a:lstStyle/>
        <a:p>
          <a:pPr algn="l"/>
          <a:endParaRPr lang="en-US"/>
        </a:p>
      </dgm:t>
    </dgm:pt>
    <dgm:pt modelId="{C6F9EC4F-2385-41D3-A39B-F867B0A02AAE}" type="sibTrans" cxnId="{9E5FC792-6DE1-494D-954B-4F01AFE262D8}">
      <dgm:prSet/>
      <dgm:spPr/>
      <dgm:t>
        <a:bodyPr/>
        <a:lstStyle/>
        <a:p>
          <a:pPr algn="l"/>
          <a:endParaRPr lang="en-US"/>
        </a:p>
      </dgm:t>
    </dgm:pt>
    <dgm:pt modelId="{7AB394AF-805D-4BD6-A134-04C3036FDC2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একুশে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ইউনেস্কো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বঙ্গবন্ধু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2847C9-6187-46F4-B6F3-41335BF66C7F}" type="parTrans" cxnId="{94753129-AB74-427B-9164-3AAFCAF15894}">
      <dgm:prSet/>
      <dgm:spPr/>
      <dgm:t>
        <a:bodyPr/>
        <a:lstStyle/>
        <a:p>
          <a:pPr algn="l"/>
          <a:endParaRPr lang="en-US"/>
        </a:p>
      </dgm:t>
    </dgm:pt>
    <dgm:pt modelId="{1FDCEBD5-BE14-4677-AE49-EF5FE657D2E6}" type="sibTrans" cxnId="{94753129-AB74-427B-9164-3AAFCAF15894}">
      <dgm:prSet/>
      <dgm:spPr/>
      <dgm:t>
        <a:bodyPr/>
        <a:lstStyle/>
        <a:p>
          <a:pPr algn="l"/>
          <a:endParaRPr lang="en-US"/>
        </a:p>
      </dgm:t>
    </dgm:pt>
    <dgm:pt modelId="{5DE5B4F7-C3EB-4944-936B-5163B729B54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শিশুতোষ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ডানপিটে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শওকত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’, ‘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আঁধার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কুঠিরের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ছেলেটি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’।  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91481B-2398-422B-BA25-57BFB3797415}" type="sibTrans" cxnId="{8AC80EB7-3969-4EEE-B66D-0CDD9A5775D5}">
      <dgm:prSet/>
      <dgm:spPr/>
      <dgm:t>
        <a:bodyPr/>
        <a:lstStyle/>
        <a:p>
          <a:pPr algn="l"/>
          <a:endParaRPr lang="en-US"/>
        </a:p>
      </dgm:t>
    </dgm:pt>
    <dgm:pt modelId="{E02DC45B-26E1-4FC1-95EA-B31A5EE7821E}" type="parTrans" cxnId="{8AC80EB7-3969-4EEE-B66D-0CDD9A5775D5}">
      <dgm:prSet/>
      <dgm:spPr/>
      <dgm:t>
        <a:bodyPr/>
        <a:lstStyle/>
        <a:p>
          <a:pPr algn="l"/>
          <a:endParaRPr lang="en-US"/>
        </a:p>
      </dgm:t>
    </dgm:pt>
    <dgm:pt modelId="{A9723406-CA35-408F-978D-B6A62A8C063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কর্মজীবন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সাংবাদিকতা।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সমাজমনস্ক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লেখক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ভাষা-আন্দোলন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(১৯৫২)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(১৯৭১)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চলাকালে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ভূমিকা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1BC2C2-2841-4001-A163-68BF6B05E991}" type="sibTrans" cxnId="{94A4E2AB-A799-4D4F-A6D9-8CADD80CAAE4}">
      <dgm:prSet/>
      <dgm:spPr/>
      <dgm:t>
        <a:bodyPr/>
        <a:lstStyle/>
        <a:p>
          <a:endParaRPr lang="en-US"/>
        </a:p>
      </dgm:t>
    </dgm:pt>
    <dgm:pt modelId="{C026756E-3D0A-40AE-A3F1-0D80508CACD9}" type="parTrans" cxnId="{94A4E2AB-A799-4D4F-A6D9-8CADD80CAAE4}">
      <dgm:prSet/>
      <dgm:spPr/>
      <dgm:t>
        <a:bodyPr/>
        <a:lstStyle/>
        <a:p>
          <a:endParaRPr lang="en-US"/>
        </a:p>
      </dgm:t>
    </dgm:pt>
    <dgm:pt modelId="{E6FA056B-7A44-40C3-B3EC-308C375F42C7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smtClean="0">
              <a:solidFill>
                <a:schemeClr val="tx1"/>
              </a:solidFill>
            </a:rPr>
            <a:t>: 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১৯৩৮খ্রিষ্টাব্দে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বরিশাল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en-US" sz="3400" dirty="0" smtClean="0">
              <a:solidFill>
                <a:schemeClr val="tx1"/>
              </a:solidFill>
            </a:rPr>
            <a:t>।  </a:t>
          </a:r>
          <a:endParaRPr lang="en-US" sz="3400" dirty="0">
            <a:solidFill>
              <a:schemeClr val="tx1"/>
            </a:solidFill>
          </a:endParaRPr>
        </a:p>
      </dgm:t>
    </dgm:pt>
    <dgm:pt modelId="{C81B6C0E-F406-4BB7-83D0-5DD2CAF6F67A}" type="sibTrans" cxnId="{0D6E964A-6A7C-49A8-830E-B3A8403E9858}">
      <dgm:prSet/>
      <dgm:spPr/>
      <dgm:t>
        <a:bodyPr/>
        <a:lstStyle/>
        <a:p>
          <a:pPr algn="l"/>
          <a:endParaRPr lang="en-US"/>
        </a:p>
      </dgm:t>
    </dgm:pt>
    <dgm:pt modelId="{5551ED62-1B67-4CA1-B9CD-27FAC0822562}" type="parTrans" cxnId="{0D6E964A-6A7C-49A8-830E-B3A8403E9858}">
      <dgm:prSet/>
      <dgm:spPr/>
      <dgm:t>
        <a:bodyPr/>
        <a:lstStyle/>
        <a:p>
          <a:pPr algn="l"/>
          <a:endParaRPr lang="en-US"/>
        </a:p>
      </dgm:t>
    </dgm:pt>
    <dgm:pt modelId="{9F2C775A-FFEF-49C4-9D8E-7F2026254DFA}" type="pres">
      <dgm:prSet presAssocID="{57B4D1CB-A462-4B72-8489-46AC57A986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387011-8AD8-4D8E-B60E-F94CA65C1B1F}" type="pres">
      <dgm:prSet presAssocID="{4D6C1332-DE95-43D9-8559-162B950076AD}" presName="singleCycle" presStyleCnt="0"/>
      <dgm:spPr/>
    </dgm:pt>
    <dgm:pt modelId="{1E89ADE9-AE9F-471D-AB24-275D70C9A7C5}" type="pres">
      <dgm:prSet presAssocID="{4D6C1332-DE95-43D9-8559-162B950076AD}" presName="singleCenter" presStyleLbl="node1" presStyleIdx="0" presStyleCnt="5" custLinFactNeighborX="-4873" custLinFactNeighborY="-1269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079AAAE-C064-46ED-BCBC-469D2A6C983C}" type="pres">
      <dgm:prSet presAssocID="{C52847C9-6187-46F4-B6F3-41335BF66C7F}" presName="Name56" presStyleLbl="parChTrans1D2" presStyleIdx="0" presStyleCnt="4"/>
      <dgm:spPr/>
      <dgm:t>
        <a:bodyPr/>
        <a:lstStyle/>
        <a:p>
          <a:endParaRPr lang="en-US"/>
        </a:p>
      </dgm:t>
    </dgm:pt>
    <dgm:pt modelId="{F65E7370-335C-4F1C-8EFE-7FB84B369C4A}" type="pres">
      <dgm:prSet presAssocID="{7AB394AF-805D-4BD6-A134-04C3036FDC2A}" presName="text0" presStyleLbl="node1" presStyleIdx="1" presStyleCnt="5" custScaleX="300065" custScaleY="180554" custRadScaleRad="166968" custRadScaleInc="-152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3001D-5B1C-43F2-8C18-B540D69A0652}" type="pres">
      <dgm:prSet presAssocID="{5551ED62-1B67-4CA1-B9CD-27FAC0822562}" presName="Name56" presStyleLbl="parChTrans1D2" presStyleIdx="1" presStyleCnt="4"/>
      <dgm:spPr/>
      <dgm:t>
        <a:bodyPr/>
        <a:lstStyle/>
        <a:p>
          <a:endParaRPr lang="en-US"/>
        </a:p>
      </dgm:t>
    </dgm:pt>
    <dgm:pt modelId="{4DD49A0A-B61F-4789-AB9D-91451E3CA215}" type="pres">
      <dgm:prSet presAssocID="{E6FA056B-7A44-40C3-B3EC-308C375F42C7}" presName="text0" presStyleLbl="node1" presStyleIdx="2" presStyleCnt="5" custScaleX="287792" custScaleY="172080" custRadScaleRad="154760" custRadScaleInc="-61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25598-46D6-4454-A2C1-FD5BECE960EE}" type="pres">
      <dgm:prSet presAssocID="{C026756E-3D0A-40AE-A3F1-0D80508CACD9}" presName="Name56" presStyleLbl="parChTrans1D2" presStyleIdx="2" presStyleCnt="4"/>
      <dgm:spPr/>
      <dgm:t>
        <a:bodyPr/>
        <a:lstStyle/>
        <a:p>
          <a:endParaRPr lang="en-US"/>
        </a:p>
      </dgm:t>
    </dgm:pt>
    <dgm:pt modelId="{F9722CA9-6E06-407C-ACC8-06EBB873E747}" type="pres">
      <dgm:prSet presAssocID="{A9723406-CA35-408F-978D-B6A62A8C0636}" presName="text0" presStyleLbl="node1" presStyleIdx="3" presStyleCnt="5" custScaleX="371837" custScaleY="211507" custRadScaleRad="153772" custRadScaleInc="-150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016D6-96A9-4061-893B-9E6106FE3714}" type="pres">
      <dgm:prSet presAssocID="{E02DC45B-26E1-4FC1-95EA-B31A5EE7821E}" presName="Name56" presStyleLbl="parChTrans1D2" presStyleIdx="3" presStyleCnt="4"/>
      <dgm:spPr/>
      <dgm:t>
        <a:bodyPr/>
        <a:lstStyle/>
        <a:p>
          <a:endParaRPr lang="en-US"/>
        </a:p>
      </dgm:t>
    </dgm:pt>
    <dgm:pt modelId="{97BEA27F-8A74-4862-91A0-9E7FBF048D18}" type="pres">
      <dgm:prSet presAssocID="{5DE5B4F7-C3EB-4944-936B-5163B729B54F}" presName="text0" presStyleLbl="node1" presStyleIdx="4" presStyleCnt="5" custScaleX="309831" custScaleY="176996" custRadScaleRad="155881" custRadScaleInc="-47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53129-AB74-427B-9164-3AAFCAF15894}" srcId="{4D6C1332-DE95-43D9-8559-162B950076AD}" destId="{7AB394AF-805D-4BD6-A134-04C3036FDC2A}" srcOrd="0" destOrd="0" parTransId="{C52847C9-6187-46F4-B6F3-41335BF66C7F}" sibTransId="{1FDCEBD5-BE14-4677-AE49-EF5FE657D2E6}"/>
    <dgm:cxn modelId="{200286DA-63A0-4658-98D0-B139CFA7D9A4}" type="presOf" srcId="{E02DC45B-26E1-4FC1-95EA-B31A5EE7821E}" destId="{224016D6-96A9-4061-893B-9E6106FE3714}" srcOrd="0" destOrd="0" presId="urn:microsoft.com/office/officeart/2008/layout/RadialCluster"/>
    <dgm:cxn modelId="{94A4E2AB-A799-4D4F-A6D9-8CADD80CAAE4}" srcId="{4D6C1332-DE95-43D9-8559-162B950076AD}" destId="{A9723406-CA35-408F-978D-B6A62A8C0636}" srcOrd="2" destOrd="0" parTransId="{C026756E-3D0A-40AE-A3F1-0D80508CACD9}" sibTransId="{0A1BC2C2-2841-4001-A163-68BF6B05E991}"/>
    <dgm:cxn modelId="{87508533-6542-4859-B582-C1162E2D4AB0}" type="presOf" srcId="{C52847C9-6187-46F4-B6F3-41335BF66C7F}" destId="{A079AAAE-C064-46ED-BCBC-469D2A6C983C}" srcOrd="0" destOrd="0" presId="urn:microsoft.com/office/officeart/2008/layout/RadialCluster"/>
    <dgm:cxn modelId="{792DEC47-4E2C-4A4A-ADF8-7176FDEFB9E6}" type="presOf" srcId="{E6FA056B-7A44-40C3-B3EC-308C375F42C7}" destId="{4DD49A0A-B61F-4789-AB9D-91451E3CA215}" srcOrd="0" destOrd="0" presId="urn:microsoft.com/office/officeart/2008/layout/RadialCluster"/>
    <dgm:cxn modelId="{2FDF061E-1005-4EED-A91C-52EEA08C6F94}" type="presOf" srcId="{A9723406-CA35-408F-978D-B6A62A8C0636}" destId="{F9722CA9-6E06-407C-ACC8-06EBB873E747}" srcOrd="0" destOrd="0" presId="urn:microsoft.com/office/officeart/2008/layout/RadialCluster"/>
    <dgm:cxn modelId="{9DA74F77-0859-49A7-B600-814471384FEC}" type="presOf" srcId="{4D6C1332-DE95-43D9-8559-162B950076AD}" destId="{1E89ADE9-AE9F-471D-AB24-275D70C9A7C5}" srcOrd="0" destOrd="0" presId="urn:microsoft.com/office/officeart/2008/layout/RadialCluster"/>
    <dgm:cxn modelId="{091BA207-6074-4E3D-B174-3AE00864E577}" type="presOf" srcId="{5DE5B4F7-C3EB-4944-936B-5163B729B54F}" destId="{97BEA27F-8A74-4862-91A0-9E7FBF048D18}" srcOrd="0" destOrd="0" presId="urn:microsoft.com/office/officeart/2008/layout/RadialCluster"/>
    <dgm:cxn modelId="{F111AD22-F220-4471-979E-45D484D088CC}" type="presOf" srcId="{5551ED62-1B67-4CA1-B9CD-27FAC0822562}" destId="{64E3001D-5B1C-43F2-8C18-B540D69A0652}" srcOrd="0" destOrd="0" presId="urn:microsoft.com/office/officeart/2008/layout/RadialCluster"/>
    <dgm:cxn modelId="{B2C17B11-98DC-4F58-920A-A5A0F852C2E0}" type="presOf" srcId="{C026756E-3D0A-40AE-A3F1-0D80508CACD9}" destId="{7D625598-46D6-4454-A2C1-FD5BECE960EE}" srcOrd="0" destOrd="0" presId="urn:microsoft.com/office/officeart/2008/layout/RadialCluster"/>
    <dgm:cxn modelId="{8AC80EB7-3969-4EEE-B66D-0CDD9A5775D5}" srcId="{4D6C1332-DE95-43D9-8559-162B950076AD}" destId="{5DE5B4F7-C3EB-4944-936B-5163B729B54F}" srcOrd="3" destOrd="0" parTransId="{E02DC45B-26E1-4FC1-95EA-B31A5EE7821E}" sibTransId="{D291481B-2398-422B-BA25-57BFB3797415}"/>
    <dgm:cxn modelId="{0D6E964A-6A7C-49A8-830E-B3A8403E9858}" srcId="{4D6C1332-DE95-43D9-8559-162B950076AD}" destId="{E6FA056B-7A44-40C3-B3EC-308C375F42C7}" srcOrd="1" destOrd="0" parTransId="{5551ED62-1B67-4CA1-B9CD-27FAC0822562}" sibTransId="{C81B6C0E-F406-4BB7-83D0-5DD2CAF6F67A}"/>
    <dgm:cxn modelId="{9E5FC792-6DE1-494D-954B-4F01AFE262D8}" srcId="{57B4D1CB-A462-4B72-8489-46AC57A98629}" destId="{4D6C1332-DE95-43D9-8559-162B950076AD}" srcOrd="0" destOrd="0" parTransId="{B441A08A-C7D3-46C4-98B0-C5E75E8AE1CC}" sibTransId="{C6F9EC4F-2385-41D3-A39B-F867B0A02AAE}"/>
    <dgm:cxn modelId="{B96B21F1-0B02-4DAC-B91D-2FBD5EA5F0BB}" type="presOf" srcId="{57B4D1CB-A462-4B72-8489-46AC57A98629}" destId="{9F2C775A-FFEF-49C4-9D8E-7F2026254DFA}" srcOrd="0" destOrd="0" presId="urn:microsoft.com/office/officeart/2008/layout/RadialCluster"/>
    <dgm:cxn modelId="{2CCEB387-765D-4998-8AD7-4642FBE7D3A7}" type="presOf" srcId="{7AB394AF-805D-4BD6-A134-04C3036FDC2A}" destId="{F65E7370-335C-4F1C-8EFE-7FB84B369C4A}" srcOrd="0" destOrd="0" presId="urn:microsoft.com/office/officeart/2008/layout/RadialCluster"/>
    <dgm:cxn modelId="{D3BA018B-96F3-4EF2-B592-8BF51F3DDD52}" type="presParOf" srcId="{9F2C775A-FFEF-49C4-9D8E-7F2026254DFA}" destId="{1B387011-8AD8-4D8E-B60E-F94CA65C1B1F}" srcOrd="0" destOrd="0" presId="urn:microsoft.com/office/officeart/2008/layout/RadialCluster"/>
    <dgm:cxn modelId="{C3420670-2059-472B-B850-0D1640F94D7F}" type="presParOf" srcId="{1B387011-8AD8-4D8E-B60E-F94CA65C1B1F}" destId="{1E89ADE9-AE9F-471D-AB24-275D70C9A7C5}" srcOrd="0" destOrd="0" presId="urn:microsoft.com/office/officeart/2008/layout/RadialCluster"/>
    <dgm:cxn modelId="{752A315F-B58D-4EC9-864E-DBEC2CC395D9}" type="presParOf" srcId="{1B387011-8AD8-4D8E-B60E-F94CA65C1B1F}" destId="{A079AAAE-C064-46ED-BCBC-469D2A6C983C}" srcOrd="1" destOrd="0" presId="urn:microsoft.com/office/officeart/2008/layout/RadialCluster"/>
    <dgm:cxn modelId="{4E7EEB07-CF71-489B-8599-AD4F46387D08}" type="presParOf" srcId="{1B387011-8AD8-4D8E-B60E-F94CA65C1B1F}" destId="{F65E7370-335C-4F1C-8EFE-7FB84B369C4A}" srcOrd="2" destOrd="0" presId="urn:microsoft.com/office/officeart/2008/layout/RadialCluster"/>
    <dgm:cxn modelId="{EDEF4E83-F596-43A6-B164-416464BB47B6}" type="presParOf" srcId="{1B387011-8AD8-4D8E-B60E-F94CA65C1B1F}" destId="{64E3001D-5B1C-43F2-8C18-B540D69A0652}" srcOrd="3" destOrd="0" presId="urn:microsoft.com/office/officeart/2008/layout/RadialCluster"/>
    <dgm:cxn modelId="{D095C146-A268-4429-AE63-BE6BF97A8422}" type="presParOf" srcId="{1B387011-8AD8-4D8E-B60E-F94CA65C1B1F}" destId="{4DD49A0A-B61F-4789-AB9D-91451E3CA215}" srcOrd="4" destOrd="0" presId="urn:microsoft.com/office/officeart/2008/layout/RadialCluster"/>
    <dgm:cxn modelId="{DA1E06F0-02E9-4FA2-B0F6-6860477289F6}" type="presParOf" srcId="{1B387011-8AD8-4D8E-B60E-F94CA65C1B1F}" destId="{7D625598-46D6-4454-A2C1-FD5BECE960EE}" srcOrd="5" destOrd="0" presId="urn:microsoft.com/office/officeart/2008/layout/RadialCluster"/>
    <dgm:cxn modelId="{1CCCF040-B3EE-4A3C-B9D5-0DC51B17642D}" type="presParOf" srcId="{1B387011-8AD8-4D8E-B60E-F94CA65C1B1F}" destId="{F9722CA9-6E06-407C-ACC8-06EBB873E747}" srcOrd="6" destOrd="0" presId="urn:microsoft.com/office/officeart/2008/layout/RadialCluster"/>
    <dgm:cxn modelId="{5E1EB4DF-755F-44AF-958C-42654962EEEC}" type="presParOf" srcId="{1B387011-8AD8-4D8E-B60E-F94CA65C1B1F}" destId="{224016D6-96A9-4061-893B-9E6106FE3714}" srcOrd="7" destOrd="0" presId="urn:microsoft.com/office/officeart/2008/layout/RadialCluster"/>
    <dgm:cxn modelId="{CE295E36-7476-4C0A-BBFB-67ADEDF09625}" type="presParOf" srcId="{1B387011-8AD8-4D8E-B60E-F94CA65C1B1F}" destId="{97BEA27F-8A74-4862-91A0-9E7FBF048D1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ADE9-AE9F-471D-AB24-275D70C9A7C5}">
      <dsp:nvSpPr>
        <dsp:cNvPr id="0" name=""/>
        <dsp:cNvSpPr/>
      </dsp:nvSpPr>
      <dsp:spPr>
        <a:xfrm>
          <a:off x="4324196" y="1266107"/>
          <a:ext cx="1629882" cy="162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403760" y="1345671"/>
        <a:ext cx="1470754" cy="1470754"/>
      </dsp:txXfrm>
    </dsp:sp>
    <dsp:sp modelId="{A079AAAE-C064-46ED-BCBC-469D2A6C983C}">
      <dsp:nvSpPr>
        <dsp:cNvPr id="0" name=""/>
        <dsp:cNvSpPr/>
      </dsp:nvSpPr>
      <dsp:spPr>
        <a:xfrm rot="11618252">
          <a:off x="3603900" y="1797199"/>
          <a:ext cx="7305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05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E7370-335C-4F1C-8EFE-7FB84B369C4A}">
      <dsp:nvSpPr>
        <dsp:cNvPr id="0" name=""/>
        <dsp:cNvSpPr/>
      </dsp:nvSpPr>
      <dsp:spPr>
        <a:xfrm>
          <a:off x="337427" y="327722"/>
          <a:ext cx="3276772" cy="1971687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একুশে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ইউনেস্কো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বঙ্গবন্ধু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677" y="423972"/>
        <a:ext cx="3084272" cy="1779187"/>
      </dsp:txXfrm>
    </dsp:sp>
    <dsp:sp modelId="{64E3001D-5B1C-43F2-8C18-B540D69A0652}">
      <dsp:nvSpPr>
        <dsp:cNvPr id="0" name=""/>
        <dsp:cNvSpPr/>
      </dsp:nvSpPr>
      <dsp:spPr>
        <a:xfrm rot="20532353">
          <a:off x="5934153" y="1692212"/>
          <a:ext cx="8329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29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49A0A-B61F-4789-AB9D-91451E3CA215}">
      <dsp:nvSpPr>
        <dsp:cNvPr id="0" name=""/>
        <dsp:cNvSpPr/>
      </dsp:nvSpPr>
      <dsp:spPr>
        <a:xfrm>
          <a:off x="6747220" y="121022"/>
          <a:ext cx="3142748" cy="1879149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smtClean="0">
              <a:solidFill>
                <a:schemeClr val="tx1"/>
              </a:solidFill>
            </a:rPr>
            <a:t>: 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১৯৩৮খ্রিষ্টাব্দে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বরিশাল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en-US" sz="3400" kern="1200" dirty="0" smtClean="0">
              <a:solidFill>
                <a:schemeClr val="tx1"/>
              </a:solidFill>
            </a:rPr>
            <a:t>।  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6838952" y="212754"/>
        <a:ext cx="2959284" cy="1695685"/>
      </dsp:txXfrm>
    </dsp:sp>
    <dsp:sp modelId="{7D625598-46D6-4454-A2C1-FD5BECE960EE}">
      <dsp:nvSpPr>
        <dsp:cNvPr id="0" name=""/>
        <dsp:cNvSpPr/>
      </dsp:nvSpPr>
      <dsp:spPr>
        <a:xfrm rot="1739010">
          <a:off x="5921854" y="2657144"/>
          <a:ext cx="5145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5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22CA9-6E06-407C-ACC8-06EBB873E747}">
      <dsp:nvSpPr>
        <dsp:cNvPr id="0" name=""/>
        <dsp:cNvSpPr/>
      </dsp:nvSpPr>
      <dsp:spPr>
        <a:xfrm>
          <a:off x="6404216" y="2751600"/>
          <a:ext cx="4060537" cy="2309700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কর্মজীবন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সাংবাদিকতা।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সমাজমনস্ক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লেখক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ভাষা-আন্দোলন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(১৯৫২)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(১৯৭১)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চলাকালে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ভূমিকা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16966" y="2864350"/>
        <a:ext cx="3835037" cy="2084200"/>
      </dsp:txXfrm>
    </dsp:sp>
    <dsp:sp modelId="{224016D6-96A9-4061-893B-9E6106FE3714}">
      <dsp:nvSpPr>
        <dsp:cNvPr id="0" name=""/>
        <dsp:cNvSpPr/>
      </dsp:nvSpPr>
      <dsp:spPr>
        <a:xfrm rot="8931954">
          <a:off x="3753513" y="2732298"/>
          <a:ext cx="6149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9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EA27F-8A74-4862-91A0-9E7FBF048D18}">
      <dsp:nvSpPr>
        <dsp:cNvPr id="0" name=""/>
        <dsp:cNvSpPr/>
      </dsp:nvSpPr>
      <dsp:spPr>
        <a:xfrm>
          <a:off x="506200" y="2891282"/>
          <a:ext cx="3383419" cy="1932833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শিশুতোষ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ডানপিটে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শওকত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’, ‘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আঁধার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কুঠিরের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ছেলেটি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’। 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0553" y="2985635"/>
        <a:ext cx="3194713" cy="1744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2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4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5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4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1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6608" y="126609"/>
            <a:ext cx="12065391" cy="6483197"/>
          </a:xfrm>
          <a:prstGeom prst="rect">
            <a:avLst/>
          </a:prstGeom>
          <a:solidFill>
            <a:schemeClr val="bg1"/>
          </a:solidFill>
          <a:ln w="180975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9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9490-218A-4484-A016-EAF8B8661D9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4F56-8372-4390-9239-417E0CC8A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2.jp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2.mp3" Type="http://schemas.openxmlformats.org/officeDocument/2006/relationships/audio"/><Relationship Id="rId1" Target="../media/media2.mp3" Type="http://schemas.microsoft.com/office/2007/relationships/media"/><Relationship Id="rId5" Target="../media/image5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647700"/>
            <a:ext cx="9889066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69314" y="1896533"/>
            <a:ext cx="2299886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স্বাগত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25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2004" y="816803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067" y="2997200"/>
            <a:ext cx="993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গাফ্</a:t>
            </a:r>
            <a:r>
              <a:rPr lang="en-US" sz="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42" y="524934"/>
            <a:ext cx="3152162" cy="1931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123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04594" y="4779335"/>
            <a:ext cx="2571270" cy="102879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622724" y="485112"/>
            <a:ext cx="2370668" cy="1021556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77" y="1848461"/>
            <a:ext cx="225213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94" y="1848461"/>
            <a:ext cx="2584722" cy="867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479644" y="1730284"/>
            <a:ext cx="4679421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আলংকারিক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আত্মোৎসর্গে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516" y="3313898"/>
            <a:ext cx="2122094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অশ্রু-গড়া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F96A24-350F-4BBD-B90A-2AE9B790C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94" y="3313898"/>
            <a:ext cx="2571270" cy="1018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479644" y="3222837"/>
            <a:ext cx="4679421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পৃথিবী ছবি এর ছবির ফলাফ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57" y="4605867"/>
            <a:ext cx="1375734" cy="13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9953" y="4779335"/>
            <a:ext cx="225213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9643" y="4829001"/>
            <a:ext cx="4679421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3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22724" y="485112"/>
            <a:ext cx="2370668" cy="1021556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77" y="1848461"/>
            <a:ext cx="225213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9642" y="1879238"/>
            <a:ext cx="4679421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516" y="3313898"/>
            <a:ext cx="2122094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8767" y="3305333"/>
            <a:ext cx="4679421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লগ্ন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953" y="4779335"/>
            <a:ext cx="225213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অলকনন্দা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9642" y="4840890"/>
            <a:ext cx="4679421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স্বগীয়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620" y="1755586"/>
            <a:ext cx="2649218" cy="1149724"/>
          </a:xfrm>
          <a:prstGeom prst="rect">
            <a:avLst/>
          </a:prstGeom>
        </p:spPr>
      </p:pic>
      <p:pic>
        <p:nvPicPr>
          <p:cNvPr id="2050" name="Picture 2" descr="লগন এর ছবির ফলাফ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16" y="3106570"/>
            <a:ext cx="2647948" cy="10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620" y="4521200"/>
            <a:ext cx="2466975" cy="12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9" y="389467"/>
            <a:ext cx="3257816" cy="2206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037019" y="901468"/>
            <a:ext cx="3438762" cy="92333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400" y="3556000"/>
            <a:ext cx="9618133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অশ্রু-গড়া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অলকনন্দা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5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96" y="723934"/>
            <a:ext cx="2831422" cy="15912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43048" y="422947"/>
            <a:ext cx="3518348" cy="102155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75" y="4594928"/>
            <a:ext cx="2865651" cy="1569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75" y="2552124"/>
            <a:ext cx="2975234" cy="18892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1262" y="2379237"/>
            <a:ext cx="80602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ছেলেহারা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অশ্রু-গড়া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8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54" y="1307052"/>
            <a:ext cx="2943225" cy="155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54" y="3075537"/>
            <a:ext cx="2931058" cy="184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4533" y="1367377"/>
            <a:ext cx="8246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কালবোশেখিরা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শিশু-হত্যার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বিক্ষোভে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কাঁপুক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রোখে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লগনে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খুন-রাঙা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  </a:t>
            </a:r>
          </a:p>
        </p:txBody>
      </p:sp>
    </p:spTree>
    <p:extLst>
      <p:ext uri="{BB962C8B-B14F-4D97-AF65-F5344CB8AC3E}">
        <p14:creationId xmlns:p14="http://schemas.microsoft.com/office/powerpoint/2010/main" val="255306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গুলি করে ২১শে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9" y="1066800"/>
            <a:ext cx="292183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2509" y="1101397"/>
            <a:ext cx="76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আঁধারের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পশুদের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তাহাদের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ভায়ের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ছোড়ে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দাবিকে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রোখে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ঘৃণ্য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পদাঘাত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কাড়ি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dirty="0"/>
          </a:p>
        </p:txBody>
      </p:sp>
      <p:pic>
        <p:nvPicPr>
          <p:cNvPr id="4100" name="Picture 4" descr="গুলি করে ২১শে এর ছবি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3" y="3623734"/>
            <a:ext cx="2889316" cy="23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0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6266" y="1368869"/>
            <a:ext cx="7755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জালিমের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বীর-ছেলে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বীর-নারী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ক্রোধের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8" y="1180495"/>
            <a:ext cx="3318935" cy="1896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8" y="3221563"/>
            <a:ext cx="3064933" cy="19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19600" y="782935"/>
            <a:ext cx="3708399" cy="923330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533" y="2286000"/>
            <a:ext cx="993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7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1" y="528936"/>
            <a:ext cx="2354006" cy="92333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467" y="2065867"/>
            <a:ext cx="1010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গাফফার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4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382" y="1913206"/>
            <a:ext cx="1027485" cy="406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4867" y="2375997"/>
            <a:ext cx="55567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০১৭১৬০১৯৯৮০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:zhossain20@gmail.com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5450" y="589669"/>
            <a:ext cx="3751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47" y="2173458"/>
            <a:ext cx="3047772" cy="38053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4348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বাড়ি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3" y="702204"/>
            <a:ext cx="3874558" cy="209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60481" y="1288576"/>
            <a:ext cx="2789545" cy="923330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333" y="3352800"/>
            <a:ext cx="9719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88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একুশে ফেব্রুয়ারি ছবি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6" y="1868063"/>
            <a:ext cx="8974672" cy="43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3030" y="696024"/>
            <a:ext cx="26162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9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382" y="1927274"/>
            <a:ext cx="1027485" cy="423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4867" y="2375997"/>
            <a:ext cx="55567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0972" y="766641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847B3A0-DE8F-4AC3-A580-ACD1F5958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17522" r="2322" b="17023"/>
          <a:stretch>
            <a:fillRect/>
          </a:stretch>
        </p:blipFill>
        <p:spPr bwMode="auto">
          <a:xfrm>
            <a:off x="1507066" y="2279115"/>
            <a:ext cx="3056305" cy="353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4617" y="488182"/>
            <a:ext cx="483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96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800" y="576832"/>
            <a:ext cx="5440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11" y="1952898"/>
            <a:ext cx="5050971" cy="3788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4126" y="2834640"/>
            <a:ext cx="4558937" cy="70788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5788" y="3722914"/>
            <a:ext cx="407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গাফফার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9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3945" y="851153"/>
            <a:ext cx="39789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811" y="2037806"/>
            <a:ext cx="8843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5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99" y="2006209"/>
            <a:ext cx="8602134" cy="4047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4538133" y="512002"/>
            <a:ext cx="3081867" cy="92333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একুশের গান _ আবদুল গাফ্ফার চৌধুরী _  -দশম ও এসএসসি পরীক্ষার্থীদের পাঠ্য কবিতা 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3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958" y="1829418"/>
            <a:ext cx="8089315" cy="41858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4514414" y="562802"/>
            <a:ext cx="2946402" cy="1021556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9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9055002"/>
              </p:ext>
            </p:extLst>
          </p:nvPr>
        </p:nvGraphicFramePr>
        <p:xfrm>
          <a:off x="404950" y="744582"/>
          <a:ext cx="10580914" cy="543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56" y="1907987"/>
            <a:ext cx="1539425" cy="2030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4569" y="364420"/>
            <a:ext cx="2514601" cy="78319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0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481</Words>
  <Application>Microsoft Office PowerPoint</Application>
  <PresentationFormat>Widescreen</PresentationFormat>
  <Paragraphs>86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85</cp:revision>
  <dcterms:created xsi:type="dcterms:W3CDTF">2021-01-20T04:22:10Z</dcterms:created>
  <dcterms:modified xsi:type="dcterms:W3CDTF">2021-02-06T01:46:57Z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6656706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