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74" r:id="rId4"/>
    <p:sldId id="290" r:id="rId5"/>
    <p:sldId id="273" r:id="rId6"/>
    <p:sldId id="272" r:id="rId7"/>
    <p:sldId id="271" r:id="rId8"/>
    <p:sldId id="270" r:id="rId9"/>
    <p:sldId id="269" r:id="rId10"/>
    <p:sldId id="278" r:id="rId11"/>
    <p:sldId id="279" r:id="rId12"/>
    <p:sldId id="285" r:id="rId13"/>
    <p:sldId id="267" r:id="rId14"/>
    <p:sldId id="282" r:id="rId15"/>
    <p:sldId id="268" r:id="rId16"/>
    <p:sldId id="287" r:id="rId17"/>
    <p:sldId id="288" r:id="rId18"/>
    <p:sldId id="284" r:id="rId19"/>
    <p:sldId id="262" r:id="rId20"/>
    <p:sldId id="261" r:id="rId21"/>
    <p:sldId id="260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D0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32069-37C0-4721-9433-C4116B4379A5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B2998A-EAC4-4510-8F46-D698E4678304}">
      <dgm:prSet phldrT="[Text]" custT="1"/>
      <dgm:spPr>
        <a:noFill/>
        <a:ln>
          <a:solidFill>
            <a:srgbClr val="0000FF"/>
          </a:solidFill>
        </a:ln>
      </dgm:spPr>
      <dgm:t>
        <a:bodyPr/>
        <a:lstStyle/>
        <a:p>
          <a:r>
            <a:rPr lang="bn-BD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 খাদ্য</a:t>
          </a:r>
          <a:endParaRPr lang="en-US" sz="32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29322F-1A68-4BD1-8F10-1B232E95DAB0}" type="parTrans" cxnId="{287E0C95-2600-4698-9AB0-5EEEE7A3E187}">
      <dgm:prSet/>
      <dgm:spPr/>
      <dgm:t>
        <a:bodyPr/>
        <a:lstStyle/>
        <a:p>
          <a:endParaRPr lang="en-US"/>
        </a:p>
      </dgm:t>
    </dgm:pt>
    <dgm:pt modelId="{DEBEBC47-AE4A-4C9F-A6AE-4040B89366AE}" type="sibTrans" cxnId="{287E0C95-2600-4698-9AB0-5EEEE7A3E187}">
      <dgm:prSet/>
      <dgm:spPr/>
      <dgm:t>
        <a:bodyPr/>
        <a:lstStyle/>
        <a:p>
          <a:endParaRPr lang="en-US"/>
        </a:p>
      </dgm:t>
    </dgm:pt>
    <dgm:pt modelId="{E3CFE19B-E735-483D-AE8E-7CEF212077BE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41017-FA73-44EE-B80E-A20725AEF14D}" type="parTrans" cxnId="{D0A1DA15-C642-482E-95B3-A708E3161AC9}">
      <dgm:prSet/>
      <dgm:spPr/>
      <dgm:t>
        <a:bodyPr/>
        <a:lstStyle/>
        <a:p>
          <a:endParaRPr lang="en-US"/>
        </a:p>
      </dgm:t>
    </dgm:pt>
    <dgm:pt modelId="{95E76940-F903-4692-9BA8-794A7971403A}" type="sibTrans" cxnId="{D0A1DA15-C642-482E-95B3-A708E3161AC9}">
      <dgm:prSet/>
      <dgm:spPr/>
      <dgm:t>
        <a:bodyPr/>
        <a:lstStyle/>
        <a:p>
          <a:endParaRPr lang="en-US"/>
        </a:p>
      </dgm:t>
    </dgm:pt>
    <dgm:pt modelId="{F09D3353-F802-4ECD-B72B-686AAF145519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2E9F86-7626-4D40-92AC-F059FF170E23}" type="parTrans" cxnId="{29B6BE52-2343-47DE-B350-B0C7F92A251E}">
      <dgm:prSet/>
      <dgm:spPr/>
      <dgm:t>
        <a:bodyPr/>
        <a:lstStyle/>
        <a:p>
          <a:endParaRPr lang="en-US"/>
        </a:p>
      </dgm:t>
    </dgm:pt>
    <dgm:pt modelId="{DEB9DDFB-8A50-454E-B122-17CB148ED24F}" type="sibTrans" cxnId="{29B6BE52-2343-47DE-B350-B0C7F92A251E}">
      <dgm:prSet/>
      <dgm:spPr/>
      <dgm:t>
        <a:bodyPr/>
        <a:lstStyle/>
        <a:p>
          <a:endParaRPr lang="en-US"/>
        </a:p>
      </dgm:t>
    </dgm:pt>
    <dgm:pt modelId="{98C27055-5E7C-4B9E-BC7C-2836ADFDF052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8DB587-28F0-4F50-B09F-5D80D0BC9D60}" type="parTrans" cxnId="{90E88F13-E544-42EF-8DDA-19E2473E0818}">
      <dgm:prSet/>
      <dgm:spPr/>
      <dgm:t>
        <a:bodyPr/>
        <a:lstStyle/>
        <a:p>
          <a:endParaRPr lang="en-US"/>
        </a:p>
      </dgm:t>
    </dgm:pt>
    <dgm:pt modelId="{6D76EE5F-620C-409C-BE51-2963D46BDA68}" type="sibTrans" cxnId="{90E88F13-E544-42EF-8DDA-19E2473E0818}">
      <dgm:prSet/>
      <dgm:spPr/>
      <dgm:t>
        <a:bodyPr/>
        <a:lstStyle/>
        <a:p>
          <a:endParaRPr lang="en-US"/>
        </a:p>
      </dgm:t>
    </dgm:pt>
    <dgm:pt modelId="{4C1FDE9C-2527-453D-9D65-17A0DE2D8C7D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C0FE26-8FDC-42DD-8FC4-49C88388E3AE}" type="parTrans" cxnId="{70F9CB5E-9413-4113-ADD5-AFECA05D07FA}">
      <dgm:prSet/>
      <dgm:spPr/>
      <dgm:t>
        <a:bodyPr/>
        <a:lstStyle/>
        <a:p>
          <a:endParaRPr lang="en-US"/>
        </a:p>
      </dgm:t>
    </dgm:pt>
    <dgm:pt modelId="{2CA984F7-F387-488B-8AD7-2CCF083EE1BC}" type="sibTrans" cxnId="{70F9CB5E-9413-4113-ADD5-AFECA05D07FA}">
      <dgm:prSet/>
      <dgm:spPr/>
      <dgm:t>
        <a:bodyPr/>
        <a:lstStyle/>
        <a:p>
          <a:endParaRPr lang="en-US"/>
        </a:p>
      </dgm:t>
    </dgm:pt>
    <dgm:pt modelId="{C1D26071-8CBE-44F8-B880-A9833381EF87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294FC-B56E-42F9-BC37-31F44165CEB8}" type="parTrans" cxnId="{FF7D32A3-07CF-4E85-BAF8-94449B5BA861}">
      <dgm:prSet/>
      <dgm:spPr/>
      <dgm:t>
        <a:bodyPr/>
        <a:lstStyle/>
        <a:p>
          <a:endParaRPr lang="en-US"/>
        </a:p>
      </dgm:t>
    </dgm:pt>
    <dgm:pt modelId="{A46A2274-21E1-43C7-A330-2F42C6245105}" type="sibTrans" cxnId="{FF7D32A3-07CF-4E85-BAF8-94449B5BA861}">
      <dgm:prSet/>
      <dgm:spPr/>
      <dgm:t>
        <a:bodyPr/>
        <a:lstStyle/>
        <a:p>
          <a:endParaRPr lang="en-US"/>
        </a:p>
      </dgm:t>
    </dgm:pt>
    <dgm:pt modelId="{819B65FF-CE8B-4A1C-8324-D9C183AF7376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8B729-0AC3-4660-9850-7C123D3A7BF1}" type="parTrans" cxnId="{72355CAF-0F3D-410D-A33E-CC8611E7898A}">
      <dgm:prSet/>
      <dgm:spPr/>
      <dgm:t>
        <a:bodyPr/>
        <a:lstStyle/>
        <a:p>
          <a:endParaRPr lang="en-US"/>
        </a:p>
      </dgm:t>
    </dgm:pt>
    <dgm:pt modelId="{D20A1FEF-4EFC-49A3-B6E1-B703EA254CF7}" type="sibTrans" cxnId="{72355CAF-0F3D-410D-A33E-CC8611E7898A}">
      <dgm:prSet/>
      <dgm:spPr/>
      <dgm:t>
        <a:bodyPr/>
        <a:lstStyle/>
        <a:p>
          <a:endParaRPr lang="en-US"/>
        </a:p>
      </dgm:t>
    </dgm:pt>
    <dgm:pt modelId="{AA596612-1E8C-40E6-B7B5-484D94C7F237}" type="pres">
      <dgm:prSet presAssocID="{12132069-37C0-4721-9433-C4116B4379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C8A4B5-F7CC-4DB9-AF31-B03C070B0FE2}" type="pres">
      <dgm:prSet presAssocID="{94B2998A-EAC4-4510-8F46-D698E467830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78DD6BE-2FE5-4E47-8597-7A1B0E2C1C41}" type="pres">
      <dgm:prSet presAssocID="{E3CFE19B-E735-483D-AE8E-7CEF212077BE}" presName="Accent1" presStyleCnt="0"/>
      <dgm:spPr/>
    </dgm:pt>
    <dgm:pt modelId="{3CFFBB03-8F82-4E58-8E6F-C675DFD83108}" type="pres">
      <dgm:prSet presAssocID="{E3CFE19B-E735-483D-AE8E-7CEF212077BE}" presName="Accent" presStyleLbl="bgShp" presStyleIdx="0" presStyleCnt="6"/>
      <dgm:spPr/>
    </dgm:pt>
    <dgm:pt modelId="{B3F25E4C-F72D-4BD7-B084-E9DB25200638}" type="pres">
      <dgm:prSet presAssocID="{E3CFE19B-E735-483D-AE8E-7CEF212077B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678CB-7BC6-4323-8151-77493B926888}" type="pres">
      <dgm:prSet presAssocID="{F09D3353-F802-4ECD-B72B-686AAF145519}" presName="Accent2" presStyleCnt="0"/>
      <dgm:spPr/>
    </dgm:pt>
    <dgm:pt modelId="{3DE8CE62-D3F7-42CB-904C-AA9991F13FDB}" type="pres">
      <dgm:prSet presAssocID="{F09D3353-F802-4ECD-B72B-686AAF145519}" presName="Accent" presStyleLbl="bgShp" presStyleIdx="1" presStyleCnt="6"/>
      <dgm:spPr/>
    </dgm:pt>
    <dgm:pt modelId="{F34FD06E-4B92-43D4-B248-8E7AD675E8CA}" type="pres">
      <dgm:prSet presAssocID="{F09D3353-F802-4ECD-B72B-686AAF14551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D5C36-BEB8-41B4-B9C8-61AA49013A03}" type="pres">
      <dgm:prSet presAssocID="{98C27055-5E7C-4B9E-BC7C-2836ADFDF052}" presName="Accent3" presStyleCnt="0"/>
      <dgm:spPr/>
    </dgm:pt>
    <dgm:pt modelId="{222A7863-4947-4396-9B08-6B58AB295797}" type="pres">
      <dgm:prSet presAssocID="{98C27055-5E7C-4B9E-BC7C-2836ADFDF052}" presName="Accent" presStyleLbl="bgShp" presStyleIdx="2" presStyleCnt="6"/>
      <dgm:spPr/>
    </dgm:pt>
    <dgm:pt modelId="{EE2D5842-7A7B-49B5-A933-B5DD8E0A7BFD}" type="pres">
      <dgm:prSet presAssocID="{98C27055-5E7C-4B9E-BC7C-2836ADFDF05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4E6E4-A352-414E-BE9C-81588265010F}" type="pres">
      <dgm:prSet presAssocID="{4C1FDE9C-2527-453D-9D65-17A0DE2D8C7D}" presName="Accent4" presStyleCnt="0"/>
      <dgm:spPr/>
    </dgm:pt>
    <dgm:pt modelId="{CC12071C-05AF-4D59-93DB-840D7268C920}" type="pres">
      <dgm:prSet presAssocID="{4C1FDE9C-2527-453D-9D65-17A0DE2D8C7D}" presName="Accent" presStyleLbl="bgShp" presStyleIdx="3" presStyleCnt="6"/>
      <dgm:spPr/>
    </dgm:pt>
    <dgm:pt modelId="{A914BEFC-22F9-430F-81FA-EE6CF34B8AD9}" type="pres">
      <dgm:prSet presAssocID="{4C1FDE9C-2527-453D-9D65-17A0DE2D8C7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5C946-ADF9-400A-A4B0-B6C4CF1C9F33}" type="pres">
      <dgm:prSet presAssocID="{C1D26071-8CBE-44F8-B880-A9833381EF87}" presName="Accent5" presStyleCnt="0"/>
      <dgm:spPr/>
    </dgm:pt>
    <dgm:pt modelId="{4DD4BA0E-1CA8-4DCB-822A-6160AF8A63A0}" type="pres">
      <dgm:prSet presAssocID="{C1D26071-8CBE-44F8-B880-A9833381EF87}" presName="Accent" presStyleLbl="bgShp" presStyleIdx="4" presStyleCnt="6"/>
      <dgm:spPr/>
    </dgm:pt>
    <dgm:pt modelId="{C7FB1695-A508-4A1E-97CE-F2087C432520}" type="pres">
      <dgm:prSet presAssocID="{C1D26071-8CBE-44F8-B880-A9833381EF8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6463A-489D-4F05-AEC2-DF6EBA2CFF29}" type="pres">
      <dgm:prSet presAssocID="{819B65FF-CE8B-4A1C-8324-D9C183AF7376}" presName="Accent6" presStyleCnt="0"/>
      <dgm:spPr/>
    </dgm:pt>
    <dgm:pt modelId="{F6A6103B-1C6D-4E35-8050-A25D82D3D4F2}" type="pres">
      <dgm:prSet presAssocID="{819B65FF-CE8B-4A1C-8324-D9C183AF7376}" presName="Accent" presStyleLbl="bgShp" presStyleIdx="5" presStyleCnt="6"/>
      <dgm:spPr/>
    </dgm:pt>
    <dgm:pt modelId="{A56E22D4-6D5C-469B-8368-A322D87D57C3}" type="pres">
      <dgm:prSet presAssocID="{819B65FF-CE8B-4A1C-8324-D9C183AF737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9CB5E-9413-4113-ADD5-AFECA05D07FA}" srcId="{94B2998A-EAC4-4510-8F46-D698E4678304}" destId="{4C1FDE9C-2527-453D-9D65-17A0DE2D8C7D}" srcOrd="3" destOrd="0" parTransId="{61C0FE26-8FDC-42DD-8FC4-49C88388E3AE}" sibTransId="{2CA984F7-F387-488B-8AD7-2CCF083EE1BC}"/>
    <dgm:cxn modelId="{D8EE3A50-C71B-42BA-9655-FAA0B5D824F3}" type="presOf" srcId="{819B65FF-CE8B-4A1C-8324-D9C183AF7376}" destId="{A56E22D4-6D5C-469B-8368-A322D87D57C3}" srcOrd="0" destOrd="0" presId="urn:microsoft.com/office/officeart/2011/layout/HexagonRadial"/>
    <dgm:cxn modelId="{51741EA4-0B55-4ECE-9D49-BCAF14F38C5A}" type="presOf" srcId="{12132069-37C0-4721-9433-C4116B4379A5}" destId="{AA596612-1E8C-40E6-B7B5-484D94C7F237}" srcOrd="0" destOrd="0" presId="urn:microsoft.com/office/officeart/2011/layout/HexagonRadial"/>
    <dgm:cxn modelId="{51314E38-4772-4665-B4F3-04D77A3AD59E}" type="presOf" srcId="{4C1FDE9C-2527-453D-9D65-17A0DE2D8C7D}" destId="{A914BEFC-22F9-430F-81FA-EE6CF34B8AD9}" srcOrd="0" destOrd="0" presId="urn:microsoft.com/office/officeart/2011/layout/HexagonRadial"/>
    <dgm:cxn modelId="{287E0C95-2600-4698-9AB0-5EEEE7A3E187}" srcId="{12132069-37C0-4721-9433-C4116B4379A5}" destId="{94B2998A-EAC4-4510-8F46-D698E4678304}" srcOrd="0" destOrd="0" parTransId="{B229322F-1A68-4BD1-8F10-1B232E95DAB0}" sibTransId="{DEBEBC47-AE4A-4C9F-A6AE-4040B89366AE}"/>
    <dgm:cxn modelId="{7764BCFA-B264-4C4E-8DEA-E9632F78AF7D}" type="presOf" srcId="{C1D26071-8CBE-44F8-B880-A9833381EF87}" destId="{C7FB1695-A508-4A1E-97CE-F2087C432520}" srcOrd="0" destOrd="0" presId="urn:microsoft.com/office/officeart/2011/layout/HexagonRadial"/>
    <dgm:cxn modelId="{29B6BE52-2343-47DE-B350-B0C7F92A251E}" srcId="{94B2998A-EAC4-4510-8F46-D698E4678304}" destId="{F09D3353-F802-4ECD-B72B-686AAF145519}" srcOrd="1" destOrd="0" parTransId="{502E9F86-7626-4D40-92AC-F059FF170E23}" sibTransId="{DEB9DDFB-8A50-454E-B122-17CB148ED24F}"/>
    <dgm:cxn modelId="{87D00FA6-E188-4D13-B14D-8D4250782D8D}" type="presOf" srcId="{94B2998A-EAC4-4510-8F46-D698E4678304}" destId="{D2C8A4B5-F7CC-4DB9-AF31-B03C070B0FE2}" srcOrd="0" destOrd="0" presId="urn:microsoft.com/office/officeart/2011/layout/HexagonRadial"/>
    <dgm:cxn modelId="{72355CAF-0F3D-410D-A33E-CC8611E7898A}" srcId="{94B2998A-EAC4-4510-8F46-D698E4678304}" destId="{819B65FF-CE8B-4A1C-8324-D9C183AF7376}" srcOrd="5" destOrd="0" parTransId="{ACA8B729-0AC3-4660-9850-7C123D3A7BF1}" sibTransId="{D20A1FEF-4EFC-49A3-B6E1-B703EA254CF7}"/>
    <dgm:cxn modelId="{626180CA-ADA2-4352-ACE9-6526781233D8}" type="presOf" srcId="{E3CFE19B-E735-483D-AE8E-7CEF212077BE}" destId="{B3F25E4C-F72D-4BD7-B084-E9DB25200638}" srcOrd="0" destOrd="0" presId="urn:microsoft.com/office/officeart/2011/layout/HexagonRadial"/>
    <dgm:cxn modelId="{90E88F13-E544-42EF-8DDA-19E2473E0818}" srcId="{94B2998A-EAC4-4510-8F46-D698E4678304}" destId="{98C27055-5E7C-4B9E-BC7C-2836ADFDF052}" srcOrd="2" destOrd="0" parTransId="{EC8DB587-28F0-4F50-B09F-5D80D0BC9D60}" sibTransId="{6D76EE5F-620C-409C-BE51-2963D46BDA68}"/>
    <dgm:cxn modelId="{D0A1DA15-C642-482E-95B3-A708E3161AC9}" srcId="{94B2998A-EAC4-4510-8F46-D698E4678304}" destId="{E3CFE19B-E735-483D-AE8E-7CEF212077BE}" srcOrd="0" destOrd="0" parTransId="{34041017-FA73-44EE-B80E-A20725AEF14D}" sibTransId="{95E76940-F903-4692-9BA8-794A7971403A}"/>
    <dgm:cxn modelId="{0D87D797-893D-401A-BFF5-B1B3117BD645}" type="presOf" srcId="{F09D3353-F802-4ECD-B72B-686AAF145519}" destId="{F34FD06E-4B92-43D4-B248-8E7AD675E8CA}" srcOrd="0" destOrd="0" presId="urn:microsoft.com/office/officeart/2011/layout/HexagonRadial"/>
    <dgm:cxn modelId="{FF7D32A3-07CF-4E85-BAF8-94449B5BA861}" srcId="{94B2998A-EAC4-4510-8F46-D698E4678304}" destId="{C1D26071-8CBE-44F8-B880-A9833381EF87}" srcOrd="4" destOrd="0" parTransId="{7EA294FC-B56E-42F9-BC37-31F44165CEB8}" sibTransId="{A46A2274-21E1-43C7-A330-2F42C6245105}"/>
    <dgm:cxn modelId="{51120D7C-BC16-4E8F-BE0D-065E6468F162}" type="presOf" srcId="{98C27055-5E7C-4B9E-BC7C-2836ADFDF052}" destId="{EE2D5842-7A7B-49B5-A933-B5DD8E0A7BFD}" srcOrd="0" destOrd="0" presId="urn:microsoft.com/office/officeart/2011/layout/HexagonRadial"/>
    <dgm:cxn modelId="{11B8B47F-652C-443A-9F41-E244F2CCD324}" type="presParOf" srcId="{AA596612-1E8C-40E6-B7B5-484D94C7F237}" destId="{D2C8A4B5-F7CC-4DB9-AF31-B03C070B0FE2}" srcOrd="0" destOrd="0" presId="urn:microsoft.com/office/officeart/2011/layout/HexagonRadial"/>
    <dgm:cxn modelId="{B4CD2FE7-3331-445D-948D-8BA715483D5A}" type="presParOf" srcId="{AA596612-1E8C-40E6-B7B5-484D94C7F237}" destId="{F78DD6BE-2FE5-4E47-8597-7A1B0E2C1C41}" srcOrd="1" destOrd="0" presId="urn:microsoft.com/office/officeart/2011/layout/HexagonRadial"/>
    <dgm:cxn modelId="{93F861FC-AB90-4B27-AA67-4014CA7FBC70}" type="presParOf" srcId="{F78DD6BE-2FE5-4E47-8597-7A1B0E2C1C41}" destId="{3CFFBB03-8F82-4E58-8E6F-C675DFD83108}" srcOrd="0" destOrd="0" presId="urn:microsoft.com/office/officeart/2011/layout/HexagonRadial"/>
    <dgm:cxn modelId="{2EECB63E-38AE-4A4C-90A9-1EED6BAB721A}" type="presParOf" srcId="{AA596612-1E8C-40E6-B7B5-484D94C7F237}" destId="{B3F25E4C-F72D-4BD7-B084-E9DB25200638}" srcOrd="2" destOrd="0" presId="urn:microsoft.com/office/officeart/2011/layout/HexagonRadial"/>
    <dgm:cxn modelId="{4BB33B88-CD31-4BD5-956C-432D87BD97CA}" type="presParOf" srcId="{AA596612-1E8C-40E6-B7B5-484D94C7F237}" destId="{BEF678CB-7BC6-4323-8151-77493B926888}" srcOrd="3" destOrd="0" presId="urn:microsoft.com/office/officeart/2011/layout/HexagonRadial"/>
    <dgm:cxn modelId="{E5D8F650-AF78-4108-8015-F81BDBD37C00}" type="presParOf" srcId="{BEF678CB-7BC6-4323-8151-77493B926888}" destId="{3DE8CE62-D3F7-42CB-904C-AA9991F13FDB}" srcOrd="0" destOrd="0" presId="urn:microsoft.com/office/officeart/2011/layout/HexagonRadial"/>
    <dgm:cxn modelId="{292325F0-2C5A-4D16-9232-F207362CC85C}" type="presParOf" srcId="{AA596612-1E8C-40E6-B7B5-484D94C7F237}" destId="{F34FD06E-4B92-43D4-B248-8E7AD675E8CA}" srcOrd="4" destOrd="0" presId="urn:microsoft.com/office/officeart/2011/layout/HexagonRadial"/>
    <dgm:cxn modelId="{46B29C02-B8B5-48DC-8C4E-B85D9E65372A}" type="presParOf" srcId="{AA596612-1E8C-40E6-B7B5-484D94C7F237}" destId="{4EAD5C36-BEB8-41B4-B9C8-61AA49013A03}" srcOrd="5" destOrd="0" presId="urn:microsoft.com/office/officeart/2011/layout/HexagonRadial"/>
    <dgm:cxn modelId="{9CD15F87-32A0-4134-A624-8B33B4FB1E98}" type="presParOf" srcId="{4EAD5C36-BEB8-41B4-B9C8-61AA49013A03}" destId="{222A7863-4947-4396-9B08-6B58AB295797}" srcOrd="0" destOrd="0" presId="urn:microsoft.com/office/officeart/2011/layout/HexagonRadial"/>
    <dgm:cxn modelId="{7CC07631-60E0-417B-9FDA-73B8F46D2984}" type="presParOf" srcId="{AA596612-1E8C-40E6-B7B5-484D94C7F237}" destId="{EE2D5842-7A7B-49B5-A933-B5DD8E0A7BFD}" srcOrd="6" destOrd="0" presId="urn:microsoft.com/office/officeart/2011/layout/HexagonRadial"/>
    <dgm:cxn modelId="{44F48EE0-82BC-4A0E-A383-6A407F567032}" type="presParOf" srcId="{AA596612-1E8C-40E6-B7B5-484D94C7F237}" destId="{4E94E6E4-A352-414E-BE9C-81588265010F}" srcOrd="7" destOrd="0" presId="urn:microsoft.com/office/officeart/2011/layout/HexagonRadial"/>
    <dgm:cxn modelId="{EE640280-D2EA-4F90-BD5A-246A4C87C0D6}" type="presParOf" srcId="{4E94E6E4-A352-414E-BE9C-81588265010F}" destId="{CC12071C-05AF-4D59-93DB-840D7268C920}" srcOrd="0" destOrd="0" presId="urn:microsoft.com/office/officeart/2011/layout/HexagonRadial"/>
    <dgm:cxn modelId="{E58E8C21-80CD-4809-98A4-53506F142514}" type="presParOf" srcId="{AA596612-1E8C-40E6-B7B5-484D94C7F237}" destId="{A914BEFC-22F9-430F-81FA-EE6CF34B8AD9}" srcOrd="8" destOrd="0" presId="urn:microsoft.com/office/officeart/2011/layout/HexagonRadial"/>
    <dgm:cxn modelId="{5FF29EAC-365B-4F06-92CE-E627B50838C9}" type="presParOf" srcId="{AA596612-1E8C-40E6-B7B5-484D94C7F237}" destId="{8AB5C946-ADF9-400A-A4B0-B6C4CF1C9F33}" srcOrd="9" destOrd="0" presId="urn:microsoft.com/office/officeart/2011/layout/HexagonRadial"/>
    <dgm:cxn modelId="{B8DBB9D7-3A5A-4F2C-B00A-9C79DD03E9FA}" type="presParOf" srcId="{8AB5C946-ADF9-400A-A4B0-B6C4CF1C9F33}" destId="{4DD4BA0E-1CA8-4DCB-822A-6160AF8A63A0}" srcOrd="0" destOrd="0" presId="urn:microsoft.com/office/officeart/2011/layout/HexagonRadial"/>
    <dgm:cxn modelId="{EF2489CF-62DD-4418-99C3-2C5F7E9D235C}" type="presParOf" srcId="{AA596612-1E8C-40E6-B7B5-484D94C7F237}" destId="{C7FB1695-A508-4A1E-97CE-F2087C432520}" srcOrd="10" destOrd="0" presId="urn:microsoft.com/office/officeart/2011/layout/HexagonRadial"/>
    <dgm:cxn modelId="{AB7A4A8D-ED86-4FE3-B31B-52BDEE587F76}" type="presParOf" srcId="{AA596612-1E8C-40E6-B7B5-484D94C7F237}" destId="{9A76463A-489D-4F05-AEC2-DF6EBA2CFF29}" srcOrd="11" destOrd="0" presId="urn:microsoft.com/office/officeart/2011/layout/HexagonRadial"/>
    <dgm:cxn modelId="{5DD40B01-6B42-4A12-8AA1-3E1BB0012DC1}" type="presParOf" srcId="{9A76463A-489D-4F05-AEC2-DF6EBA2CFF29}" destId="{F6A6103B-1C6D-4E35-8050-A25D82D3D4F2}" srcOrd="0" destOrd="0" presId="urn:microsoft.com/office/officeart/2011/layout/HexagonRadial"/>
    <dgm:cxn modelId="{EB99A503-F6F6-45C2-B798-42538A12CC77}" type="presParOf" srcId="{AA596612-1E8C-40E6-B7B5-484D94C7F237}" destId="{A56E22D4-6D5C-469B-8368-A322D87D57C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8A4B5-F7CC-4DB9-AF31-B03C070B0FE2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noFill/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 খাদ্য</a:t>
          </a:r>
          <a:endParaRPr lang="en-US" sz="32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1004" y="2066564"/>
        <a:ext cx="1485474" cy="1284995"/>
      </dsp:txXfrm>
    </dsp:sp>
    <dsp:sp modelId="{3DE8CE62-D3F7-42CB-904C-AA9991F13FDB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25E4C-F72D-4BD7-B084-E9DB25200638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261045"/>
        <a:ext cx="1217310" cy="1053116"/>
      </dsp:txXfrm>
    </dsp:sp>
    <dsp:sp modelId="{222A7863-4947-4396-9B08-6B58AB295797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FD06E-4B92-43D4-B248-8E7AD675E8CA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1229902"/>
        <a:ext cx="1217310" cy="1053116"/>
      </dsp:txXfrm>
    </dsp:sp>
    <dsp:sp modelId="{CC12071C-05AF-4D59-93DB-840D7268C920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D5842-7A7B-49B5-A933-B5DD8E0A7BFD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3134564"/>
        <a:ext cx="1217310" cy="1053116"/>
      </dsp:txXfrm>
    </dsp:sp>
    <dsp:sp modelId="{4DD4BA0E-1CA8-4DCB-822A-6160AF8A63A0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4BEFC-22F9-430F-81FA-EE6CF34B8AD9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4104505"/>
        <a:ext cx="1217310" cy="1053116"/>
      </dsp:txXfrm>
    </dsp:sp>
    <dsp:sp modelId="{F6A6103B-1C6D-4E35-8050-A25D82D3D4F2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1695-A508-4A1E-97CE-F2087C432520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3135647"/>
        <a:ext cx="1217310" cy="1053116"/>
      </dsp:txXfrm>
    </dsp:sp>
    <dsp:sp modelId="{A56E22D4-6D5C-469B-8368-A322D87D57C3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47EC-03F8-47DD-8FA0-EDFA5CE3984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9075" y="1543490"/>
            <a:ext cx="7854950" cy="488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401591" y="408085"/>
            <a:ext cx="718991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শুভেচ্ছা</a:t>
            </a:r>
            <a:r>
              <a:rPr lang="en-US" sz="5400" b="1" dirty="0">
                <a:solidFill>
                  <a:srgbClr val="002060"/>
                </a:solidFill>
              </a:rPr>
              <a:t> / </a:t>
            </a:r>
            <a:r>
              <a:rPr lang="en-US" sz="5400" b="1" dirty="0" err="1">
                <a:solidFill>
                  <a:srgbClr val="002060"/>
                </a:solidFill>
              </a:rPr>
              <a:t>স্বাগতম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33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444941" y="1266357"/>
            <a:ext cx="3411172" cy="627799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1499" y="3133320"/>
            <a:ext cx="956900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খেলে আমাদের শরীরের ক্ষয়পূরণ, বৃদ্ধিসাধন ও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 কাজ সম্পন্ন হয় তাকে খাদ্য বলে।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27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69" y="420905"/>
            <a:ext cx="342006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06248" y="2449648"/>
            <a:ext cx="16104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2761" y="2378222"/>
            <a:ext cx="177284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82299" y="2378222"/>
            <a:ext cx="104892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8365" y="5916747"/>
            <a:ext cx="21899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খণিজ লবন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82299" y="5916747"/>
            <a:ext cx="14347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94" y="428992"/>
            <a:ext cx="3252925" cy="181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95" y="3513186"/>
            <a:ext cx="3252924" cy="207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69" y="3513186"/>
            <a:ext cx="3420062" cy="2076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6" y="428992"/>
            <a:ext cx="3086269" cy="181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932608" y="5916747"/>
            <a:ext cx="186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6" y="3513185"/>
            <a:ext cx="3086269" cy="207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852759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3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5785" y="627513"/>
            <a:ext cx="37863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3950" y="5141077"/>
            <a:ext cx="900233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খাতায় লেখ।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PMHS\Desktop\133720305_289771189250171_234106880814681127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0056" y="1465381"/>
            <a:ext cx="4409163" cy="3387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8239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977946" y="883836"/>
            <a:ext cx="2401648" cy="597235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7805" y="2256002"/>
            <a:ext cx="3372398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শর্করা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আমিষ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৩। স্নেহ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৪। খনিজ লবণ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৫। ভিটামিন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৬। পানি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530458"/>
            <a:ext cx="3342996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2647950"/>
            <a:ext cx="3342996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4470167"/>
            <a:ext cx="3342996" cy="1930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Left Arrow 9"/>
          <p:cNvSpPr/>
          <p:nvPr/>
        </p:nvSpPr>
        <p:spPr>
          <a:xfrm>
            <a:off x="5849467" y="1368312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28718" y="1197535"/>
            <a:ext cx="380165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ও শক্তি উৎপাদন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6566" y="3166410"/>
            <a:ext cx="348335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916" y="5310762"/>
            <a:ext cx="445495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গঠন ও বৃদ্ধি সাধন করে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685927" y="5450763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788959" y="3379271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7489" y="1228312"/>
            <a:ext cx="5760922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খনিজ পদার্থের চাহিদা পূরণ করে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5269" y="3166410"/>
            <a:ext cx="490117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তৈরিতে সাহায্য করে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4740" y="5323264"/>
            <a:ext cx="3959874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ক্ষয় পূরন করে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8" y="527682"/>
            <a:ext cx="3342996" cy="1862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8" y="2704464"/>
            <a:ext cx="3342996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8" y="4531671"/>
            <a:ext cx="3342996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Left Arrow 15"/>
          <p:cNvSpPr/>
          <p:nvPr/>
        </p:nvSpPr>
        <p:spPr>
          <a:xfrm>
            <a:off x="4685170" y="5403209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4358393" y="1353477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4685170" y="3353286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81580" y="1197535"/>
            <a:ext cx="442531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চলাচলে সাহায্য করে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6564" y="3166410"/>
            <a:ext cx="356063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835" y="5282632"/>
            <a:ext cx="451480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গঠন ও বৃদ্ধি সাধন করে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0" y="2333460"/>
            <a:ext cx="3342996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81" y="4393066"/>
            <a:ext cx="3342996" cy="1779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08" y="464354"/>
            <a:ext cx="3332068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Left Arrow 15"/>
          <p:cNvSpPr/>
          <p:nvPr/>
        </p:nvSpPr>
        <p:spPr>
          <a:xfrm>
            <a:off x="5699468" y="5420727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788957" y="1390290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788957" y="3337187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239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783830" y="587620"/>
            <a:ext cx="3304102" cy="944965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8431" y="5093510"/>
            <a:ext cx="73128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খাবারের কি কাজ বর্ণনা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PMHS\Desktop\134386850_736594283909725_588350219070164570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0783" y="1636248"/>
            <a:ext cx="4714742" cy="3299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235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03586" y="5014660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960" y="1739217"/>
            <a:ext cx="9875562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রঙ্গিন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আয়োডিনযুক্ত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 সাহায্য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 ও ডিম - দেহের ক্ষয় পূরণ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-  রক্ত চলাচলে সাহায্য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মাখন -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রকমের ডাল -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783830" y="587621"/>
            <a:ext cx="2685916" cy="519962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PMHS\Desktop\129823023_5038899812787622_180513909350124145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8354" y="982729"/>
            <a:ext cx="3213463" cy="4389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12875" y="2568047"/>
            <a:ext cx="6344528" cy="3195052"/>
          </a:xfrm>
          <a:prstGeom prst="roundRect">
            <a:avLst>
              <a:gd name="adj" fmla="val 179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হাফিজুল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পাইকপাড়া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০১৭১১-০৩১৫৪৩ 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E-mail:hafizulislam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947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0065" y="997655"/>
            <a:ext cx="6452713" cy="1227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33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8880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6" y="170597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উপাদান কয়টি 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075" y="236763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36" y="2371846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367634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481" y="2358704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টি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456" y="3127401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 শতকরা কতভাগ পানি?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075" y="3789065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ভাগ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1172" y="377882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ভাগ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4218" y="3778829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৭০ ভাগ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7188" y="3786020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 ভাগ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456" y="4578306"/>
            <a:ext cx="5463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কোন সময়ে পুষ্টিকর খাদ্যের চাহিদা সবচেয়ে বেশি?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328" y="5367547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শিশুকালে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4880" y="5316000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যৌবনকালে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348" y="5239970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বার্ধক্যকালে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9825" y="5228572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বয়ঃসন্ধিকালে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65104" y="2420533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99751" y="3830913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32325" y="5273465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6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6236" y="4892731"/>
            <a:ext cx="98595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পুষ্টিকর খাবারের প্রয়োজনীয়তা আলোচনা কর।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350874" y="430770"/>
            <a:ext cx="3690278" cy="81886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79" y="1622755"/>
            <a:ext cx="5269439" cy="27950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96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PMHS\Desktop\131661255_222912562605780_857427075032653073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8067" y="746467"/>
            <a:ext cx="523716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37927" y="2904177"/>
            <a:ext cx="2717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</a:rPr>
              <a:t>ধন্যবাদ</a:t>
            </a:r>
            <a:endParaRPr lang="en-US" sz="5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21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7828" y="712601"/>
            <a:ext cx="553074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201" y="2262001"/>
            <a:ext cx="60960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-৫০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04/02/2021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2" descr="C:\Users\PMHS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504" y="712601"/>
            <a:ext cx="3915178" cy="4965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9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0403" y="5652634"/>
            <a:ext cx="588374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6" y="1683913"/>
            <a:ext cx="4623515" cy="349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65" y="1683913"/>
            <a:ext cx="4374524" cy="349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702926" y="566670"/>
            <a:ext cx="4281488" cy="7827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400" b="1" dirty="0" err="1"/>
              <a:t>ছবি</a:t>
            </a:r>
            <a:r>
              <a:rPr lang="en-US" altLang="en-US" sz="4400" dirty="0"/>
              <a:t> </a:t>
            </a:r>
            <a:r>
              <a:rPr lang="en-US" altLang="en-US" sz="4400" b="1" dirty="0" err="1"/>
              <a:t>দেখি</a:t>
            </a:r>
            <a:r>
              <a:rPr lang="en-US" altLang="en-US" sz="4400" dirty="0"/>
              <a:t>--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99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2659744" y="1455313"/>
            <a:ext cx="6587287" cy="26015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400" b="1" dirty="0" err="1">
                <a:solidFill>
                  <a:srgbClr val="002060"/>
                </a:solidFill>
              </a:rPr>
              <a:t>সম্ভাব্য</a:t>
            </a:r>
            <a:r>
              <a:rPr lang="en-US" altLang="en-US" sz="4400" b="1" dirty="0">
                <a:solidFill>
                  <a:srgbClr val="002060"/>
                </a:solidFill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</a:rPr>
              <a:t>উত্তর</a:t>
            </a:r>
            <a:r>
              <a:rPr lang="en-US" altLang="en-US" sz="4400" b="1" dirty="0">
                <a:solidFill>
                  <a:srgbClr val="002060"/>
                </a:solidFill>
              </a:rPr>
              <a:t> ----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altLang="en-US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altLang="en-US" sz="4400" b="1" dirty="0" smtClean="0">
                <a:solidFill>
                  <a:srgbClr val="002060"/>
                </a:solidFill>
              </a:rPr>
              <a:t>*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altLang="en-US" sz="4400" b="1" dirty="0" smtClean="0">
                <a:solidFill>
                  <a:srgbClr val="002060"/>
                </a:solidFill>
              </a:rPr>
              <a:t>*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1234" y="1059137"/>
            <a:ext cx="5273163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4541" y="3121420"/>
            <a:ext cx="5962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6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20" y="891711"/>
            <a:ext cx="367047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9078" y="2415653"/>
            <a:ext cx="8173844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বলতে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খাবারের কি কাজ বর্ণনা করতে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14" y="3785686"/>
            <a:ext cx="4496242" cy="2422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23" y="931506"/>
            <a:ext cx="4834326" cy="2404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23" y="3683359"/>
            <a:ext cx="4834326" cy="262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G:\School File\Hafizul Vai\New folder\96672698_165531094862481_521047060628111360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14" y="931506"/>
            <a:ext cx="4496242" cy="257577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2741" y="278973"/>
            <a:ext cx="29051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b="1" dirty="0" err="1"/>
              <a:t>ছবি</a:t>
            </a:r>
            <a:r>
              <a:rPr lang="en-US" altLang="en-US" sz="2800" dirty="0"/>
              <a:t> </a:t>
            </a:r>
            <a:r>
              <a:rPr lang="en-US" altLang="en-US" sz="2800" b="1" dirty="0" err="1"/>
              <a:t>দেখি</a:t>
            </a:r>
            <a:r>
              <a:rPr lang="en-US" altLang="en-US" sz="2800" dirty="0"/>
              <a:t>--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48533" y="792579"/>
            <a:ext cx="34000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2346" y="5184985"/>
            <a:ext cx="239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pic>
        <p:nvPicPr>
          <p:cNvPr id="7" name="Picture 2" descr="C:\Users\PMHS\Desktop\133961711_213087473808974_363555908286391176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472" y="1682516"/>
            <a:ext cx="3161211" cy="2951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399</Words>
  <Application>Microsoft Office PowerPoint</Application>
  <PresentationFormat>Custom</PresentationFormat>
  <Paragraphs>97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Golam Maula</dc:creator>
  <cp:lastModifiedBy>lenovo</cp:lastModifiedBy>
  <cp:revision>233</cp:revision>
  <dcterms:created xsi:type="dcterms:W3CDTF">2019-07-29T15:11:06Z</dcterms:created>
  <dcterms:modified xsi:type="dcterms:W3CDTF">2021-02-04T13:38:31Z</dcterms:modified>
</cp:coreProperties>
</file>