
<file path=[Content_Types].xml><?xml version="1.0" encoding="utf-8"?>
<Types xmlns="http://schemas.openxmlformats.org/package/2006/content-types">
  <Default Extension="mp3" ContentType="audio/mpeg"/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3" r:id="rId6"/>
    <p:sldId id="261" r:id="rId7"/>
    <p:sldId id="264" r:id="rId8"/>
    <p:sldId id="265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47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86E2-DC68-4C4A-8592-7ED5462B6F36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BA3-A414-4EE4-9ED3-D775AB46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8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86E2-DC68-4C4A-8592-7ED5462B6F36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BA3-A414-4EE4-9ED3-D775AB46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86E2-DC68-4C4A-8592-7ED5462B6F36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BA3-A414-4EE4-9ED3-D775AB46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1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86E2-DC68-4C4A-8592-7ED5462B6F36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BA3-A414-4EE4-9ED3-D775AB46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0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86E2-DC68-4C4A-8592-7ED5462B6F36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BA3-A414-4EE4-9ED3-D775AB46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86E2-DC68-4C4A-8592-7ED5462B6F36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BA3-A414-4EE4-9ED3-D775AB46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3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86E2-DC68-4C4A-8592-7ED5462B6F36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BA3-A414-4EE4-9ED3-D775AB46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8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86E2-DC68-4C4A-8592-7ED5462B6F36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BA3-A414-4EE4-9ED3-D775AB46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5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86E2-DC68-4C4A-8592-7ED5462B6F36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BA3-A414-4EE4-9ED3-D775AB46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86E2-DC68-4C4A-8592-7ED5462B6F36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BA3-A414-4EE4-9ED3-D775AB46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6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86E2-DC68-4C4A-8592-7ED5462B6F36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BA3-A414-4EE4-9ED3-D775AB46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6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086E2-DC68-4C4A-8592-7ED5462B6F36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42BA3-A414-4EE4-9ED3-D775AB46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7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7366" y="-1338828"/>
            <a:ext cx="77629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																																</a:t>
            </a:r>
            <a:r>
              <a:rPr lang="en-US" sz="9600" dirty="0">
                <a:solidFill>
                  <a:srgbClr val="FF0000"/>
                </a:solidFill>
              </a:rPr>
              <a:t>Welcome</a:t>
            </a:r>
            <a:r>
              <a:rPr lang="en-US" sz="9600" dirty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321" y="1296154"/>
            <a:ext cx="8425374" cy="47924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0652" y="6088559"/>
            <a:ext cx="4557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9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1522" y="5411450"/>
            <a:ext cx="65414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C00000"/>
                </a:solidFill>
              </a:rPr>
              <a:t>Thanks all.</a:t>
            </a:r>
            <a:endParaRPr lang="en-US" sz="8800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344150"/>
            <a:ext cx="1152525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3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376" y="571885"/>
            <a:ext cx="7779224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Introduction </a:t>
            </a:r>
            <a:r>
              <a:rPr lang="en-US" sz="6000" dirty="0">
                <a:solidFill>
                  <a:srgbClr val="7030A0"/>
                </a:solidFill>
              </a:rPr>
              <a:t>of </a:t>
            </a:r>
            <a:r>
              <a:rPr lang="en-US" sz="6000" dirty="0" smtClean="0">
                <a:solidFill>
                  <a:srgbClr val="7030A0"/>
                </a:solidFill>
              </a:rPr>
              <a:t>Teacher:</a:t>
            </a:r>
          </a:p>
          <a:p>
            <a:endParaRPr lang="en-US" sz="4000" dirty="0"/>
          </a:p>
          <a:p>
            <a:r>
              <a:rPr lang="en-US" sz="4000" dirty="0" smtClean="0">
                <a:solidFill>
                  <a:srgbClr val="FF0000"/>
                </a:solidFill>
              </a:rPr>
              <a:t>Md. </a:t>
            </a:r>
            <a:r>
              <a:rPr lang="en-US" sz="4000" dirty="0" err="1" smtClean="0">
                <a:solidFill>
                  <a:srgbClr val="FF0000"/>
                </a:solidFill>
              </a:rPr>
              <a:t>Saiful</a:t>
            </a:r>
            <a:r>
              <a:rPr lang="en-US" sz="4000" dirty="0" smtClean="0">
                <a:solidFill>
                  <a:srgbClr val="FF0000"/>
                </a:solidFill>
              </a:rPr>
              <a:t> Islam.</a:t>
            </a:r>
            <a:endParaRPr lang="en-US" sz="4000" dirty="0">
              <a:solidFill>
                <a:srgbClr val="FF0000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Assistant Teacher.</a:t>
            </a:r>
          </a:p>
          <a:p>
            <a:r>
              <a:rPr lang="en-US" sz="4000" dirty="0">
                <a:solidFill>
                  <a:srgbClr val="FF0000"/>
                </a:solidFill>
              </a:rPr>
              <a:t>School </a:t>
            </a:r>
            <a:r>
              <a:rPr lang="en-US" sz="4000" dirty="0" smtClean="0">
                <a:solidFill>
                  <a:srgbClr val="FF0000"/>
                </a:solidFill>
              </a:rPr>
              <a:t>Name: </a:t>
            </a:r>
            <a:r>
              <a:rPr lang="en-US" sz="4000" dirty="0" err="1" smtClean="0">
                <a:solidFill>
                  <a:srgbClr val="FF0000"/>
                </a:solidFill>
              </a:rPr>
              <a:t>Dakkhin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Jawrani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Gov’t.Primary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School.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10635" y="2203100"/>
            <a:ext cx="425276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Class</a:t>
            </a:r>
            <a:r>
              <a:rPr lang="en-US" sz="4400" dirty="0">
                <a:solidFill>
                  <a:srgbClr val="0070C0"/>
                </a:solidFill>
              </a:rPr>
              <a:t>-</a:t>
            </a:r>
            <a:r>
              <a:rPr lang="en-US" sz="4400" dirty="0" smtClean="0">
                <a:solidFill>
                  <a:srgbClr val="0070C0"/>
                </a:solidFill>
              </a:rPr>
              <a:t> Three.</a:t>
            </a:r>
            <a:endParaRPr lang="en-US" sz="4400" dirty="0">
              <a:solidFill>
                <a:srgbClr val="0070C0"/>
              </a:solidFill>
            </a:endParaRPr>
          </a:p>
          <a:p>
            <a:r>
              <a:rPr lang="en-US" sz="4400" dirty="0" smtClean="0">
                <a:solidFill>
                  <a:srgbClr val="0070C0"/>
                </a:solidFill>
              </a:rPr>
              <a:t>Subject- English</a:t>
            </a:r>
            <a:endParaRPr lang="en-US" sz="4400" dirty="0">
              <a:solidFill>
                <a:srgbClr val="0070C0"/>
              </a:solidFill>
            </a:endParaRPr>
          </a:p>
          <a:p>
            <a:r>
              <a:rPr lang="en-US" sz="4400" dirty="0" smtClean="0">
                <a:solidFill>
                  <a:srgbClr val="0070C0"/>
                </a:solidFill>
              </a:rPr>
              <a:t>Lesson</a:t>
            </a:r>
            <a:r>
              <a:rPr lang="en-US" sz="4400" dirty="0" smtClean="0">
                <a:solidFill>
                  <a:srgbClr val="0070C0"/>
                </a:solidFill>
              </a:rPr>
              <a:t>-</a:t>
            </a:r>
            <a:endParaRPr lang="en-US" sz="4400" dirty="0">
              <a:solidFill>
                <a:srgbClr val="0070C0"/>
              </a:solidFill>
            </a:endParaRPr>
          </a:p>
          <a:p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6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eepy Hea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33750" y="6477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Listen the song: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43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3461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3450" y="342900"/>
            <a:ext cx="54292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Learning outcomes</a:t>
            </a:r>
            <a:r>
              <a:rPr lang="en-US" sz="6000" dirty="0" smtClean="0">
                <a:solidFill>
                  <a:srgbClr val="FF0000"/>
                </a:solidFill>
              </a:rPr>
              <a:t>: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1604942"/>
            <a:ext cx="6982080" cy="112731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2997073"/>
            <a:ext cx="10191762" cy="90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98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03"/>
            <a:ext cx="11925300" cy="670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4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137" y="2124046"/>
            <a:ext cx="7913165" cy="13621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4050" y="70485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Title of the lesson: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4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850" y="43491"/>
            <a:ext cx="7048500" cy="681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70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67" y="514350"/>
            <a:ext cx="10951365" cy="560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285" y="1295400"/>
            <a:ext cx="8770417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42</Words>
  <Application>Microsoft Office PowerPoint</Application>
  <PresentationFormat>Widescreen</PresentationFormat>
  <Paragraphs>14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DAKHIN JAORANI GPS</dc:creator>
  <cp:lastModifiedBy>DAKHIN JAORANI GPS</cp:lastModifiedBy>
  <cp:revision>5</cp:revision>
  <dcterms:created xsi:type="dcterms:W3CDTF">2021-02-06T13:33:06Z</dcterms:created>
  <dcterms:modified xsi:type="dcterms:W3CDTF">2021-02-06T14:19:41Z</dcterms:modified>
</cp:coreProperties>
</file>