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82" y="-53"/>
      </p:cViewPr>
      <p:guideLst>
        <p:guide orient="horz" pos="2160"/>
        <p:guide pos="3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6"/>
            <a:ext cx="101823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1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78233" y="274639"/>
            <a:ext cx="35313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4061" y="274639"/>
            <a:ext cx="1039451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61" y="1600201"/>
            <a:ext cx="6962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6669" y="1600201"/>
            <a:ext cx="6962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DC84-8796-442F-9A2F-A450A5B19DC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5FBF-521E-4F3B-AED3-4880CE3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1637" y="914400"/>
            <a:ext cx="6352391" cy="30007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13237" y="4591318"/>
            <a:ext cx="2885149" cy="12234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2807" y="1618446"/>
            <a:ext cx="194452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 দেয়া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9204" y="3224012"/>
            <a:ext cx="194452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0437" y="4801674"/>
            <a:ext cx="194452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60837" y="609285"/>
            <a:ext cx="3634125" cy="53447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8599" y="2472743"/>
            <a:ext cx="3427170" cy="21400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92177" y="965915"/>
            <a:ext cx="2783917" cy="19962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617487" y="4159876"/>
            <a:ext cx="2872495" cy="19296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03648" y="827467"/>
            <a:ext cx="2682683" cy="1687133"/>
          </a:xfrm>
          <a:prstGeom prst="star16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1049" y="1447800"/>
            <a:ext cx="156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20646" y="3528812"/>
            <a:ext cx="6036037" cy="8907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৪টি শর্ত লিখ। </a:t>
            </a:r>
            <a:endParaRPr lang="en-US" sz="2800" b="1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0670" y="1970466"/>
            <a:ext cx="2518179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ان يكون حرا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95978" y="595837"/>
            <a:ext cx="4574942" cy="77576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6999" y="3483732"/>
            <a:ext cx="2537160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 ان يكون صحيحا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70566" y="2090674"/>
            <a:ext cx="2497088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47367" y="4844606"/>
            <a:ext cx="2554032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6383" y="5093594"/>
            <a:ext cx="2764935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 ان يكون بالغا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496" y="3582476"/>
            <a:ext cx="2497088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37" y="1929486"/>
            <a:ext cx="1856273" cy="1107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87" y="3255044"/>
            <a:ext cx="1647941" cy="107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10" y="4749364"/>
            <a:ext cx="1665182" cy="954461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7758" y="1996225"/>
            <a:ext cx="2583559" cy="10045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ان  يكون  رجلا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3136" y="3490174"/>
            <a:ext cx="246756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 ان  يكون  مقيما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33645" y="3581400"/>
            <a:ext cx="2427490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মুকিম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5648" y="5057104"/>
            <a:ext cx="2585668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ان  يكون  عاقلا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33645" y="1867436"/>
            <a:ext cx="2497088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51837" y="5328677"/>
            <a:ext cx="2497088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বিবেকবান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47" y="1805793"/>
            <a:ext cx="2728026" cy="1220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99" y="4636395"/>
            <a:ext cx="2685978" cy="1498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72" y="3061576"/>
            <a:ext cx="2751557" cy="1464383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0695" y="595837"/>
            <a:ext cx="4574942" cy="77576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5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340380" y="695459"/>
            <a:ext cx="2923111" cy="1635617"/>
          </a:xfrm>
          <a:prstGeom prst="star16">
            <a:avLst/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0434" y="1262131"/>
            <a:ext cx="168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7429" y="3106271"/>
            <a:ext cx="7397288" cy="1546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 উপর জুম’আর নামাজ ওয়াজিব খাতায় লিখ।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8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82041" y="888642"/>
            <a:ext cx="2366328" cy="82424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0041" y="3429000"/>
            <a:ext cx="3822196" cy="1676400"/>
            <a:chOff x="3920041" y="3429000"/>
            <a:chExt cx="3822196" cy="1676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" name="Cloud 1"/>
            <p:cNvSpPr/>
            <p:nvPr/>
          </p:nvSpPr>
          <p:spPr>
            <a:xfrm>
              <a:off x="3920041" y="3429000"/>
              <a:ext cx="3822196" cy="16764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842683"/>
                </p:ext>
              </p:extLst>
            </p:nvPr>
          </p:nvGraphicFramePr>
          <p:xfrm>
            <a:off x="5087433" y="3889771"/>
            <a:ext cx="1139025" cy="602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Packager Shell Object" showAsIcon="1" r:id="rId3" imgW="993600" imgH="437760" progId="Package">
                    <p:embed/>
                  </p:oleObj>
                </mc:Choice>
                <mc:Fallback>
                  <p:oleObj name="Packager Shell Object" showAsIcon="1" r:id="rId3" imgW="993600" imgH="43776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87433" y="3889771"/>
                          <a:ext cx="1139025" cy="6024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2459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35778" y="1118315"/>
            <a:ext cx="2701752" cy="71048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2255" y="3245476"/>
            <a:ext cx="7288798" cy="18931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“শুক্রবার যেন সপ্তাহিক ঈদের দিন” কথাটি বুঝিয়ে বল। ( ০৮ লাইনের মধ্যে লিখে আনবে )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97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577" y="875763"/>
            <a:ext cx="5656412" cy="26401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163225" y="4005331"/>
            <a:ext cx="3378662" cy="97879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296" y="1957590"/>
            <a:ext cx="4973086" cy="36704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০১৭১৮৩৪৯০০৮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shahinrampuri@gmail.com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7627" y="1957590"/>
            <a:ext cx="4973086" cy="36704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অধ্যায় 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পরিচ্ছেদ 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 সংখ্যাঃ ৫০জন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০6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/2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21393" y="548641"/>
            <a:ext cx="3603977" cy="77372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9492" y="2125014"/>
            <a:ext cx="5188207" cy="927279"/>
          </a:xfrm>
          <a:prstGeom prst="round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সপ্তাহিক ঈদের দিন বলা হয় কোন দিন কে 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2690" y="3938788"/>
            <a:ext cx="5188207" cy="927279"/>
          </a:xfrm>
          <a:prstGeom prst="round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শুক্রবারকে কেন ঈদের দিন বলা হয়?  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51750" y="1725769"/>
            <a:ext cx="2505525" cy="14553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শুক্রবারকে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8463527" y="3410756"/>
            <a:ext cx="2505525" cy="14553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য়ার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জামাতের জন্য </a:t>
            </a:r>
            <a:endParaRPr lang="en-US" sz="28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7858" y="1009919"/>
            <a:ext cx="5595979" cy="89508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একটি ভিডিও দেখি......।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41937" y="3081528"/>
            <a:ext cx="1447800" cy="1295400"/>
            <a:chOff x="5341937" y="3081528"/>
            <a:chExt cx="1447800" cy="1295400"/>
          </a:xfrm>
        </p:grpSpPr>
        <p:sp>
          <p:nvSpPr>
            <p:cNvPr id="3" name="Oval 2"/>
            <p:cNvSpPr/>
            <p:nvPr/>
          </p:nvSpPr>
          <p:spPr>
            <a:xfrm>
              <a:off x="5341937" y="3081528"/>
              <a:ext cx="1447800" cy="1295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7899011"/>
                </p:ext>
              </p:extLst>
            </p:nvPr>
          </p:nvGraphicFramePr>
          <p:xfrm>
            <a:off x="5381314" y="3476625"/>
            <a:ext cx="121664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Packager Shell Object" showAsIcon="1" r:id="rId3" imgW="1237680" imgH="437760" progId="Package">
                    <p:embed/>
                  </p:oleObj>
                </mc:Choice>
                <mc:Fallback>
                  <p:oleObj name="Packager Shell Object" showAsIcon="1" r:id="rId3" imgW="1237680" imgH="43776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81314" y="3476625"/>
                          <a:ext cx="1216645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53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8764859">
            <a:off x="164801" y="1494448"/>
            <a:ext cx="3356458" cy="9272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41837" y="3733800"/>
            <a:ext cx="3834212" cy="2537138"/>
          </a:xfrm>
          <a:prstGeom prst="ellipse">
            <a:avLst/>
          </a:prstGeom>
          <a:noFill/>
          <a:ln w="381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সালাতুল জুমু’আ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637" y="6429830"/>
            <a:ext cx="26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dirty="0">
                <a:latin typeface="Arial Black" panose="020B0A04020102020204" pitchFamily="34" charset="0"/>
              </a:rPr>
              <a:t>Sahin Alam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750458"/>
            <a:ext cx="4038600" cy="2678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96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98718" y="708338"/>
            <a:ext cx="3910137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7508" y="2343955"/>
            <a:ext cx="8161936" cy="3013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শাব্দিক অর্থ বলতে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বর্ণনা করতে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ওয়াজিব হওয়ার শর্তাবলী ব্যাখ্যা করতে পারবে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35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03379" y="1609860"/>
            <a:ext cx="3986062" cy="27431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45903" y="1487505"/>
            <a:ext cx="4125258" cy="27818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98125" y="4868215"/>
            <a:ext cx="2556141" cy="1043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জুমআর দৃশ্য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14465" y="4868214"/>
            <a:ext cx="2556141" cy="1043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খুতবার দৃশ্য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0378" y="489397"/>
            <a:ext cx="2986383" cy="1687132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</a:rPr>
              <a:t>جمعة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604" y="3206840"/>
            <a:ext cx="1683004" cy="978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جمع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70620" y="2318197"/>
            <a:ext cx="2530833" cy="643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</a:rPr>
              <a:t>   </a:t>
            </a:r>
            <a:r>
              <a:rPr lang="ar-SA" sz="2400" b="1" dirty="0">
                <a:solidFill>
                  <a:schemeClr val="tx1"/>
                </a:solidFill>
              </a:rPr>
              <a:t>ج</a:t>
            </a:r>
            <a:r>
              <a:rPr lang="bn-BD" sz="2400" b="1" dirty="0">
                <a:solidFill>
                  <a:schemeClr val="tx1"/>
                </a:solidFill>
              </a:rPr>
              <a:t>-  </a:t>
            </a:r>
            <a:r>
              <a:rPr lang="ar-SA" sz="2400" b="1" dirty="0">
                <a:solidFill>
                  <a:schemeClr val="tx1"/>
                </a:solidFill>
              </a:rPr>
              <a:t> م</a:t>
            </a:r>
            <a:r>
              <a:rPr lang="bn-BD" sz="2400" b="1" dirty="0">
                <a:solidFill>
                  <a:schemeClr val="tx1"/>
                </a:solidFill>
              </a:rPr>
              <a:t>- </a:t>
            </a:r>
            <a:r>
              <a:rPr lang="ar-SA" sz="2400" b="1" dirty="0">
                <a:solidFill>
                  <a:schemeClr val="tx1"/>
                </a:solidFill>
              </a:rPr>
              <a:t>  ع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84456" y="2137895"/>
            <a:ext cx="2353675" cy="75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42" y="3362996"/>
            <a:ext cx="4187276" cy="23944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98344" y="3528811"/>
            <a:ext cx="2227133" cy="708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 flipV="1">
            <a:off x="2758608" y="2640169"/>
            <a:ext cx="2012012" cy="105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7326762" y="2472745"/>
            <a:ext cx="1657694" cy="4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7301453" y="2640170"/>
            <a:ext cx="1898125" cy="8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7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3565" y="1506827"/>
            <a:ext cx="2322040" cy="10431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শহরতলি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0296" y="5072131"/>
            <a:ext cx="2322040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1929" y="3181083"/>
            <a:ext cx="2322040" cy="11011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6939" y="553791"/>
            <a:ext cx="3901298" cy="66541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7777" y="2279561"/>
            <a:ext cx="2910459" cy="252425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655447" y="1107583"/>
            <a:ext cx="2733301" cy="180304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718719" y="4031088"/>
            <a:ext cx="2758607" cy="209925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979275" cy="6858000"/>
          </a:xfrm>
          <a:prstGeom prst="frame">
            <a:avLst>
              <a:gd name="adj1" fmla="val 49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2237" y="6553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428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</cp:revision>
  <dcterms:created xsi:type="dcterms:W3CDTF">2021-01-29T03:42:02Z</dcterms:created>
  <dcterms:modified xsi:type="dcterms:W3CDTF">2021-02-05T15:21:34Z</dcterms:modified>
</cp:coreProperties>
</file>