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91" r:id="rId5"/>
    <p:sldId id="29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87" r:id="rId14"/>
    <p:sldId id="296" r:id="rId15"/>
    <p:sldId id="298" r:id="rId16"/>
    <p:sldId id="297" r:id="rId17"/>
    <p:sldId id="299" r:id="rId18"/>
    <p:sldId id="301" r:id="rId19"/>
    <p:sldId id="300" r:id="rId20"/>
    <p:sldId id="293" r:id="rId21"/>
    <p:sldId id="294" r:id="rId22"/>
    <p:sldId id="295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7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2CC4-8B5C-49B2-8C63-8D8826EA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AC8F7-6CB8-4D48-A4AE-A4CCF67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C0D8-E524-4095-B689-E1E39AA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A240-3B22-4D7C-A29B-8B1BA09B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C028-6E80-4B67-9B90-F8F63F1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1CC4-E41B-44FA-8596-1CE8CC7D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6DDA-ED3E-4B49-AC95-5AF45B31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4954-9A21-4C70-9B96-DB8CD0D5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EA78-4CCB-4B87-B51D-5B185127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188-EB48-45C7-B330-F746F9B9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F5B6A-31C8-4CA3-844F-4FFE24AB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1564A-523F-4272-9805-32ECD7B0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EC46-20B7-4706-A79E-DBB239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3083-4108-4E6C-B97D-BED19AD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6D0B-7F96-499C-9439-DCE0C7B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A68D-3A29-4026-9AA5-6FBBB7F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EA5E-4B9B-4D19-8B1B-F9FB9B30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EAE92-4972-4C25-A0D6-4086BBCA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0ED4-C336-4595-9863-6CFC16D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B861-346D-446B-B226-383001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F44E-69AA-4D6F-90DF-3EC672A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ABFA-AFF1-4504-875D-78BC101D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22B4B-E70A-4497-AE92-3607377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7AED-9D02-42D1-B505-D8528284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C9AB-9BB2-4311-80CB-63C3FC8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1AD4-844E-48A7-BBEE-C1EA422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74FC-FAB3-41C1-9F5F-DD0F17E6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F1D2-F85E-4BD4-8534-0C04ED9D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D06F-F934-4C53-B5A0-1E360E3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28AA1-A4B4-43BD-916F-466F8A2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D0BF0-F2C9-41E9-A267-BCCA6D2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0B31-20B7-4B53-9F43-3D89A723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C355-A336-46F0-A300-BCC8544B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50DCD-60A5-4EA9-8712-BF0FF181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010E8-C0AB-4588-968A-38E80147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594F0-2B8F-4395-B410-DABCF3F1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7429C-40F1-4E67-8821-5D7669C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FF73-F0AF-49E7-82AC-F855B09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BCD8-6A36-49F6-BEBD-DDFF354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7A08-E85E-4DD9-B745-E63BD484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ED5FE-E437-4E2A-90B3-FEA6BA1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4CE09-9BDF-45ED-A208-D5C74157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AFD14-AC10-4DED-BB0C-EB6D962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7BA-A74F-4BFD-8AD4-1B63D24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14C2-567D-4201-83A0-550320D6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C432-AEFF-4BBD-8CC3-5B5DAF96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11A3-D6F7-4A03-86B2-B62E007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76B17-2E7B-4EF3-A8A7-F8B6986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5B87-FDDD-45DB-8CEB-8943A8D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E7B5-0768-422E-A183-FB7AC379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0936F-97B5-40AC-9F64-50D33CE43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0916-8E9B-4301-A036-6A4FDA12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A5622-C8FD-4AB5-98EB-D0E9DE4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B1567-7B75-4472-A0F1-5EE9253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B80E-21EF-450C-8BBD-621ED669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CB4AF-CAF3-47AD-8958-AD89251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96F3A-E5CB-489E-9302-D7FF3B16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5A5D-70ED-4ABC-8BEA-A2D3E651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8964-D74C-4F89-938B-14AF333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8421-A89B-4C32-9A8B-46F2D967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4088" y="4252260"/>
            <a:ext cx="5400738" cy="13152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৩০,০০০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01" y="812480"/>
            <a:ext cx="4670985" cy="298290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94186" y="273263"/>
            <a:ext cx="4676384" cy="3522122"/>
            <a:chOff x="6234712" y="424333"/>
            <a:chExt cx="4149366" cy="41226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77" y="424333"/>
              <a:ext cx="3809999" cy="25399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12" y="2264260"/>
              <a:ext cx="4149366" cy="228268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322141" y="4252260"/>
            <a:ext cx="4676384" cy="13152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39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4465" y="4500255"/>
            <a:ext cx="11503741" cy="16647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1" y="403158"/>
            <a:ext cx="5536620" cy="37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4003" b="18614"/>
          <a:stretch/>
        </p:blipFill>
        <p:spPr>
          <a:xfrm>
            <a:off x="6413127" y="425954"/>
            <a:ext cx="4309334" cy="3213987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26082" r="4110" b="32822"/>
          <a:stretch/>
        </p:blipFill>
        <p:spPr>
          <a:xfrm>
            <a:off x="7434804" y="3652550"/>
            <a:ext cx="3940044" cy="2305222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1" y="661348"/>
            <a:ext cx="3657600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1" b="32047"/>
          <a:stretch/>
        </p:blipFill>
        <p:spPr>
          <a:xfrm>
            <a:off x="510023" y="3808317"/>
            <a:ext cx="5242926" cy="15441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21546" y="5970381"/>
            <a:ext cx="774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2756" r="1345" b="24580"/>
          <a:stretch/>
        </p:blipFill>
        <p:spPr>
          <a:xfrm>
            <a:off x="6041131" y="3603638"/>
            <a:ext cx="4409557" cy="2847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" b="41369"/>
          <a:stretch/>
        </p:blipFill>
        <p:spPr>
          <a:xfrm>
            <a:off x="2642992" y="419185"/>
            <a:ext cx="7377830" cy="1860552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2" y="3603639"/>
            <a:ext cx="4146116" cy="274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582" y="2525236"/>
            <a:ext cx="1112028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5" y="322539"/>
            <a:ext cx="7841473" cy="48757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761" y="5283047"/>
            <a:ext cx="1132676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47" y="607470"/>
            <a:ext cx="6789106" cy="373906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08155" y="4719377"/>
            <a:ext cx="11975690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CIP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8810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9" y="223603"/>
            <a:ext cx="9035333" cy="2379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24890" r="7716" b="21870"/>
          <a:stretch/>
        </p:blipFill>
        <p:spPr>
          <a:xfrm>
            <a:off x="1473894" y="2752594"/>
            <a:ext cx="9035333" cy="1819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316" y="4966963"/>
            <a:ext cx="11887199" cy="14900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ডেইলি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বিজনেসম্যান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875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3098" r="2309" b="18194"/>
          <a:stretch/>
        </p:blipFill>
        <p:spPr>
          <a:xfrm>
            <a:off x="2941233" y="393737"/>
            <a:ext cx="5814460" cy="4253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813" y="4755836"/>
            <a:ext cx="11720707" cy="149008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১৯৯৮সালে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অ্যামেরিকান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এক্সিকিউটিভ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905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47" y="631184"/>
            <a:ext cx="3288083" cy="3773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2" y="631184"/>
            <a:ext cx="3244241" cy="3773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4" y="631184"/>
            <a:ext cx="3296342" cy="3773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4600" y="5460742"/>
            <a:ext cx="664557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চৌধুরীর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293" y="4494755"/>
            <a:ext cx="27060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3347" y="4494755"/>
            <a:ext cx="328808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অঞ্জন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5936" y="4496855"/>
            <a:ext cx="291715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r="26831"/>
          <a:stretch/>
        </p:blipFill>
        <p:spPr>
          <a:xfrm>
            <a:off x="3732756" y="404748"/>
            <a:ext cx="3904414" cy="4079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465" y="4741532"/>
            <a:ext cx="11543071" cy="2014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৮৬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605418" y="455286"/>
            <a:ext cx="3605536" cy="647385"/>
          </a:xfrm>
          <a:prstGeom prst="roundRect">
            <a:avLst>
              <a:gd name="adj" fmla="val 50000"/>
            </a:avLst>
          </a:prstGeom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703" y="2117324"/>
            <a:ext cx="6096246" cy="18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শিরিন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0303" y="2076159"/>
            <a:ext cx="4399927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2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64478" y="560696"/>
            <a:ext cx="6463044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80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49" y="3125676"/>
            <a:ext cx="10746796" cy="329686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32849" y="271112"/>
            <a:ext cx="37263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478" y="1472731"/>
            <a:ext cx="12123174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2878" y="2323720"/>
            <a:ext cx="947695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2390" y="3253608"/>
            <a:ext cx="1180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২.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স্কয়ার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ফার্মাসিউটিক্যালস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1911" y="3821634"/>
            <a:ext cx="4426212" cy="833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৮০,০০০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1114" y="4655388"/>
            <a:ext cx="10169772" cy="833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স্যামসন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CIP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41911" y="5691367"/>
            <a:ext cx="5522574" cy="73489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2010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5205" y="5779933"/>
            <a:ext cx="616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4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6737" y="3612908"/>
            <a:ext cx="9595648" cy="24957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স্যামসন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4" y="823054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Group 13"/>
          <p:cNvGrpSpPr/>
          <p:nvPr/>
        </p:nvGrpSpPr>
        <p:grpSpPr>
          <a:xfrm>
            <a:off x="7420895" y="-78289"/>
            <a:ext cx="2363731" cy="2219657"/>
            <a:chOff x="4488776" y="909471"/>
            <a:chExt cx="2363731" cy="2219657"/>
          </a:xfrm>
        </p:grpSpPr>
        <p:sp>
          <p:nvSpPr>
            <p:cNvPr id="17" name="Rectangle 16"/>
            <p:cNvSpPr/>
            <p:nvPr/>
          </p:nvSpPr>
          <p:spPr>
            <a:xfrm>
              <a:off x="4872249" y="2109334"/>
              <a:ext cx="1665028" cy="10197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488776" y="909471"/>
              <a:ext cx="2363731" cy="1199863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endPara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81310" y="2321437"/>
            <a:ext cx="311114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1540701" y="400833"/>
            <a:ext cx="9156526" cy="608765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6010" y="923504"/>
            <a:ext cx="7496935" cy="47793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47585">
            <a:off x="2447975" y="3834257"/>
            <a:ext cx="2002971" cy="1752600"/>
          </a:xfrm>
          <a:prstGeom prst="rect">
            <a:avLst/>
          </a:prstGeom>
          <a:noFill/>
        </p:spPr>
      </p:pic>
      <p:pic>
        <p:nvPicPr>
          <p:cNvPr id="16" name="Picture 15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7914295" y="4032202"/>
            <a:ext cx="1815032" cy="1588153"/>
          </a:xfrm>
          <a:prstGeom prst="rect">
            <a:avLst/>
          </a:prstGeom>
          <a:noFill/>
        </p:spPr>
      </p:pic>
      <p:pic>
        <p:nvPicPr>
          <p:cNvPr id="17" name="Picture 16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639" y="3921079"/>
            <a:ext cx="3505200" cy="1913206"/>
          </a:xfrm>
          <a:prstGeom prst="rect">
            <a:avLst/>
          </a:prstGeom>
          <a:noFill/>
        </p:spPr>
      </p:pic>
      <p:pic>
        <p:nvPicPr>
          <p:cNvPr id="21" name="Picture 20" descr="G:\Animation\1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4536" y="17408"/>
            <a:ext cx="1060924" cy="1055594"/>
          </a:xfrm>
          <a:prstGeom prst="rect">
            <a:avLst/>
          </a:prstGeom>
          <a:noFill/>
        </p:spPr>
      </p:pic>
      <p:pic>
        <p:nvPicPr>
          <p:cNvPr id="22" name="Picture 6" descr="G:\Animation\1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015821" y="18393"/>
            <a:ext cx="1154326" cy="1084124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4972833" y="2221126"/>
            <a:ext cx="2182933" cy="173709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25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2135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32" y="575888"/>
            <a:ext cx="2931843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24847"/>
          <a:stretch/>
        </p:blipFill>
        <p:spPr>
          <a:xfrm>
            <a:off x="4429459" y="573237"/>
            <a:ext cx="2685325" cy="3648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002" y="4231146"/>
            <a:ext cx="26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2752" y="4233488"/>
            <a:ext cx="304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342" y="5490766"/>
            <a:ext cx="7915813" cy="108198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2"/>
          <a:stretch/>
        </p:blipFill>
        <p:spPr>
          <a:xfrm>
            <a:off x="7234556" y="598289"/>
            <a:ext cx="3181708" cy="3635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68228" y="4267200"/>
            <a:ext cx="327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72813" y="1568443"/>
            <a:ext cx="12537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উদ্যোক্তাদের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জীবনী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6334" y="706246"/>
            <a:ext cx="3579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602" y="2264732"/>
            <a:ext cx="11692795" cy="332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4055"/>
          <a:stretch/>
        </p:blipFill>
        <p:spPr>
          <a:xfrm>
            <a:off x="4346532" y="551259"/>
            <a:ext cx="4108537" cy="381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0271" y="4554312"/>
            <a:ext cx="1166105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১৯২৬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026" y="5378333"/>
            <a:ext cx="1174954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লতিকা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5999" y="3649750"/>
            <a:ext cx="5604388" cy="29674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১৯৫২সালে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ফার্মেসী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37" y="348937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6" y="3432312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6" y="34893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86168" y="3524770"/>
            <a:ext cx="4899158" cy="29674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-2913" r="-3024" b="4089"/>
          <a:stretch/>
        </p:blipFill>
        <p:spPr>
          <a:xfrm>
            <a:off x="939986" y="3429000"/>
            <a:ext cx="5156014" cy="291106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4135"/>
            <a:ext cx="4801644" cy="2684925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7" y="734136"/>
            <a:ext cx="4722719" cy="26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0428" y="3729455"/>
            <a:ext cx="10331145" cy="24957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চৌধুরীসহ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৮০,০০০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527871"/>
            <a:ext cx="4577514" cy="2791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8" y="527871"/>
            <a:ext cx="4747363" cy="27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355</Words>
  <Application>Microsoft Office PowerPoint</Application>
  <PresentationFormat>Widescreen</PresentationFormat>
  <Paragraphs>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Sikder Computer</cp:lastModifiedBy>
  <cp:revision>283</cp:revision>
  <dcterms:created xsi:type="dcterms:W3CDTF">2020-02-20T09:09:53Z</dcterms:created>
  <dcterms:modified xsi:type="dcterms:W3CDTF">2021-02-05T18:11:43Z</dcterms:modified>
</cp:coreProperties>
</file>