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72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EE20-5B4D-4D21-8F33-859B3CCC2B86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41F-0051-4D45-AF53-BD16BA77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EE20-5B4D-4D21-8F33-859B3CCC2B86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41F-0051-4D45-AF53-BD16BA77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EE20-5B4D-4D21-8F33-859B3CCC2B86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41F-0051-4D45-AF53-BD16BA77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EE20-5B4D-4D21-8F33-859B3CCC2B86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41F-0051-4D45-AF53-BD16BA77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EE20-5B4D-4D21-8F33-859B3CCC2B86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41F-0051-4D45-AF53-BD16BA77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EE20-5B4D-4D21-8F33-859B3CCC2B86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41F-0051-4D45-AF53-BD16BA77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EE20-5B4D-4D21-8F33-859B3CCC2B86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41F-0051-4D45-AF53-BD16BA77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EE20-5B4D-4D21-8F33-859B3CCC2B86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41F-0051-4D45-AF53-BD16BA77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EE20-5B4D-4D21-8F33-859B3CCC2B86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41F-0051-4D45-AF53-BD16BA77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EE20-5B4D-4D21-8F33-859B3CCC2B86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41F-0051-4D45-AF53-BD16BA77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EE20-5B4D-4D21-8F33-859B3CCC2B86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41F-0051-4D45-AF53-BD16BA77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8EE20-5B4D-4D21-8F33-859B3CCC2B86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F341F-0051-4D45-AF53-BD16BA777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-Pic-1200x6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2860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228600"/>
            <a:ext cx="3581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মাশরুমের বীজ বা স্পন তৈরিঃ-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219200"/>
            <a:ext cx="32766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08248981_110173177440501_441755555597484951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219200"/>
            <a:ext cx="32004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3810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চাষি পর্যায়ে মাশরুম চাষের জন্য প্যাকেটজাত বীজ কিনতে পাওয়া যায় যাকে স্পন বলে।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352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মাশরুমের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কালচারের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 খড় দিয়ে চাষিরা নিজেরাও স্পন তৈরি করে নিতে পারেন। সে ক্ষেত্রে চাষিদের বাজার থেকে মাদার স্পন সংগ্রহ করে স্পন তৈরি করে নিতে হয়। 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0" y="152400"/>
            <a:ext cx="1905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চাষঘর তৈরিঃ-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দেশে-মাশরুমের-বার্ষিক-উৎপাদন-৮০০-কোটি-টাক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066799"/>
            <a:ext cx="3714750" cy="228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_104263996_fatema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066800"/>
            <a:ext cx="3657600" cy="2247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4038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ঘরের তাপমাত্রা ২০-৩০ ডিগ্রী সেলসিয়াস রাখার ব্যবস্থা করতে হবে। তাছাড়া মাশরুম আর্দ্র অবস্থা পছন্দ করে। তাই ঘরটিতে ৭০-৮০% আপেক্ষিক আর্দ্রতার ব্যবস্থা করতে হবে এবং বেড়ার নিচে খোলা রাখতে হয়।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81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মাশরুম চাষের ঘরটিতে পর্যাপ্ত অক্সিজেন প্রবেশের জন্য জানালা রাখতে হবে।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228600"/>
            <a:ext cx="22860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স্পন সংগ্রহঃ-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3505200" cy="2266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q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066800"/>
            <a:ext cx="35052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4343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ভালো স্পনের বৈশিষ্ট্য হলো প্যাকেটটি সুষমভাবে মাইসিলিয়াম দ্ধারা পূর্ণ ও সাদা হবে। তাছাড়া স্পন সংগ্রহের পর তাড়াতাড়ি প্যাকেট কাটার ব্যবস্থা করতে হবে। 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886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চাষঘর তৈরির পর বিশ্বস্ত প্রতিষ্ঠান থেকে পলি প্যাকেট তৈরি স্পন সংগ্রহ করতে হবে।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2400" y="152400"/>
            <a:ext cx="1295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পরিচর্যা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200716202048-600x3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143000"/>
            <a:ext cx="3352800" cy="1990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08248981_110173177440501_441755555597484951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143000"/>
            <a:ext cx="3581400" cy="198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4038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স্পন প্যাকেটের চারপাশের আর্দ্রতা ৭০-৮০% রাখার জন্য গরমে ৪-৫ বার, শীতে বা বর্ষায় ২-৩ বার পানি স্প্রে করতে হবে। স্প্রেয়ারের নজেল প্যাকেটের এক ফুট উপরে রেখে স্প্রে করতে হবে।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581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চাষঘরের মেঝে বা তাকে দুই ইঞ্চি পর পর স্পন সাজাতে হবে।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228600"/>
            <a:ext cx="3200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মাশরুম সংগ্রহ ও সংরক্ষণ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iohgdi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95400"/>
            <a:ext cx="3371850" cy="2085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res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3733800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3962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মাশরুম যথেষ্ট বড় হয়েছে কিন্তু শিরাগুলো ঢিলা হয়নি- এমন অবস্থায় হাত দিয়ে আলতো করে টেনে তুলতে হবে। পরে গোড়া কেটে বাছাই করে পলি ব্যাগে ভরে মুখ বন্ধ করে বাজারজাত করতে হবে। এগুলো ঠান্ডা জায়গায় ২-৩ দিন রেখে খাওয়া যায়। ফ্রিজে রাখলে ৭-৮ দিন ভালো থাকে।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295400"/>
            <a:ext cx="8534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মাশরুম চাষের ক্ষেত্রে কোন কোন বিষয়গুলো অধিক গুরুত্ব তার একটি তালিকা কর। </a:t>
            </a:r>
            <a:endParaRPr lang="en-US" sz="28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152400"/>
            <a:ext cx="338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কাজঃ- </a:t>
            </a:r>
            <a:endParaRPr lang="en-US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20481201_183496890014478_818227790801670710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ing-photo-1024x6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976735"/>
            <a:ext cx="8077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আমিষ গ্রহনের ফলে উচ্চ রক্তচাপ, হ্নদরোগ ও মেধভুঁড়ি হওয়ার আশঙ্কা থাকে না।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228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উপকারিতা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143000"/>
            <a:ext cx="7010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আমিষে মানবদেহের জন্য প্রয়োজনীয় ৯ টি এমাইনো এসিড রয়েছে। </a:t>
            </a:r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50403"/>
            <a:ext cx="8077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এছাড়াও ডায়বেটিস, রক্তশূন্যতা, আমাশায়, চুল পড়া, ক্যান্সার, টিউওমার ইত্যাদি রোগের প্রতিরোধক ও নিরাময়কারী হিসেবে কাজ করে থাকে।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04339" y="86380"/>
            <a:ext cx="3491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প্রশ্নগুলোর উত্তর দাওঃ- </a:t>
            </a:r>
            <a:endParaRPr lang="en-US" sz="28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 প্রতি ১০০ গ্রাম শুকনো মাশরুমের সাথে কত গ্রাম আমিষ থাকে?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উত্তরঃ সবজি, ফ্রাই, স্যুপ, পোলাও, বিরিয়ানি, নুডুলস, চিড়িং ও ছোট মাছের সাথে।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দেশীয় পদ্ধতিতে মাশরুম কোন কোন খাবারের সাথে খাওয়া হয়?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667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৩. আমরা গড়ে প্রতিদিন আলু বাদে কত গ্রাম সবজি খাই? 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1291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 উত্তরঃ ২৫-৩৫ গ্রাম।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124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৩. উত্তরঃ ৪০-৫০ গ্রাম। খাওয়ার প্রয়োজন ২০০-২৫০ গ্রাম।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657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৪. স্পুন কি? 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0341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৪. উত্তরঃ মাশরুম চাষের জন্য বাজারে প্যাকেটজাত যে বীজ কিনতে পাওয়া যায় তাই স্পুন।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572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৫. একটি প্যাকেট থেকে কতবার মাশরুম সংগ্রহ করা যায়? 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029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৫. উত্তরঃ ৮-১০ বার।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78219_681384985269250_304263460108604648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2600" y="152400"/>
            <a:ext cx="3296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কাজঃ-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09800"/>
            <a:ext cx="891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“মানব দেহের রোগ প্রতিরোধ ও নিরাময়ে মাশরুম                             অত্যাধিক গুরুত্বপূর্ণ” </a:t>
            </a:r>
            <a:r>
              <a:rPr lang="bn-IN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উক্তিটি বিশ্লেষণ করে আনবে। </a:t>
            </a:r>
            <a:endParaRPr lang="en-US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228600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2800" y="76200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7833" y="762000"/>
            <a:ext cx="1946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বিষয়ঃ কৃষি শিক্ষা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অধ্যায়ঃ পঞ্চম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 সংখ্যাঃ ৯০ জন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তারিখঃ ০২/০২/২০২১ ইং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shot_1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24000"/>
            <a:ext cx="1014412" cy="12811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62400" y="1219200"/>
            <a:ext cx="76200" cy="2514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1219200"/>
            <a:ext cx="76200" cy="2514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67200" y="1535668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মহসিন আলম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সহকারি শিক্ষক (কৃষি)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টাকই উচ্চ বিদ্যালয়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ব্রাহ্মণপাড়া, কুমিল্লা।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মোবাইলঃ ০১৭৩৭৩০৭১৭৯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G_20170329_202831_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752600"/>
            <a:ext cx="1278236" cy="1524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45033" y="762000"/>
            <a:ext cx="23086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HROOM-bd-800x3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838200"/>
            <a:ext cx="830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“করবো মোরা মাশরুম চাষ</a:t>
            </a:r>
          </a:p>
          <a:p>
            <a:pPr algn="ctr"/>
            <a:r>
              <a:rPr lang="bn-IN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সুস্থ থাকবো বারোমাস”</a:t>
            </a:r>
            <a:endParaRPr lang="en-US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3352800"/>
            <a:ext cx="53479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অনেক ধন্যবাদ </a:t>
            </a:r>
          </a:p>
          <a:p>
            <a:pPr algn="ctr"/>
            <a:r>
              <a:rPr lang="bn-IN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আল্লাহ্‌ হাফেজ 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USHROOM-bd-800x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838200"/>
            <a:ext cx="32004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GSA1953happy_1375536479_26-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838200"/>
            <a:ext cx="32004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117773416_3117160745019598_758709389162847233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200400"/>
            <a:ext cx="33147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108248981_110173177440501_4417555555974849516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3200400"/>
            <a:ext cx="32004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895600" y="152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2578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ছবিগুলো তোমরা আগে কোথাও দেখেছ?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791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 এই ছবিগুলো?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HROOM-bd-800x3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33400"/>
            <a:ext cx="8458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 চলো আজকে আমরা মাশরুম চাষ পদ্ধতি ও এর প্রয়োজনীয়তা নিয়ে আলোচনা করবো- </a:t>
            </a:r>
            <a:endParaRPr lang="en-US" sz="6000" b="1" cap="none" spc="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838200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…….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514600"/>
            <a:ext cx="7086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 মাশরুমের শ্রেণিবিভাগ চিহ্নিত করতে পারবে। </a:t>
            </a:r>
            <a:endParaRPr lang="en-US" sz="28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828800"/>
            <a:ext cx="7086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১. মাশরুমের চাষ পদ্ধতি বর্ণনা করতে পারবে। </a:t>
            </a:r>
            <a:endParaRPr lang="en-US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200400"/>
            <a:ext cx="7086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 মাশরুমের প্রয়োজনীয়তা ব্যাখ্যা করতে পারবে।  </a:t>
            </a:r>
            <a:endParaRPr lang="en-US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152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iohgdi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799"/>
            <a:ext cx="3657600" cy="2438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GSA1953happy_1375536479_26-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66799"/>
            <a:ext cx="3657600" cy="2438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600200" y="3657601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মাশরুম 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657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ব্যাঙের ছাতা  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0386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মাশরুম আর ব্যাঙের ছাতা এক জিনিস নয়।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4419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ব্যাঙের ছাতা প্রাকৃতিকভাবে যত্রতত্র গজিয়ে উঠা বিষাক্ত ছত্রাকের ফলন্ত অঙ্গ। 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953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মাশরুম এক ধরনের মৃতজীবী ছত্রাকের ফলন্ত অঙ্গ যা ভক্ষণযোগ্য। তাছাড়া মাশরুম টিস্যু কালচার পদ্ধতিতে উৎপন্ন বীজ দ্ধারা পরিচ্ছন্ন পরিবেশে চাষ করা সবজি। 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219200" y="1066800"/>
            <a:ext cx="6705600" cy="609600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মাশরুমের প্রকারভেদ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3276600" y="1676400"/>
            <a:ext cx="2362200" cy="1524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মিল্কি হোয়াইট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76200" y="1600200"/>
            <a:ext cx="2362200" cy="1524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ওয়েস্টার </a:t>
            </a:r>
          </a:p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মাশরুম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6705600" y="1676400"/>
            <a:ext cx="2362200" cy="1524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বাটন </a:t>
            </a:r>
          </a:p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মাশরুম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7600" y="228600"/>
            <a:ext cx="194636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685800" y="2895600"/>
            <a:ext cx="2667000" cy="106680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85800" y="1600200"/>
            <a:ext cx="2667000" cy="106680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685800" y="4191000"/>
            <a:ext cx="2667000" cy="106680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বারোমাসি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3733800" y="1600200"/>
            <a:ext cx="5181600" cy="91440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শীতাকে, বাটন, শিমাজি ও ইনোকি মাশরুম।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4572000" y="2971800"/>
            <a:ext cx="3505200" cy="91440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মিল্কি, ঋষি ও স্ট্র মাশরুম।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4572000" y="4267200"/>
            <a:ext cx="3505200" cy="91440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ওয়েস্টার মাশরুম।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7-630x3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5749" y="76200"/>
            <a:ext cx="3592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জোড়ায় কাজঃ-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মাশরুম ও ব্যাঙের ছাতার মধ্যে ৫ টি পার্থক্য লিখ। 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647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MOHSIN</dc:creator>
  <cp:lastModifiedBy>MOHSIN</cp:lastModifiedBy>
  <cp:revision>28</cp:revision>
  <dcterms:created xsi:type="dcterms:W3CDTF">2021-02-02T06:15:56Z</dcterms:created>
  <dcterms:modified xsi:type="dcterms:W3CDTF">2021-02-03T16:42:17Z</dcterms:modified>
</cp:coreProperties>
</file>