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339" r:id="rId2"/>
    <p:sldId id="357" r:id="rId3"/>
    <p:sldId id="335" r:id="rId4"/>
    <p:sldId id="340" r:id="rId5"/>
    <p:sldId id="306" r:id="rId6"/>
    <p:sldId id="307" r:id="rId7"/>
    <p:sldId id="358" r:id="rId8"/>
    <p:sldId id="342" r:id="rId9"/>
    <p:sldId id="343" r:id="rId10"/>
    <p:sldId id="344" r:id="rId11"/>
    <p:sldId id="345" r:id="rId12"/>
    <p:sldId id="361" r:id="rId13"/>
    <p:sldId id="350" r:id="rId14"/>
    <p:sldId id="359" r:id="rId15"/>
    <p:sldId id="360" r:id="rId16"/>
    <p:sldId id="352" r:id="rId17"/>
    <p:sldId id="338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0F2"/>
    <a:srgbClr val="884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bah uddin" userId="2e4b70dc7f241584" providerId="LiveId" clId="{42031A57-3B5B-4291-898D-0CFDEFE95E49}"/>
    <pc:docChg chg="undo custSel addSld delSld modSld">
      <pc:chgData name="misbah uddin" userId="2e4b70dc7f241584" providerId="LiveId" clId="{42031A57-3B5B-4291-898D-0CFDEFE95E49}" dt="2021-01-22T13:02:31.826" v="838" actId="1076"/>
      <pc:docMkLst>
        <pc:docMk/>
      </pc:docMkLst>
      <pc:sldChg chg="modSp">
        <pc:chgData name="misbah uddin" userId="2e4b70dc7f241584" providerId="LiveId" clId="{42031A57-3B5B-4291-898D-0CFDEFE95E49}" dt="2021-01-22T11:56:29.355" v="785" actId="14100"/>
        <pc:sldMkLst>
          <pc:docMk/>
          <pc:sldMk cId="0" sldId="306"/>
        </pc:sldMkLst>
        <pc:spChg chg="mod">
          <ac:chgData name="misbah uddin" userId="2e4b70dc7f241584" providerId="LiveId" clId="{42031A57-3B5B-4291-898D-0CFDEFE95E49}" dt="2021-01-22T11:56:29.355" v="785" actId="14100"/>
          <ac:spMkLst>
            <pc:docMk/>
            <pc:sldMk cId="0" sldId="306"/>
            <ac:spMk id="2" creationId="{00000000-0000-0000-0000-000000000000}"/>
          </ac:spMkLst>
        </pc:spChg>
      </pc:sldChg>
      <pc:sldChg chg="modSp">
        <pc:chgData name="misbah uddin" userId="2e4b70dc7f241584" providerId="LiveId" clId="{42031A57-3B5B-4291-898D-0CFDEFE95E49}" dt="2021-01-22T11:38:05.326" v="723" actId="20577"/>
        <pc:sldMkLst>
          <pc:docMk/>
          <pc:sldMk cId="0" sldId="307"/>
        </pc:sldMkLst>
        <pc:spChg chg="mod">
          <ac:chgData name="misbah uddin" userId="2e4b70dc7f241584" providerId="LiveId" clId="{42031A57-3B5B-4291-898D-0CFDEFE95E49}" dt="2021-01-22T11:38:05.326" v="723" actId="20577"/>
          <ac:spMkLst>
            <pc:docMk/>
            <pc:sldMk cId="0" sldId="307"/>
            <ac:spMk id="3" creationId="{00000000-0000-0000-0000-000000000000}"/>
          </ac:spMkLst>
        </pc:spChg>
      </pc:sldChg>
      <pc:sldChg chg="modSp modTransition modAnim">
        <pc:chgData name="misbah uddin" userId="2e4b70dc7f241584" providerId="LiveId" clId="{42031A57-3B5B-4291-898D-0CFDEFE95E49}" dt="2021-01-22T11:55:40.756" v="783" actId="20577"/>
        <pc:sldMkLst>
          <pc:docMk/>
          <pc:sldMk cId="0" sldId="335"/>
        </pc:sldMkLst>
        <pc:spChg chg="mod">
          <ac:chgData name="misbah uddin" userId="2e4b70dc7f241584" providerId="LiveId" clId="{42031A57-3B5B-4291-898D-0CFDEFE95E49}" dt="2021-01-22T11:34:55.521" v="713" actId="1076"/>
          <ac:spMkLst>
            <pc:docMk/>
            <pc:sldMk cId="0" sldId="335"/>
            <ac:spMk id="3" creationId="{00000000-0000-0000-0000-000000000000}"/>
          </ac:spMkLst>
        </pc:spChg>
        <pc:spChg chg="mod">
          <ac:chgData name="misbah uddin" userId="2e4b70dc7f241584" providerId="LiveId" clId="{42031A57-3B5B-4291-898D-0CFDEFE95E49}" dt="2021-01-22T11:55:40.756" v="783" actId="20577"/>
          <ac:spMkLst>
            <pc:docMk/>
            <pc:sldMk cId="0" sldId="335"/>
            <ac:spMk id="5" creationId="{00000000-0000-0000-0000-000000000000}"/>
          </ac:spMkLst>
        </pc:spChg>
      </pc:sldChg>
      <pc:sldChg chg="modSp">
        <pc:chgData name="misbah uddin" userId="2e4b70dc7f241584" providerId="LiveId" clId="{42031A57-3B5B-4291-898D-0CFDEFE95E49}" dt="2021-01-22T12:02:46.784" v="819" actId="27636"/>
        <pc:sldMkLst>
          <pc:docMk/>
          <pc:sldMk cId="0" sldId="338"/>
        </pc:sldMkLst>
        <pc:spChg chg="mod">
          <ac:chgData name="misbah uddin" userId="2e4b70dc7f241584" providerId="LiveId" clId="{42031A57-3B5B-4291-898D-0CFDEFE95E49}" dt="2021-01-22T12:02:46.784" v="819" actId="27636"/>
          <ac:spMkLst>
            <pc:docMk/>
            <pc:sldMk cId="0" sldId="338"/>
            <ac:spMk id="2" creationId="{00000000-0000-0000-0000-000000000000}"/>
          </ac:spMkLst>
        </pc:spChg>
        <pc:spChg chg="mod">
          <ac:chgData name="misbah uddin" userId="2e4b70dc7f241584" providerId="LiveId" clId="{42031A57-3B5B-4291-898D-0CFDEFE95E49}" dt="2021-01-22T11:32:45.878" v="699" actId="1076"/>
          <ac:spMkLst>
            <pc:docMk/>
            <pc:sldMk cId="0" sldId="338"/>
            <ac:spMk id="3" creationId="{00000000-0000-0000-0000-000000000000}"/>
          </ac:spMkLst>
        </pc:spChg>
        <pc:picChg chg="mod">
          <ac:chgData name="misbah uddin" userId="2e4b70dc7f241584" providerId="LiveId" clId="{42031A57-3B5B-4291-898D-0CFDEFE95E49}" dt="2021-01-22T11:33:24.094" v="702" actId="1440"/>
          <ac:picMkLst>
            <pc:docMk/>
            <pc:sldMk cId="0" sldId="338"/>
            <ac:picMk id="6" creationId="{00000000-0000-0000-0000-000000000000}"/>
          </ac:picMkLst>
        </pc:picChg>
      </pc:sldChg>
      <pc:sldChg chg="modTransition">
        <pc:chgData name="misbah uddin" userId="2e4b70dc7f241584" providerId="LiveId" clId="{42031A57-3B5B-4291-898D-0CFDEFE95E49}" dt="2021-01-22T11:54:52.550" v="770" actId="14100"/>
        <pc:sldMkLst>
          <pc:docMk/>
          <pc:sldMk cId="0" sldId="339"/>
        </pc:sldMkLst>
      </pc:sldChg>
      <pc:sldChg chg="modSp modTransition">
        <pc:chgData name="misbah uddin" userId="2e4b70dc7f241584" providerId="LiveId" clId="{42031A57-3B5B-4291-898D-0CFDEFE95E49}" dt="2021-01-22T11:56:17.069" v="784" actId="14100"/>
        <pc:sldMkLst>
          <pc:docMk/>
          <pc:sldMk cId="0" sldId="340"/>
        </pc:sldMkLst>
        <pc:spChg chg="mod">
          <ac:chgData name="misbah uddin" userId="2e4b70dc7f241584" providerId="LiveId" clId="{42031A57-3B5B-4291-898D-0CFDEFE95E49}" dt="2021-01-22T11:56:17.069" v="784" actId="14100"/>
          <ac:spMkLst>
            <pc:docMk/>
            <pc:sldMk cId="0" sldId="340"/>
            <ac:spMk id="2" creationId="{00000000-0000-0000-0000-000000000000}"/>
          </ac:spMkLst>
        </pc:spChg>
      </pc:sldChg>
      <pc:sldChg chg="addSp delSp modSp modAnim">
        <pc:chgData name="misbah uddin" userId="2e4b70dc7f241584" providerId="LiveId" clId="{42031A57-3B5B-4291-898D-0CFDEFE95E49}" dt="2021-01-22T11:57:22.628" v="792" actId="14100"/>
        <pc:sldMkLst>
          <pc:docMk/>
          <pc:sldMk cId="1649262463" sldId="342"/>
        </pc:sldMkLst>
        <pc:spChg chg="add del mod">
          <ac:chgData name="misbah uddin" userId="2e4b70dc7f241584" providerId="LiveId" clId="{42031A57-3B5B-4291-898D-0CFDEFE95E49}" dt="2021-01-22T11:57:06.589" v="788" actId="1076"/>
          <ac:spMkLst>
            <pc:docMk/>
            <pc:sldMk cId="1649262463" sldId="342"/>
            <ac:spMk id="2" creationId="{00000000-0000-0000-0000-000000000000}"/>
          </ac:spMkLst>
        </pc:spChg>
        <pc:spChg chg="mod">
          <ac:chgData name="misbah uddin" userId="2e4b70dc7f241584" providerId="LiveId" clId="{42031A57-3B5B-4291-898D-0CFDEFE95E49}" dt="2021-01-22T11:38:40.640" v="725" actId="14100"/>
          <ac:spMkLst>
            <pc:docMk/>
            <pc:sldMk cId="1649262463" sldId="342"/>
            <ac:spMk id="3" creationId="{00000000-0000-0000-0000-000000000000}"/>
          </ac:spMkLst>
        </pc:spChg>
        <pc:spChg chg="add mod">
          <ac:chgData name="misbah uddin" userId="2e4b70dc7f241584" providerId="LiveId" clId="{42031A57-3B5B-4291-898D-0CFDEFE95E49}" dt="2021-01-22T11:57:22.628" v="792" actId="14100"/>
          <ac:spMkLst>
            <pc:docMk/>
            <pc:sldMk cId="1649262463" sldId="342"/>
            <ac:spMk id="4" creationId="{1ED7FCC2-3713-4DEA-AFE2-7D0DE200EA84}"/>
          </ac:spMkLst>
        </pc:spChg>
      </pc:sldChg>
      <pc:sldChg chg="modSp">
        <pc:chgData name="misbah uddin" userId="2e4b70dc7f241584" providerId="LiveId" clId="{42031A57-3B5B-4291-898D-0CFDEFE95E49}" dt="2021-01-22T11:39:28.245" v="734" actId="20577"/>
        <pc:sldMkLst>
          <pc:docMk/>
          <pc:sldMk cId="1649262463" sldId="343"/>
        </pc:sldMkLst>
        <pc:spChg chg="mod">
          <ac:chgData name="misbah uddin" userId="2e4b70dc7f241584" providerId="LiveId" clId="{42031A57-3B5B-4291-898D-0CFDEFE95E49}" dt="2021-01-22T11:39:06.552" v="728" actId="20577"/>
          <ac:spMkLst>
            <pc:docMk/>
            <pc:sldMk cId="1649262463" sldId="343"/>
            <ac:spMk id="3" creationId="{00000000-0000-0000-0000-000000000000}"/>
          </ac:spMkLst>
        </pc:spChg>
        <pc:spChg chg="mod">
          <ac:chgData name="misbah uddin" userId="2e4b70dc7f241584" providerId="LiveId" clId="{42031A57-3B5B-4291-898D-0CFDEFE95E49}" dt="2021-01-22T11:39:28.245" v="734" actId="20577"/>
          <ac:spMkLst>
            <pc:docMk/>
            <pc:sldMk cId="1649262463" sldId="343"/>
            <ac:spMk id="4" creationId="{00000000-0000-0000-0000-000000000000}"/>
          </ac:spMkLst>
        </pc:spChg>
      </pc:sldChg>
      <pc:sldChg chg="modSp modTransition">
        <pc:chgData name="misbah uddin" userId="2e4b70dc7f241584" providerId="LiveId" clId="{42031A57-3B5B-4291-898D-0CFDEFE95E49}" dt="2021-01-22T11:58:17.805" v="814" actId="14100"/>
        <pc:sldMkLst>
          <pc:docMk/>
          <pc:sldMk cId="1649262463" sldId="344"/>
        </pc:sldMkLst>
        <pc:spChg chg="mod">
          <ac:chgData name="misbah uddin" userId="2e4b70dc7f241584" providerId="LiveId" clId="{42031A57-3B5B-4291-898D-0CFDEFE95E49}" dt="2021-01-22T11:39:13.427" v="729" actId="14100"/>
          <ac:spMkLst>
            <pc:docMk/>
            <pc:sldMk cId="1649262463" sldId="344"/>
            <ac:spMk id="3" creationId="{00000000-0000-0000-0000-000000000000}"/>
          </ac:spMkLst>
        </pc:spChg>
      </pc:sldChg>
      <pc:sldChg chg="modSp modTransition">
        <pc:chgData name="misbah uddin" userId="2e4b70dc7f241584" providerId="LiveId" clId="{42031A57-3B5B-4291-898D-0CFDEFE95E49}" dt="2021-01-22T11:48:03.366" v="756" actId="14100"/>
        <pc:sldMkLst>
          <pc:docMk/>
          <pc:sldMk cId="0" sldId="345"/>
        </pc:sldMkLst>
        <pc:spChg chg="mod">
          <ac:chgData name="misbah uddin" userId="2e4b70dc7f241584" providerId="LiveId" clId="{42031A57-3B5B-4291-898D-0CFDEFE95E49}" dt="2021-01-22T11:41:20.843" v="741" actId="1076"/>
          <ac:spMkLst>
            <pc:docMk/>
            <pc:sldMk cId="0" sldId="345"/>
            <ac:spMk id="3" creationId="{00000000-0000-0000-0000-000000000000}"/>
          </ac:spMkLst>
        </pc:spChg>
        <pc:spChg chg="mod">
          <ac:chgData name="misbah uddin" userId="2e4b70dc7f241584" providerId="LiveId" clId="{42031A57-3B5B-4291-898D-0CFDEFE95E49}" dt="2021-01-22T11:41:28.592" v="744" actId="1076"/>
          <ac:spMkLst>
            <pc:docMk/>
            <pc:sldMk cId="0" sldId="345"/>
            <ac:spMk id="5" creationId="{00000000-0000-0000-0000-000000000000}"/>
          </ac:spMkLst>
        </pc:spChg>
        <pc:picChg chg="mod">
          <ac:chgData name="misbah uddin" userId="2e4b70dc7f241584" providerId="LiveId" clId="{42031A57-3B5B-4291-898D-0CFDEFE95E49}" dt="2021-01-22T11:41:25.163" v="743" actId="1076"/>
          <ac:picMkLst>
            <pc:docMk/>
            <pc:sldMk cId="0" sldId="345"/>
            <ac:picMk id="2" creationId="{00000000-0000-0000-0000-000000000000}"/>
          </ac:picMkLst>
        </pc:picChg>
      </pc:sldChg>
      <pc:sldChg chg="modSp">
        <pc:chgData name="misbah uddin" userId="2e4b70dc7f241584" providerId="LiveId" clId="{42031A57-3B5B-4291-898D-0CFDEFE95E49}" dt="2021-01-22T12:03:32.964" v="825" actId="2711"/>
        <pc:sldMkLst>
          <pc:docMk/>
          <pc:sldMk cId="0" sldId="350"/>
        </pc:sldMkLst>
        <pc:spChg chg="mod">
          <ac:chgData name="misbah uddin" userId="2e4b70dc7f241584" providerId="LiveId" clId="{42031A57-3B5B-4291-898D-0CFDEFE95E49}" dt="2021-01-22T10:07:54.512" v="24" actId="14100"/>
          <ac:spMkLst>
            <pc:docMk/>
            <pc:sldMk cId="0" sldId="350"/>
            <ac:spMk id="2" creationId="{709EDEC8-6158-4124-8E5D-FCF40ED78553}"/>
          </ac:spMkLst>
        </pc:spChg>
        <pc:spChg chg="mod">
          <ac:chgData name="misbah uddin" userId="2e4b70dc7f241584" providerId="LiveId" clId="{42031A57-3B5B-4291-898D-0CFDEFE95E49}" dt="2021-01-22T12:03:32.964" v="825" actId="2711"/>
          <ac:spMkLst>
            <pc:docMk/>
            <pc:sldMk cId="0" sldId="350"/>
            <ac:spMk id="3" creationId="{00000000-0000-0000-0000-000000000000}"/>
          </ac:spMkLst>
        </pc:spChg>
        <pc:spChg chg="mod">
          <ac:chgData name="misbah uddin" userId="2e4b70dc7f241584" providerId="LiveId" clId="{42031A57-3B5B-4291-898D-0CFDEFE95E49}" dt="2021-01-22T12:03:25.242" v="824" actId="2711"/>
          <ac:spMkLst>
            <pc:docMk/>
            <pc:sldMk cId="0" sldId="350"/>
            <ac:spMk id="5" creationId="{74335B04-3366-482E-95D1-6A8E765D917E}"/>
          </ac:spMkLst>
        </pc:spChg>
      </pc:sldChg>
      <pc:sldChg chg="addSp delSp modSp modTransition modAnim">
        <pc:chgData name="misbah uddin" userId="2e4b70dc7f241584" providerId="LiveId" clId="{42031A57-3B5B-4291-898D-0CFDEFE95E49}" dt="2021-01-22T12:03:15.791" v="823" actId="14100"/>
        <pc:sldMkLst>
          <pc:docMk/>
          <pc:sldMk cId="1068053442" sldId="352"/>
        </pc:sldMkLst>
        <pc:spChg chg="mod">
          <ac:chgData name="misbah uddin" userId="2e4b70dc7f241584" providerId="LiveId" clId="{42031A57-3B5B-4291-898D-0CFDEFE95E49}" dt="2021-01-22T12:03:15.791" v="823" actId="14100"/>
          <ac:spMkLst>
            <pc:docMk/>
            <pc:sldMk cId="1068053442" sldId="352"/>
            <ac:spMk id="3" creationId="{00000000-0000-0000-0000-000000000000}"/>
          </ac:spMkLst>
        </pc:spChg>
        <pc:spChg chg="add del mod">
          <ac:chgData name="misbah uddin" userId="2e4b70dc7f241584" providerId="LiveId" clId="{42031A57-3B5B-4291-898D-0CFDEFE95E49}" dt="2021-01-22T12:02:19.940" v="817" actId="2711"/>
          <ac:spMkLst>
            <pc:docMk/>
            <pc:sldMk cId="1068053442" sldId="352"/>
            <ac:spMk id="5" creationId="{F8DD0BBB-508A-4919-9F47-1DD0EB9B822A}"/>
          </ac:spMkLst>
        </pc:spChg>
        <pc:spChg chg="add del mod">
          <ac:chgData name="misbah uddin" userId="2e4b70dc7f241584" providerId="LiveId" clId="{42031A57-3B5B-4291-898D-0CFDEFE95E49}" dt="2021-01-22T10:45:46.142" v="457" actId="14100"/>
          <ac:spMkLst>
            <pc:docMk/>
            <pc:sldMk cId="1068053442" sldId="352"/>
            <ac:spMk id="6" creationId="{63DDDF24-66EA-4BE3-AD3F-8407CEFEDF71}"/>
          </ac:spMkLst>
        </pc:spChg>
        <pc:spChg chg="add del mod">
          <ac:chgData name="misbah uddin" userId="2e4b70dc7f241584" providerId="LiveId" clId="{42031A57-3B5B-4291-898D-0CFDEFE95E49}" dt="2021-01-22T10:48:23.503" v="475" actId="14100"/>
          <ac:spMkLst>
            <pc:docMk/>
            <pc:sldMk cId="1068053442" sldId="352"/>
            <ac:spMk id="8" creationId="{88540DB6-293A-44C8-9722-FDF7F8C6A0B1}"/>
          </ac:spMkLst>
        </pc:spChg>
        <pc:picChg chg="mod">
          <ac:chgData name="misbah uddin" userId="2e4b70dc7f241584" providerId="LiveId" clId="{42031A57-3B5B-4291-898D-0CFDEFE95E49}" dt="2021-01-22T11:42:17.713" v="751" actId="688"/>
          <ac:picMkLst>
            <pc:docMk/>
            <pc:sldMk cId="1068053442" sldId="352"/>
            <ac:picMk id="2" creationId="{00000000-0000-0000-0000-000000000000}"/>
          </ac:picMkLst>
        </pc:picChg>
      </pc:sldChg>
      <pc:sldChg chg="modSp">
        <pc:chgData name="misbah uddin" userId="2e4b70dc7f241584" providerId="LiveId" clId="{42031A57-3B5B-4291-898D-0CFDEFE95E49}" dt="2021-01-22T11:52:31.127" v="765" actId="1440"/>
        <pc:sldMkLst>
          <pc:docMk/>
          <pc:sldMk cId="0" sldId="353"/>
        </pc:sldMkLst>
        <pc:picChg chg="mod">
          <ac:chgData name="misbah uddin" userId="2e4b70dc7f241584" providerId="LiveId" clId="{42031A57-3B5B-4291-898D-0CFDEFE95E49}" dt="2021-01-22T11:52:31.127" v="765" actId="1440"/>
          <ac:picMkLst>
            <pc:docMk/>
            <pc:sldMk cId="0" sldId="353"/>
            <ac:picMk id="3" creationId="{00000000-0000-0000-0000-000000000000}"/>
          </ac:picMkLst>
        </pc:picChg>
      </pc:sldChg>
      <pc:sldChg chg="del">
        <pc:chgData name="misbah uddin" userId="2e4b70dc7f241584" providerId="LiveId" clId="{42031A57-3B5B-4291-898D-0CFDEFE95E49}" dt="2021-01-22T10:02:19.874" v="0" actId="2696"/>
        <pc:sldMkLst>
          <pc:docMk/>
          <pc:sldMk cId="1151786703" sldId="356"/>
        </pc:sldMkLst>
      </pc:sldChg>
      <pc:sldChg chg="modSp modTransition">
        <pc:chgData name="misbah uddin" userId="2e4b70dc7f241584" providerId="LiveId" clId="{42031A57-3B5B-4291-898D-0CFDEFE95E49}" dt="2021-01-22T12:04:29.284" v="826" actId="2711"/>
        <pc:sldMkLst>
          <pc:docMk/>
          <pc:sldMk cId="1627206250" sldId="357"/>
        </pc:sldMkLst>
        <pc:spChg chg="mod">
          <ac:chgData name="misbah uddin" userId="2e4b70dc7f241584" providerId="LiveId" clId="{42031A57-3B5B-4291-898D-0CFDEFE95E49}" dt="2021-01-22T12:04:29.284" v="826" actId="2711"/>
          <ac:spMkLst>
            <pc:docMk/>
            <pc:sldMk cId="1627206250" sldId="357"/>
            <ac:spMk id="7" creationId="{00000000-0000-0000-0000-000000000000}"/>
          </ac:spMkLst>
        </pc:spChg>
      </pc:sldChg>
      <pc:sldChg chg="addSp delSp modSp add">
        <pc:chgData name="misbah uddin" userId="2e4b70dc7f241584" providerId="LiveId" clId="{42031A57-3B5B-4291-898D-0CFDEFE95E49}" dt="2021-01-22T13:02:31.826" v="838" actId="1076"/>
        <pc:sldMkLst>
          <pc:docMk/>
          <pc:sldMk cId="2935885467" sldId="358"/>
        </pc:sldMkLst>
        <pc:spChg chg="del">
          <ac:chgData name="misbah uddin" userId="2e4b70dc7f241584" providerId="LiveId" clId="{42031A57-3B5B-4291-898D-0CFDEFE95E49}" dt="2021-01-22T13:01:42.946" v="829"/>
          <ac:spMkLst>
            <pc:docMk/>
            <pc:sldMk cId="2935885467" sldId="358"/>
            <ac:spMk id="2" creationId="{090B64EB-1920-4F37-8C1A-FF67A581C6F8}"/>
          </ac:spMkLst>
        </pc:spChg>
        <pc:spChg chg="del">
          <ac:chgData name="misbah uddin" userId="2e4b70dc7f241584" providerId="LiveId" clId="{42031A57-3B5B-4291-898D-0CFDEFE95E49}" dt="2021-01-22T13:01:36.376" v="828" actId="931"/>
          <ac:spMkLst>
            <pc:docMk/>
            <pc:sldMk cId="2935885467" sldId="358"/>
            <ac:spMk id="3" creationId="{A5A97A3C-F12F-45A6-8282-C5933CE3548D}"/>
          </ac:spMkLst>
        </pc:spChg>
        <pc:picChg chg="add mod">
          <ac:chgData name="misbah uddin" userId="2e4b70dc7f241584" providerId="LiveId" clId="{42031A57-3B5B-4291-898D-0CFDEFE95E49}" dt="2021-01-22T13:02:31.826" v="838" actId="1076"/>
          <ac:picMkLst>
            <pc:docMk/>
            <pc:sldMk cId="2935885467" sldId="358"/>
            <ac:picMk id="5" creationId="{407AD3CB-43E4-44FE-B56F-B018F88D75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A2036-31A0-4180-AC21-F1CB5E5A41B1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8E58-52C4-4401-87FD-E94477214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D8E58-52C4-4401-87FD-E94477214D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0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D8E58-52C4-4401-87FD-E94477214D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8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D8E58-52C4-4401-87FD-E94477214D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9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0056-EB2F-4981-84E9-23C7C0B1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2EA84-A049-4C4F-AB6A-7EF526A93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F9D3-22F1-43A2-B9F5-760E43F2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4F42-9213-4374-A852-4BDC0725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DF29-ADBB-4FDD-A197-C021FABF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5834-644E-4D2C-8D1D-AC284D1A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2B2DD-BBB0-4156-8F7C-EC17F5D09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EBB4E-B397-4B13-98EE-701AAF50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1E818-D839-4B81-9071-2533B79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473D1-E0C1-4714-B230-A6C812F5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6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9D0B4-1F7D-4565-BECF-2EC696C6A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F8567-3153-4C19-B334-F0AA241F9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3D6B-26B9-4837-9CA2-ABA44333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4715A-16BB-4BCE-A4B0-1C34C212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2C0C8-4E21-490E-8F39-BDAEC3CD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F3F8-AB5E-433A-B23F-E36FF8E3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50E5C-FA97-48C4-A820-384825BE5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B5936-ED04-4FFB-82D2-A20BE7C1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39EE-5122-434A-800C-9AD3867D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C0949-3214-4607-AC28-0ADD5BEA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7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C630-C7EF-433C-97FB-76569FB8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4AF7-2AF5-4FCF-9B67-A668AAB80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64FB-D689-4308-88CF-9A3B5C67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9F434-8574-4C26-BE57-1F01364A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BE215-D11C-423C-ACA2-50CF4FCF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C149-4CF2-4736-901F-6A07DFB0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6859F-93EC-4065-9546-C9C229160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79103-E610-41D1-A278-6A872788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86044-2E96-4EA9-AAED-F920FB36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943ED-57E4-404A-B76A-4616FC63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31EDE-170F-4819-9AF1-875F9973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B376-7F28-4432-B344-537EA389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E9F0-2F2B-490B-9B67-D93A205C8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54E32-1AA7-4A7A-B95A-4F2F5977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2340C-9A0B-4F06-AE8C-8E6294F66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85CC5-24E5-4C62-BD09-901B70FD9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4541A-9777-4133-9521-5CB73357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FE5B2-7CD5-44D3-84D1-53A73CD3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6C5D2-8CC2-41CD-A366-84B59477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7882-A1B4-440E-8FBD-8557AFF3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304A6-5495-44A1-ADE1-49C9628E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6DBCA-87F8-4526-8F19-3B7AB479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5BC4B-E082-4D2F-907D-AE32C937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1B5A3-93D8-4DF9-A70D-060F169D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FC915-891C-4F13-89A3-AE7BA77D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F164-F6FF-41D7-AC49-128B65FD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3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633D5-E1C8-49CF-B41E-8F046B16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3E60-EB59-4BC2-9AE9-1D39D2BD5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15B80-8A19-40E2-8261-0E1B7E716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CF7D0-24E6-48B2-913E-1DB67DFC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CF576-C5DD-4394-95E3-56A16397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26C7D-4060-4694-AFBF-4229C984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9A0D-BC6E-4B4F-8060-E3AD0815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60657-CB20-4C4B-B2A5-49A29C97B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9D874-6B65-4435-A1BC-85E729C3F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30C45-B28F-4C80-86E1-536B98DD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0D58B-4D6C-463C-9115-19065EED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F448D-7047-4444-A098-2400054F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F4A44-26F1-400D-A380-233C3352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52A70-55EA-48DA-8110-30BA44607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90579-C01A-4750-84AE-78FE19FC1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3C73-CD2D-47C7-A432-D7B778CA5FDD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68F60-BA97-4657-B72F-B83ADFE74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2D047-8DCB-4807-81B7-68F0DEAE1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B21F-0A8E-4189-8887-68E08D414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" y="2458"/>
            <a:ext cx="9124335" cy="685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81000"/>
            <a:ext cx="46482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Responsibility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002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Meaning: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Duty/Liability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733800" cy="288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2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86106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fontAlgn="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A TV reporter is interviewing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Mahmud Hasan about his dream. Read the interview.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955632" cy="3300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36266"/>
            <a:ext cx="23622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381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686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MBBS= Bachelor of Medicine and Bachelor of Surgery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6783" r="8068" b="17069"/>
          <a:stretch/>
        </p:blipFill>
        <p:spPr>
          <a:xfrm>
            <a:off x="3124200" y="2971800"/>
            <a:ext cx="2895600" cy="2693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9EDEC8-6158-4124-8E5D-FCF40ED78553}"/>
              </a:ext>
            </a:extLst>
          </p:cNvPr>
          <p:cNvSpPr/>
          <p:nvPr/>
        </p:nvSpPr>
        <p:spPr>
          <a:xfrm>
            <a:off x="381000" y="228600"/>
            <a:ext cx="822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35B04-3366-482E-95D1-6A8E765D917E}"/>
              </a:ext>
            </a:extLst>
          </p:cNvPr>
          <p:cNvSpPr txBox="1"/>
          <p:nvPr/>
        </p:nvSpPr>
        <p:spPr>
          <a:xfrm>
            <a:off x="381000" y="228600"/>
            <a:ext cx="82296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Match the words with their meanings.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74398"/>
              </p:ext>
            </p:extLst>
          </p:nvPr>
        </p:nvGraphicFramePr>
        <p:xfrm>
          <a:off x="381000" y="1524000"/>
          <a:ext cx="8458200" cy="4368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399295504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79216988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en-US" sz="3200" b="1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  <a:endParaRPr lang="en-US" sz="3200" b="1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0629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charge of</a:t>
                      </a:r>
                      <a:endParaRPr lang="en-US" sz="3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feeling of happiness</a:t>
                      </a:r>
                      <a:endParaRPr lang="en-US" sz="3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5605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poverty</a:t>
                      </a:r>
                      <a:endParaRPr lang="en-US" sz="3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control over</a:t>
                      </a:r>
                      <a:endParaRPr lang="en-US" sz="3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55719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pleasure</a:t>
                      </a:r>
                    </a:p>
                    <a:p>
                      <a:endParaRPr lang="en-US" sz="3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duty</a:t>
                      </a:r>
                      <a:endParaRPr lang="en-US" sz="3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7286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responsibility</a:t>
                      </a:r>
                      <a:endParaRPr lang="en-US" sz="3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situation of being poor</a:t>
                      </a:r>
                      <a:endParaRPr lang="en-US" sz="3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01773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971800" y="2743200"/>
            <a:ext cx="18288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28800" y="3352800"/>
            <a:ext cx="3124200" cy="16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57400" y="2895600"/>
            <a:ext cx="2743200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19400" y="4343400"/>
            <a:ext cx="21336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Is the healthcare support free to all?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Ans: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Free healthcare support is only for the very poor people.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 is the doctor waiting for a torch bearer?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Ans: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doctor is waiting for a torch bearer because he is getting old.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 will be in charge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 of the students who get MBBS  degree will be in charge of the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think the money he gets from the patient is enough to run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Why do you think so?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Ans: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 think, the money he gets from the patient is not enough to run the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centre.I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think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so,because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medical instruments are expensive and it costs much but he gets a few amount from the patient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9EDEC8-6158-4124-8E5D-FCF40ED78553}"/>
              </a:ext>
            </a:extLst>
          </p:cNvPr>
          <p:cNvSpPr/>
          <p:nvPr/>
        </p:nvSpPr>
        <p:spPr>
          <a:xfrm>
            <a:off x="381000" y="228600"/>
            <a:ext cx="8229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35B04-3366-482E-95D1-6A8E765D917E}"/>
              </a:ext>
            </a:extLst>
          </p:cNvPr>
          <p:cNvSpPr txBox="1"/>
          <p:nvPr/>
        </p:nvSpPr>
        <p:spPr>
          <a:xfrm>
            <a:off x="457200" y="457200"/>
            <a:ext cx="78486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Ask and answer the questions.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743200"/>
            <a:ext cx="7848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______ the poor people. I will ______ it to _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healthcare support to the poor. They do not ______ treatment because of poverty. So my dream ______ to be a doctor. To ______ the poor people, I will ______ my village work.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the right from of verbs given in the box. You can use a word more than once.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72587"/>
              </p:ext>
            </p:extLst>
          </p:nvPr>
        </p:nvGraphicFramePr>
        <p:xfrm>
          <a:off x="838200" y="1676400"/>
          <a:ext cx="7296054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choose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2743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429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962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4495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953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41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04800"/>
            <a:ext cx="3048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" y="4191000"/>
            <a:ext cx="8382000" cy="228600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D0BBB-508A-4919-9F47-1DD0EB9B822A}"/>
              </a:ext>
            </a:extLst>
          </p:cNvPr>
          <p:cNvSpPr txBox="1"/>
          <p:nvPr/>
        </p:nvSpPr>
        <p:spPr>
          <a:xfrm>
            <a:off x="685800" y="12192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choose the village for your work?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does a patient pay for the support?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Isn’t the work very hard?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future plan for 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00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343400" cy="1143000"/>
          </a:xfr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578702" cy="274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work: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 person in your area who is different from others in giving service to the society. Talk to her/him and prepare a short biography of the person.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 b="23011"/>
          <a:stretch/>
        </p:blipFill>
        <p:spPr>
          <a:xfrm>
            <a:off x="533400" y="1447800"/>
            <a:ext cx="2760549" cy="132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r="21049" b="1291"/>
          <a:stretch/>
        </p:blipFill>
        <p:spPr>
          <a:xfrm>
            <a:off x="6248400" y="5029200"/>
            <a:ext cx="23622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323365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2209800"/>
            <a:ext cx="5867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0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BAIYA_SULTANA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2667000" cy="2476500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38400" y="228600"/>
            <a:ext cx="4381500" cy="6428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INTRODUCTION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891034"/>
            <a:ext cx="3581400" cy="1752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RUBAIYA SULTANA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Hafiz Ahmed High School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Barura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Cumilla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48300" y="5325237"/>
            <a:ext cx="3124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 For Today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 - Seven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0942C-1633-4C60-8C77-F6D15E938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43200"/>
            <a:ext cx="1981200" cy="24182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AE0BF5-6F54-4100-A480-11A7180D216D}"/>
              </a:ext>
            </a:extLst>
          </p:cNvPr>
          <p:cNvSpPr txBox="1"/>
          <p:nvPr/>
        </p:nvSpPr>
        <p:spPr>
          <a:xfrm>
            <a:off x="381000" y="685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Look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and guess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talking about.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739" r="4471" b="4627"/>
          <a:stretch/>
        </p:blipFill>
        <p:spPr>
          <a:xfrm>
            <a:off x="2362200" y="2491488"/>
            <a:ext cx="4953000" cy="3450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211"/>
            <a:ext cx="57150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Our Today’s Lesson Is-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755" y="4893972"/>
            <a:ext cx="7892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Waiting for a torch bearer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Unit-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Four, Lesson-10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73200"/>
            <a:ext cx="3590925" cy="2992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924800" cy="3332816"/>
          </a:xfrm>
        </p:spPr>
        <p:txBody>
          <a:bodyPr>
            <a:normAutofit/>
          </a:bodyPr>
          <a:lstStyle/>
          <a:p>
            <a:r>
              <a:rPr lang="en-US" sz="4000" b="1" spc="-150" dirty="0">
                <a:latin typeface="Times New Roman" pitchFamily="18" charset="0"/>
                <a:cs typeface="Times New Roman" pitchFamily="18" charset="0"/>
              </a:rPr>
              <a:t>After we have studied this lesson, we will be able to ---</a:t>
            </a:r>
            <a:endParaRPr lang="en-US" sz="3600" b="1" dirty="0"/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ask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qnswer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questions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read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understand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texts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prticipate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dialogues and conversations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talk about people, places, and events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match the words with their meaning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1900766" y="304800"/>
            <a:ext cx="5867400" cy="101803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791200" cy="3971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04800"/>
            <a:ext cx="32004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Poverty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371600"/>
            <a:ext cx="7467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Impoverishment/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Penurity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7FCC2-3713-4DEA-AFE2-7D0DE200EA84}"/>
              </a:ext>
            </a:extLst>
          </p:cNvPr>
          <p:cNvSpPr/>
          <p:nvPr/>
        </p:nvSpPr>
        <p:spPr>
          <a:xfrm>
            <a:off x="762000" y="1371600"/>
            <a:ext cx="7467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5638800" cy="3173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5650" y="152400"/>
            <a:ext cx="28194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Torch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524000"/>
            <a:ext cx="5715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Meaning: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Flare/Meteor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-590" r="17527" b="9687"/>
          <a:stretch/>
        </p:blipFill>
        <p:spPr>
          <a:xfrm>
            <a:off x="2952750" y="2590800"/>
            <a:ext cx="3924300" cy="3778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495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2432</TotalTime>
  <Words>495</Words>
  <Application>Microsoft Office PowerPoint</Application>
  <PresentationFormat>On-screen Show (4:3)</PresentationFormat>
  <Paragraphs>80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Our Today’s Lesson Is-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Dell</cp:lastModifiedBy>
  <cp:revision>289</cp:revision>
  <dcterms:created xsi:type="dcterms:W3CDTF">2014-04-23T16:27:53Z</dcterms:created>
  <dcterms:modified xsi:type="dcterms:W3CDTF">2021-02-06T14:04:36Z</dcterms:modified>
</cp:coreProperties>
</file>