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56" r:id="rId3"/>
    <p:sldId id="263" r:id="rId4"/>
    <p:sldId id="257" r:id="rId5"/>
    <p:sldId id="262" r:id="rId6"/>
    <p:sldId id="265" r:id="rId7"/>
    <p:sldId id="260" r:id="rId8"/>
    <p:sldId id="259" r:id="rId9"/>
    <p:sldId id="266" r:id="rId10"/>
    <p:sldId id="258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03E9D-AEC1-4DA3-966A-EDD3586032B1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9CA6A-B6C4-4ED8-9489-2E826B21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23812"/>
            <a:ext cx="9143999" cy="6914104"/>
            <a:chOff x="1" y="-23812"/>
            <a:chExt cx="9143999" cy="6914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814" y="4669234"/>
              <a:ext cx="2114550" cy="21621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3" y="-23812"/>
              <a:ext cx="2114550" cy="2162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9450" y="4728117"/>
              <a:ext cx="2114550" cy="21621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05637" y="1"/>
              <a:ext cx="2114550" cy="216217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057400" y="470773"/>
            <a:ext cx="5715000" cy="1752600"/>
            <a:chOff x="2057400" y="228600"/>
            <a:chExt cx="5715000" cy="1752600"/>
          </a:xfrm>
          <a:solidFill>
            <a:srgbClr val="92D050"/>
          </a:solidFill>
        </p:grpSpPr>
        <p:sp>
          <p:nvSpPr>
            <p:cNvPr id="8" name="Flowchart: Punched Tape 7"/>
            <p:cNvSpPr/>
            <p:nvPr/>
          </p:nvSpPr>
          <p:spPr>
            <a:xfrm>
              <a:off x="2057400" y="228600"/>
              <a:ext cx="5715000" cy="1752600"/>
            </a:xfrm>
            <a:prstGeom prst="flowChartPunchedTape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8400" y="762000"/>
              <a:ext cx="495300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ক্লাসে</a:t>
              </a:r>
              <a:r>
                <a:rPr lang="en-US" sz="4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স্বাগত</a:t>
              </a:r>
              <a:r>
                <a:rPr lang="en-US" sz="4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2438400"/>
            <a:ext cx="5606328" cy="37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23812"/>
            <a:ext cx="9143999" cy="6914104"/>
            <a:chOff x="1" y="-23812"/>
            <a:chExt cx="9143999" cy="6914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814" y="4669234"/>
              <a:ext cx="2114550" cy="21621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3" y="-23812"/>
              <a:ext cx="2114550" cy="2162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9450" y="4728117"/>
              <a:ext cx="2114550" cy="21621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05637" y="1"/>
              <a:ext cx="2114550" cy="2162175"/>
            </a:xfrm>
            <a:prstGeom prst="rect">
              <a:avLst/>
            </a:prstGeom>
          </p:spPr>
        </p:pic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6" y="3757321"/>
            <a:ext cx="5000623" cy="2755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4" y="1185258"/>
            <a:ext cx="5024436" cy="24723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2177" y="457200"/>
            <a:ext cx="500062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সংক্ষেপ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পুনরালোচনা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23812"/>
            <a:ext cx="9143999" cy="6914104"/>
            <a:chOff x="1" y="-23812"/>
            <a:chExt cx="9143999" cy="6914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814" y="4669234"/>
              <a:ext cx="2114550" cy="21621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3" y="-23812"/>
              <a:ext cx="2114550" cy="2162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9450" y="4728117"/>
              <a:ext cx="2114550" cy="21621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05637" y="1"/>
              <a:ext cx="2114550" cy="216217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514600" y="706858"/>
            <a:ext cx="4114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ল্যা</a:t>
            </a: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য় ণ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743200"/>
            <a:ext cx="6386512" cy="2677656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 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গলো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 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23812"/>
            <a:ext cx="9143999" cy="6914104"/>
            <a:chOff x="1" y="-23812"/>
            <a:chExt cx="9143999" cy="6914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814" y="4669234"/>
              <a:ext cx="2114550" cy="21621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3" y="-23812"/>
              <a:ext cx="2114550" cy="2162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9450" y="4728117"/>
              <a:ext cx="2114550" cy="21621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05637" y="1"/>
              <a:ext cx="2114550" cy="216217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287732" y="1117684"/>
            <a:ext cx="451485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2177" y="3352800"/>
            <a:ext cx="4640405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9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23812"/>
            <a:ext cx="9143999" cy="6914104"/>
            <a:chOff x="1" y="-23812"/>
            <a:chExt cx="9143999" cy="6914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814" y="4669234"/>
              <a:ext cx="2114550" cy="21621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3" y="-23812"/>
              <a:ext cx="2114550" cy="2162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9450" y="4728117"/>
              <a:ext cx="2114550" cy="21621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05637" y="1"/>
              <a:ext cx="2114550" cy="216217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819400" y="4693046"/>
            <a:ext cx="3048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85800"/>
            <a:ext cx="4695824" cy="339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0"/>
            <a:ext cx="9143999" cy="6914104"/>
            <a:chOff x="1" y="-23812"/>
            <a:chExt cx="9143999" cy="69141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814" y="4669234"/>
              <a:ext cx="2114550" cy="21621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3" y="-23812"/>
              <a:ext cx="2114550" cy="21621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9450" y="4728117"/>
              <a:ext cx="2114550" cy="2162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05637" y="1"/>
              <a:ext cx="2114550" cy="216217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57200" y="969817"/>
            <a:ext cx="4876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70" y="689398"/>
            <a:ext cx="3048000" cy="2592164"/>
          </a:xfrm>
          <a:prstGeom prst="ellipse">
            <a:avLst/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685800" y="2456795"/>
            <a:ext cx="4876800" cy="3293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মাহবুবুল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জুয়েল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হাটফাজিলপুর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শৈলকূপা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mahabubuljewel@gmail.com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53" y="3393440"/>
            <a:ext cx="2733802" cy="26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23812"/>
            <a:ext cx="9143999" cy="6914104"/>
            <a:chOff x="1" y="-23812"/>
            <a:chExt cx="9143999" cy="6914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814" y="4669234"/>
              <a:ext cx="2114550" cy="21621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3" y="-23812"/>
              <a:ext cx="2114550" cy="2162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9450" y="4728117"/>
              <a:ext cx="2114550" cy="21621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05637" y="1"/>
              <a:ext cx="2114550" cy="2162175"/>
            </a:xfrm>
            <a:prstGeom prst="rect">
              <a:avLst/>
            </a:prstGeom>
          </p:spPr>
        </p:pic>
      </p:grpSp>
      <p:sp>
        <p:nvSpPr>
          <p:cNvPr id="8" name="Flowchart: Punched Tape 7"/>
          <p:cNvSpPr/>
          <p:nvPr/>
        </p:nvSpPr>
        <p:spPr>
          <a:xfrm>
            <a:off x="1972108" y="346147"/>
            <a:ext cx="4719637" cy="1966912"/>
          </a:xfrm>
          <a:prstGeom prst="flowChartPunchedTap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5558" y="2632364"/>
            <a:ext cx="5181601" cy="3046988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৩য় </a:t>
            </a:r>
          </a:p>
          <a:p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৪ 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……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721" y="23813"/>
            <a:ext cx="9143999" cy="6914104"/>
            <a:chOff x="1" y="-23812"/>
            <a:chExt cx="9143999" cy="6914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814" y="4669234"/>
              <a:ext cx="2114550" cy="21621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3" y="-23812"/>
              <a:ext cx="2114550" cy="2162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9450" y="4728117"/>
              <a:ext cx="2114550" cy="21621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05637" y="1"/>
              <a:ext cx="2114550" cy="2162175"/>
            </a:xfrm>
            <a:prstGeom prst="rect">
              <a:avLst/>
            </a:prstGeom>
          </p:spPr>
        </p:pic>
      </p:grpSp>
      <p:sp>
        <p:nvSpPr>
          <p:cNvPr id="8" name="Flowchart: Punched Tape 7"/>
          <p:cNvSpPr/>
          <p:nvPr/>
        </p:nvSpPr>
        <p:spPr>
          <a:xfrm>
            <a:off x="2667000" y="769254"/>
            <a:ext cx="4329544" cy="1669145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726" y="3124200"/>
            <a:ext cx="7613073" cy="132343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৩.১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৩.১.১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2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23812"/>
            <a:ext cx="9143999" cy="6914104"/>
            <a:chOff x="1" y="-23812"/>
            <a:chExt cx="9143999" cy="6914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814" y="4669234"/>
              <a:ext cx="2114550" cy="21621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3" y="-23812"/>
              <a:ext cx="2114550" cy="2162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9450" y="4728117"/>
              <a:ext cx="2114550" cy="21621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05637" y="1"/>
              <a:ext cx="2114550" cy="2162175"/>
            </a:xfrm>
            <a:prstGeom prst="rect">
              <a:avLst/>
            </a:prstGeom>
          </p:spPr>
        </p:pic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52" y="3419473"/>
            <a:ext cx="142895" cy="1905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4" y="2743200"/>
            <a:ext cx="4800967" cy="26595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0" y="638387"/>
            <a:ext cx="52578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2177" y="1752600"/>
            <a:ext cx="5076823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1" y="5562600"/>
            <a:ext cx="59436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3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23812"/>
            <a:ext cx="9143999" cy="6914104"/>
            <a:chOff x="1" y="-23812"/>
            <a:chExt cx="9143999" cy="6914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814" y="4669234"/>
              <a:ext cx="2114550" cy="21621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3" y="-23812"/>
              <a:ext cx="2114550" cy="2162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9450" y="4728117"/>
              <a:ext cx="2114550" cy="21621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05637" y="1"/>
              <a:ext cx="2114550" cy="216217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59" y="1752600"/>
            <a:ext cx="2936097" cy="378133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28" y="1752600"/>
            <a:ext cx="4936209" cy="37397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20726" y="316200"/>
            <a:ext cx="41420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-304800"/>
            <a:ext cx="9143999" cy="6914104"/>
            <a:chOff x="1" y="-23812"/>
            <a:chExt cx="9143999" cy="6914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814" y="4669234"/>
              <a:ext cx="2114550" cy="21621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3" y="-23812"/>
              <a:ext cx="2114550" cy="2162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9450" y="4728117"/>
              <a:ext cx="2114550" cy="21621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05637" y="1"/>
              <a:ext cx="2114550" cy="216217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57375"/>
            <a:ext cx="3437949" cy="475193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09562" y="822186"/>
            <a:ext cx="446722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4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23812"/>
            <a:ext cx="9143999" cy="6914104"/>
            <a:chOff x="1" y="-23812"/>
            <a:chExt cx="9143999" cy="6914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814" y="4669234"/>
              <a:ext cx="2114550" cy="21621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3" y="-23812"/>
              <a:ext cx="2114550" cy="2162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9450" y="4728117"/>
              <a:ext cx="2114550" cy="21621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05637" y="1"/>
              <a:ext cx="2114550" cy="2162175"/>
            </a:xfrm>
            <a:prstGeom prst="rect">
              <a:avLst/>
            </a:prstGeom>
          </p:spPr>
        </p:pic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70" y="1614055"/>
            <a:ext cx="6104862" cy="125988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70" y="3704031"/>
            <a:ext cx="6104862" cy="12935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0809" y="214744"/>
            <a:ext cx="568642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8363" y="3036308"/>
            <a:ext cx="7620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7830" y="2993581"/>
            <a:ext cx="67237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বৃষ্টি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7705" y="3070781"/>
            <a:ext cx="729961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নদী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63880" y="5347540"/>
            <a:ext cx="7620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7220" y="5347540"/>
            <a:ext cx="73061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কূয়া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0209" y="5369925"/>
            <a:ext cx="88300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নলকূপ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6666" y="5369925"/>
            <a:ext cx="7620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ট্যাপ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23812"/>
            <a:ext cx="9143999" cy="6914104"/>
            <a:chOff x="1" y="-23812"/>
            <a:chExt cx="9143999" cy="6914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814" y="4669234"/>
              <a:ext cx="2114550" cy="21621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3" y="-23812"/>
              <a:ext cx="2114550" cy="2162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9450" y="4728117"/>
              <a:ext cx="2114550" cy="21621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05637" y="1"/>
              <a:ext cx="2114550" cy="2162175"/>
            </a:xfrm>
            <a:prstGeom prst="rect">
              <a:avLst/>
            </a:prstGeom>
          </p:spPr>
        </p:pic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73660"/>
            <a:ext cx="7064086" cy="2119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672554"/>
            <a:ext cx="45720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124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CK</dc:creator>
  <cp:lastModifiedBy>CK</cp:lastModifiedBy>
  <cp:revision>54</cp:revision>
  <dcterms:created xsi:type="dcterms:W3CDTF">2006-08-16T00:00:00Z</dcterms:created>
  <dcterms:modified xsi:type="dcterms:W3CDTF">2021-02-06T16:51:23Z</dcterms:modified>
</cp:coreProperties>
</file>