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084" y="368710"/>
            <a:ext cx="2628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শুভেচ্ছা</a:t>
            </a:r>
            <a:endParaRPr lang="en-US" sz="8000" b="1" dirty="0">
              <a:solidFill>
                <a:srgbClr val="FF33CC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31" y="304800"/>
            <a:ext cx="60579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4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30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একক কাজ </a:t>
            </a:r>
          </a:p>
          <a:p>
            <a:pPr>
              <a:spcAft>
                <a:spcPts val="6000"/>
              </a:spcAft>
            </a:pPr>
            <a:endParaRPr lang="bn-BD" sz="6000" dirty="0" smtClean="0">
              <a:latin typeface="Nikosh" pitchFamily="2" charset="0"/>
              <a:cs typeface="Nikosh" pitchFamily="2" charset="0"/>
            </a:endParaRPr>
          </a:p>
          <a:p>
            <a:pPr>
              <a:spcAft>
                <a:spcPts val="6000"/>
              </a:spcAft>
            </a:pPr>
            <a:r>
              <a:rPr lang="bn-BD" sz="6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১</a:t>
            </a:r>
            <a:r>
              <a:rPr lang="bn-BD" sz="6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। সালাতের </a:t>
            </a:r>
            <a:r>
              <a:rPr lang="bn-BD" sz="6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আভিধানিক অর্থ কী?</a:t>
            </a:r>
          </a:p>
          <a:p>
            <a:pPr>
              <a:spcAft>
                <a:spcPts val="6000"/>
              </a:spcAft>
            </a:pPr>
            <a:r>
              <a:rPr lang="bn-BD" sz="6000" dirty="0" smtClean="0">
                <a:latin typeface="Nikosh" pitchFamily="2" charset="0"/>
                <a:cs typeface="Nikosh" pitchFamily="2" charset="0"/>
              </a:rPr>
              <a:t>২</a:t>
            </a:r>
            <a:r>
              <a:rPr lang="bn-BD" sz="6000" dirty="0" smtClean="0">
                <a:latin typeface="Nikosh" pitchFamily="2" charset="0"/>
                <a:cs typeface="Nikosh" pitchFamily="2" charset="0"/>
              </a:rPr>
              <a:t>। সালাতের </a:t>
            </a:r>
            <a:r>
              <a:rPr lang="bn-BD" sz="6000" dirty="0" smtClean="0">
                <a:latin typeface="Nikosh" pitchFamily="2" charset="0"/>
                <a:cs typeface="Nikosh" pitchFamily="2" charset="0"/>
              </a:rPr>
              <a:t>নিষিদ্ধ সময় কয়টি?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55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" pitchFamily="2" charset="0"/>
                <a:cs typeface="Nikosh" pitchFamily="2" charset="0"/>
              </a:rPr>
              <a:t>দলীয় কাজ </a:t>
            </a:r>
          </a:p>
          <a:p>
            <a:endParaRPr lang="bn-BD" sz="4000" dirty="0" smtClean="0">
              <a:latin typeface="Nikosh" pitchFamily="2" charset="0"/>
              <a:cs typeface="Nikosh" pitchFamily="2" charset="0"/>
            </a:endParaRPr>
          </a:p>
          <a:p>
            <a:endParaRPr lang="bn-BD" sz="4000" dirty="0">
              <a:latin typeface="Nikosh" pitchFamily="2" charset="0"/>
              <a:cs typeface="Nikosh" pitchFamily="2" charset="0"/>
            </a:endParaRPr>
          </a:p>
          <a:p>
            <a:endParaRPr lang="bn-BD" sz="40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6000" dirty="0" smtClean="0">
                <a:latin typeface="Nikosh" pitchFamily="2" charset="0"/>
                <a:cs typeface="Nikosh" pitchFamily="2" charset="0"/>
              </a:rPr>
              <a:t>সালাতের </a:t>
            </a:r>
            <a:r>
              <a:rPr lang="bn-BD" sz="60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ফরজ</a:t>
            </a:r>
            <a:r>
              <a:rPr lang="bn-BD" sz="6000" dirty="0" smtClean="0">
                <a:latin typeface="Nikosh" pitchFamily="2" charset="0"/>
                <a:cs typeface="Nikosh" pitchFamily="2" charset="0"/>
              </a:rPr>
              <a:t> গুলো আলোচনা করে লিখ।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219" y="533400"/>
            <a:ext cx="815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" pitchFamily="2" charset="0"/>
                <a:cs typeface="Nikosh" pitchFamily="2" charset="0"/>
              </a:rPr>
              <a:t>বাড়ির কাজ</a:t>
            </a:r>
          </a:p>
          <a:p>
            <a:pPr algn="ctr"/>
            <a:endParaRPr lang="bn-BD" sz="8000" b="1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60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সালাতের ফজিলত </a:t>
            </a:r>
            <a:r>
              <a:rPr lang="bn-BD" sz="6000" dirty="0" smtClean="0">
                <a:latin typeface="Nikosh" pitchFamily="2" charset="0"/>
                <a:cs typeface="Nikosh" pitchFamily="2" charset="0"/>
              </a:rPr>
              <a:t>সম্পর্কে লিখে আনবে।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4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ধ</a:t>
            </a:r>
            <a:r>
              <a:rPr lang="bn-BD" sz="8000" b="1" dirty="0" smtClean="0">
                <a:latin typeface="Nikosh" pitchFamily="2" charset="0"/>
                <a:cs typeface="Nikosh" pitchFamily="2" charset="0"/>
              </a:rPr>
              <a:t>ন্য</a:t>
            </a:r>
            <a:r>
              <a:rPr lang="bn-BD" sz="80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bn-BD" sz="8000" b="1" dirty="0" smtClean="0">
                <a:latin typeface="Nikosh" pitchFamily="2" charset="0"/>
                <a:cs typeface="Nikosh" pitchFamily="2" charset="0"/>
              </a:rPr>
              <a:t>দ</a:t>
            </a:r>
            <a:endParaRPr lang="en-US" sz="80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68" y="609600"/>
            <a:ext cx="607948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772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শিক্ষক পরিচিতি </a:t>
            </a:r>
          </a:p>
          <a:p>
            <a:pPr algn="ctr"/>
            <a:endParaRPr lang="bn-BD" sz="60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6000" dirty="0" smtClean="0">
                <a:latin typeface="Nikosh" pitchFamily="2" charset="0"/>
                <a:cs typeface="Nikosh" pitchFamily="2" charset="0"/>
              </a:rPr>
              <a:t>মোঃ </a:t>
            </a:r>
            <a:r>
              <a:rPr lang="bn-BD" sz="6000" dirty="0" smtClean="0">
                <a:latin typeface="Nikosh" pitchFamily="2" charset="0"/>
                <a:cs typeface="Nikosh" pitchFamily="2" charset="0"/>
              </a:rPr>
              <a:t>শহীদ উল্লাহ </a:t>
            </a:r>
          </a:p>
          <a:p>
            <a:pPr algn="ctr"/>
            <a:r>
              <a:rPr lang="bn-BD" sz="6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ইবতেদায়ী ক্বারী</a:t>
            </a:r>
          </a:p>
          <a:p>
            <a:pPr algn="ctr"/>
            <a:r>
              <a:rPr lang="bn-BD" sz="6000" dirty="0" smtClean="0">
                <a:latin typeface="Nikosh" pitchFamily="2" charset="0"/>
                <a:cs typeface="Nikosh" pitchFamily="2" charset="0"/>
              </a:rPr>
              <a:t>বগাচতর ফাজিল মাদ্রাসা </a:t>
            </a:r>
          </a:p>
          <a:p>
            <a:pPr algn="ctr"/>
            <a:r>
              <a:rPr lang="bn-BD" sz="6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সীতাকুণ্ড,চট্টগ্রাম</a:t>
            </a:r>
            <a:r>
              <a:rPr lang="bn-BD" sz="6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bn-BD" sz="6000" dirty="0" smtClean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5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81534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9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28600" y="685800"/>
            <a:ext cx="8631047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7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354714" cy="569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8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497" y="838200"/>
            <a:ext cx="7848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পাঠ </a:t>
            </a:r>
            <a:r>
              <a:rPr lang="bn-BD" sz="6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6000" b="1" dirty="0" smtClean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60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শ্রেনীঃ</a:t>
            </a:r>
            <a:r>
              <a:rPr lang="en-US" sz="60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৬ষ্ঠ </a:t>
            </a:r>
            <a:endParaRPr lang="en-US" sz="6000" b="1" dirty="0">
              <a:solidFill>
                <a:srgbClr val="0000FF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60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বিষয়ঃ</a:t>
            </a:r>
            <a:r>
              <a:rPr lang="en-US" sz="60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আকাঈদ</a:t>
            </a:r>
            <a:r>
              <a:rPr lang="en-US" sz="60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60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ফিক্‌হ</a:t>
            </a:r>
            <a:r>
              <a:rPr lang="en-US" sz="60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bn-BD" sz="6000" b="1" dirty="0" smtClean="0">
              <a:latin typeface="Nikosh" pitchFamily="2" charset="0"/>
              <a:cs typeface="Nikosh" pitchFamily="2" charset="0"/>
            </a:endParaRPr>
          </a:p>
          <a:p>
            <a:pPr lvl="0" algn="ctr"/>
            <a:r>
              <a:rPr lang="bn-BD" sz="6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6000" b="1" dirty="0" smtClean="0">
                <a:latin typeface="Nikosh" pitchFamily="2" charset="0"/>
                <a:cs typeface="Nikosh" pitchFamily="2" charset="0"/>
              </a:rPr>
              <a:t>অধ্যায়ঃ </a:t>
            </a:r>
            <a:r>
              <a:rPr lang="bn-BD" sz="6000" b="1" dirty="0" smtClean="0">
                <a:latin typeface="Nikosh" pitchFamily="2" charset="0"/>
                <a:cs typeface="Nikosh" pitchFamily="2" charset="0"/>
              </a:rPr>
              <a:t>চতুর্থ</a:t>
            </a:r>
          </a:p>
          <a:p>
            <a:pPr algn="ctr"/>
            <a:r>
              <a:rPr lang="bn-BD" sz="60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দ্বিতীয় </a:t>
            </a:r>
            <a:r>
              <a:rPr lang="bn-BD" sz="60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পাঠ (সালাত) </a:t>
            </a:r>
            <a:endParaRPr lang="bn-BD" sz="6000" b="1" dirty="0" smtClean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94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1890" y="533400"/>
            <a:ext cx="7912510" cy="5169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শিখনফল</a:t>
            </a:r>
          </a:p>
          <a:p>
            <a:endParaRPr lang="bn-BD" sz="40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4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এই পাঠ শেষে শিক্ষার্থীরা-</a:t>
            </a:r>
          </a:p>
          <a:p>
            <a:endParaRPr lang="bn-BD" sz="40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১</a:t>
            </a:r>
            <a:r>
              <a:rPr lang="bn-BD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। সালাতের </a:t>
            </a:r>
            <a:r>
              <a:rPr lang="bn-BD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পরিচয় বলতে পারবে </a:t>
            </a:r>
          </a:p>
          <a:p>
            <a:endParaRPr lang="bn-BD" sz="40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4000" dirty="0" smtClean="0">
                <a:latin typeface="Nikosh" pitchFamily="2" charset="0"/>
                <a:cs typeface="Nikosh" pitchFamily="2" charset="0"/>
              </a:rPr>
              <a:t>২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। সালাতের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নিষিদ্ধ সময় সমপর্কে বলতে পারবে।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70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457200" y="457200"/>
            <a:ext cx="830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u="sng" dirty="0" smtClean="0">
                <a:latin typeface="Nikosh" pitchFamily="2" charset="0"/>
                <a:cs typeface="Nikosh" pitchFamily="2" charset="0"/>
              </a:rPr>
              <a:t>সালাতের পরিচয় </a:t>
            </a:r>
          </a:p>
          <a:p>
            <a:endParaRPr lang="bn-BD" sz="6000" dirty="0" smtClean="0">
              <a:latin typeface="Nikosh" pitchFamily="2" charset="0"/>
              <a:cs typeface="Nikosh" pitchFamily="2" charset="0"/>
            </a:endParaRPr>
          </a:p>
          <a:p>
            <a:endParaRPr lang="bn-BD" sz="6000" dirty="0">
              <a:latin typeface="Nikosh" pitchFamily="2" charset="0"/>
              <a:cs typeface="Nikosh" pitchFamily="2" charset="0"/>
            </a:endParaRPr>
          </a:p>
          <a:p>
            <a:r>
              <a:rPr lang="bn-BD" sz="6000" dirty="0" smtClean="0">
                <a:latin typeface="Nikosh" pitchFamily="2" charset="0"/>
                <a:cs typeface="Nikosh" pitchFamily="2" charset="0"/>
              </a:rPr>
              <a:t>সালাত আরবি শব্দ</a:t>
            </a:r>
            <a:r>
              <a:rPr lang="bn-BD" sz="60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bn-BD" sz="6000" dirty="0" smtClean="0">
                <a:latin typeface="Nikosh" pitchFamily="2" charset="0"/>
                <a:cs typeface="Nikosh" pitchFamily="2" charset="0"/>
              </a:rPr>
              <a:t>এর </a:t>
            </a:r>
            <a:r>
              <a:rPr lang="bn-BD" sz="6000" dirty="0" smtClean="0">
                <a:latin typeface="Nikosh" pitchFamily="2" charset="0"/>
                <a:cs typeface="Nikosh" pitchFamily="2" charset="0"/>
              </a:rPr>
              <a:t>আভিধানিক অর্থ </a:t>
            </a:r>
            <a:r>
              <a:rPr lang="bn-BD" sz="6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দোয়া</a:t>
            </a:r>
            <a:r>
              <a:rPr lang="bn-BD" sz="6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BD" sz="6000" dirty="0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রহমত</a:t>
            </a:r>
            <a:r>
              <a:rPr lang="bn-BD" sz="6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BD" sz="60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ইস্তেগফার</a:t>
            </a:r>
            <a:r>
              <a:rPr lang="bn-BD" sz="6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BD" sz="6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তাসবিহ</a:t>
            </a:r>
            <a:r>
              <a:rPr lang="bn-BD" sz="6000" dirty="0" smtClean="0">
                <a:latin typeface="Nikosh" pitchFamily="2" charset="0"/>
                <a:cs typeface="Nikosh" pitchFamily="2" charset="0"/>
              </a:rPr>
              <a:t> ইত্যাদি।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17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305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সালাতের নিষিদ্ধ সময়  </a:t>
            </a:r>
          </a:p>
          <a:p>
            <a:endParaRPr lang="bn-BD" sz="40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4000" dirty="0" smtClean="0">
                <a:latin typeface="Nikosh" pitchFamily="2" charset="0"/>
                <a:cs typeface="Nikosh" pitchFamily="2" charset="0"/>
              </a:rPr>
              <a:t>তিন সময় সালাত আদায় করা নিষিদ্ধ তা হলো-</a:t>
            </a:r>
          </a:p>
          <a:p>
            <a:pPr>
              <a:spcAft>
                <a:spcPts val="3600"/>
              </a:spcAft>
            </a:pPr>
            <a:r>
              <a:rPr lang="bn-BD" sz="6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১। সূর্যোদয়ের সময়।</a:t>
            </a:r>
          </a:p>
          <a:p>
            <a:pPr>
              <a:spcAft>
                <a:spcPts val="3600"/>
              </a:spcAft>
            </a:pPr>
            <a:r>
              <a:rPr lang="bn-BD" sz="60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২।ঠিক দুপুরের সময়।</a:t>
            </a:r>
          </a:p>
          <a:p>
            <a:pPr>
              <a:spcAft>
                <a:spcPts val="3600"/>
              </a:spcAft>
            </a:pPr>
            <a:r>
              <a:rPr lang="bn-BD" sz="6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৩। সূর্যাস্তের সময়।</a:t>
            </a:r>
            <a:endParaRPr lang="en-US" sz="6000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23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128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 computer</dc:creator>
  <cp:lastModifiedBy>ismail - [2010]</cp:lastModifiedBy>
  <cp:revision>22</cp:revision>
  <dcterms:created xsi:type="dcterms:W3CDTF">2006-08-16T00:00:00Z</dcterms:created>
  <dcterms:modified xsi:type="dcterms:W3CDTF">2021-02-02T04:59:01Z</dcterms:modified>
</cp:coreProperties>
</file>