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31"/>
  </p:notesMasterIdLst>
  <p:sldIdLst>
    <p:sldId id="268" r:id="rId2"/>
    <p:sldId id="272" r:id="rId3"/>
    <p:sldId id="258" r:id="rId4"/>
    <p:sldId id="257" r:id="rId5"/>
    <p:sldId id="259" r:id="rId6"/>
    <p:sldId id="269" r:id="rId7"/>
    <p:sldId id="270" r:id="rId8"/>
    <p:sldId id="288" r:id="rId9"/>
    <p:sldId id="298" r:id="rId10"/>
    <p:sldId id="276" r:id="rId11"/>
    <p:sldId id="273" r:id="rId12"/>
    <p:sldId id="271" r:id="rId13"/>
    <p:sldId id="278" r:id="rId14"/>
    <p:sldId id="289" r:id="rId15"/>
    <p:sldId id="287" r:id="rId16"/>
    <p:sldId id="280" r:id="rId17"/>
    <p:sldId id="290" r:id="rId18"/>
    <p:sldId id="291" r:id="rId19"/>
    <p:sldId id="299" r:id="rId20"/>
    <p:sldId id="292" r:id="rId21"/>
    <p:sldId id="297" r:id="rId22"/>
    <p:sldId id="293" r:id="rId23"/>
    <p:sldId id="294" r:id="rId24"/>
    <p:sldId id="295" r:id="rId25"/>
    <p:sldId id="296" r:id="rId26"/>
    <p:sldId id="286" r:id="rId27"/>
    <p:sldId id="300" r:id="rId28"/>
    <p:sldId id="266" r:id="rId29"/>
    <p:sldId id="26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0" autoAdjust="0"/>
  </p:normalViewPr>
  <p:slideViewPr>
    <p:cSldViewPr snapToGrid="0" showGuides="1">
      <p:cViewPr>
        <p:scale>
          <a:sx n="50" d="100"/>
          <a:sy n="50" d="100"/>
        </p:scale>
        <p:origin x="-744" y="-240"/>
      </p:cViewPr>
      <p:guideLst>
        <p:guide orient="horz" pos="220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56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8CC10-711F-45E5-A755-6A00B2F5516A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956E1-FA06-4A8E-ACD3-43E5F3838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956E1-FA06-4A8E-ACD3-43E5F3838F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23F103-BC34-4FE4-A40E-EDDEECFDA5D0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6D93-FCAC-47E0-A2EE-787E62CA814C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879A6-0FD0-4734-A311-86BFCA472E6E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9CA7B-DFD4-44B5-8C60-D14B8CD1FB59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E6425-0181-43F2-84FC-787E803FD2F8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DB8791-F1B0-41E7-B7FD-A781E65C4266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DD63B2-E120-4ED8-B27B-C685F510A5FE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A18ACC-A947-437B-A130-35BD54FDF1E9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D7E02-BCB8-4D50-A234-369438C08659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76E86A4C-8E40-4F87-A4F0-01A0687C5742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E72C73-2D91-4E12-BA25-F0AA0C03599B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BE451C3-0FF4-47C4-B829-773ADF60F88C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B_IMG_16080425713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40" y="0"/>
            <a:ext cx="1165376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3324" y="3621632"/>
            <a:ext cx="444587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772510" y="2534884"/>
            <a:ext cx="39395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বর্ষ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533400" y="6115050"/>
            <a:ext cx="11658600" cy="7429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95350" y="0"/>
            <a:ext cx="10382250" cy="1447800"/>
          </a:xfrm>
          <a:prstGeom prst="downArrow">
            <a:avLst>
              <a:gd name="adj1" fmla="val 50000"/>
              <a:gd name="adj2" fmla="val 5440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বিসমিল্লাহির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রাহমানির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রাহিম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261814" y="395786"/>
            <a:ext cx="5991367" cy="156949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“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”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794" y="2370877"/>
            <a:ext cx="1119892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41434" y="5168668"/>
            <a:ext cx="11493063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বিভিন্নবাক্যে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ও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551793" y="3640119"/>
            <a:ext cx="11382703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4771" y="189186"/>
            <a:ext cx="416609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সঙ্গাঃ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424" y="1234680"/>
            <a:ext cx="11573302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 কারকঃ-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সহায়কের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 কারক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5667" y="5819593"/>
            <a:ext cx="11414235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ধানে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” 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নবান্নের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415686_1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141" y="2506716"/>
            <a:ext cx="6191250" cy="3172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028" y="2828836"/>
            <a:ext cx="11209282" cy="317009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করণকারকে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’ 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যেমনঃ- 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----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নীরা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লেখে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BD" sz="40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--- 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কীর্তিমান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সাধনায়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----              ‘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তাজা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ঘরটি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সাজাও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/>
          </a:p>
        </p:txBody>
      </p:sp>
      <p:sp>
        <p:nvSpPr>
          <p:cNvPr id="4" name="Right Arrow 3"/>
          <p:cNvSpPr/>
          <p:nvPr/>
        </p:nvSpPr>
        <p:spPr>
          <a:xfrm>
            <a:off x="1446663" y="491319"/>
            <a:ext cx="5281682" cy="137842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চেনার উপায়ঃ-</a:t>
            </a:r>
            <a:endParaRPr lang="en-US" sz="36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2222937" y="189185"/>
            <a:ext cx="7677808" cy="14188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উদাহরণ-১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cdf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00" y="1682970"/>
            <a:ext cx="6819993" cy="4323692"/>
          </a:xfrm>
          <a:prstGeom prst="rect">
            <a:avLst/>
          </a:prstGeom>
        </p:spPr>
      </p:pic>
      <p:sp>
        <p:nvSpPr>
          <p:cNvPr id="5" name="Left Arrow Callout 4"/>
          <p:cNvSpPr/>
          <p:nvPr/>
        </p:nvSpPr>
        <p:spPr>
          <a:xfrm>
            <a:off x="7299433" y="1686910"/>
            <a:ext cx="4493173" cy="3925614"/>
          </a:xfrm>
          <a:prstGeom prst="leftArrowCallout">
            <a:avLst>
              <a:gd name="adj1" fmla="val 25000"/>
              <a:gd name="adj2" fmla="val 25000"/>
              <a:gd name="adj3" fmla="val 10944"/>
              <a:gd name="adj4" fmla="val 7936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‘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পালের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চলিতেছে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-samayzaq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45020"/>
            <a:ext cx="6912523" cy="5029201"/>
          </a:xfrm>
          <a:prstGeom prst="rect">
            <a:avLst/>
          </a:prstGeom>
        </p:spPr>
      </p:pic>
      <p:sp>
        <p:nvSpPr>
          <p:cNvPr id="3" name="Left Arrow Callout 2"/>
          <p:cNvSpPr/>
          <p:nvPr/>
        </p:nvSpPr>
        <p:spPr>
          <a:xfrm>
            <a:off x="7220607" y="2081047"/>
            <a:ext cx="4666593" cy="3689131"/>
          </a:xfrm>
          <a:prstGeom prst="leftArrowCallout">
            <a:avLst>
              <a:gd name="adj1" fmla="val 25000"/>
              <a:gd name="adj2" fmla="val 25000"/>
              <a:gd name="adj3" fmla="val 16379"/>
              <a:gd name="adj4" fmla="val 78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শিকারী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বিড়াল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গোঁফ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চেনা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885089" y="189186"/>
            <a:ext cx="5675587" cy="1198179"/>
          </a:xfrm>
          <a:prstGeom prst="downArrow">
            <a:avLst>
              <a:gd name="adj1" fmla="val 50000"/>
              <a:gd name="adj2" fmla="val 6127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উদাহরণ-২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0565" y="268014"/>
            <a:ext cx="349994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214" y="1261242"/>
            <a:ext cx="10673255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214" y="3436883"/>
            <a:ext cx="10909738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ched Right Arrow 2"/>
          <p:cNvSpPr/>
          <p:nvPr/>
        </p:nvSpPr>
        <p:spPr>
          <a:xfrm>
            <a:off x="0" y="0"/>
            <a:ext cx="3405351" cy="1308539"/>
          </a:xfrm>
          <a:prstGeom prst="notchedRightArrow">
            <a:avLst>
              <a:gd name="adj1" fmla="val 50000"/>
              <a:gd name="adj2" fmla="val 8370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8940" y="1270864"/>
            <a:ext cx="10850880" cy="212365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বোঝালে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সম্প্রদানকারক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/>
          </a:p>
        </p:txBody>
      </p:sp>
      <p:pic>
        <p:nvPicPr>
          <p:cNvPr id="5" name="Picture 4" descr="20200227_142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3452812"/>
            <a:ext cx="4540250" cy="3200236"/>
          </a:xfrm>
          <a:prstGeom prst="rect">
            <a:avLst/>
          </a:prstGeom>
        </p:spPr>
      </p:pic>
      <p:sp>
        <p:nvSpPr>
          <p:cNvPr id="6" name="Left Arrow Callout 5"/>
          <p:cNvSpPr/>
          <p:nvPr/>
        </p:nvSpPr>
        <p:spPr>
          <a:xfrm>
            <a:off x="5676243" y="3799490"/>
            <a:ext cx="6037536" cy="263284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সৎ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পাত্রে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104551900_cheikoasakawa.png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6475"/>
            <a:ext cx="6227027" cy="5101525"/>
          </a:xfrm>
          <a:prstGeom prst="rect">
            <a:avLst/>
          </a:prstGeom>
        </p:spPr>
      </p:pic>
      <p:sp>
        <p:nvSpPr>
          <p:cNvPr id="4" name="Left Arrow Callout 3"/>
          <p:cNvSpPr/>
          <p:nvPr/>
        </p:nvSpPr>
        <p:spPr>
          <a:xfrm>
            <a:off x="6216871" y="3168869"/>
            <a:ext cx="5722882" cy="2301766"/>
          </a:xfrm>
          <a:prstGeom prst="leftArrowCallout">
            <a:avLst>
              <a:gd name="adj1" fmla="val 10527"/>
              <a:gd name="adj2" fmla="val 25000"/>
              <a:gd name="adj3" fmla="val 13158"/>
              <a:gd name="adj4" fmla="val 88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অন্ধজনে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3105806" y="299544"/>
            <a:ext cx="5123793" cy="91440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উদাহরণ-১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Callout 2"/>
          <p:cNvSpPr/>
          <p:nvPr/>
        </p:nvSpPr>
        <p:spPr>
          <a:xfrm>
            <a:off x="362607" y="331076"/>
            <a:ext cx="8891751" cy="914400"/>
          </a:xfrm>
          <a:prstGeom prst="rightArrowCallout">
            <a:avLst>
              <a:gd name="adj1" fmla="val 25000"/>
              <a:gd name="adj2" fmla="val 43319"/>
              <a:gd name="adj3" fmla="val 167673"/>
              <a:gd name="adj4" fmla="val 72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1158" y="2301764"/>
            <a:ext cx="466659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ভিক্ষুককে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ভিক্ষা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794" y="4303987"/>
            <a:ext cx="11020095" cy="23332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বাক্যটিতে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ভিক্ষুকের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‘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 ‘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শুধুমাত্র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l;'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83" y="1354849"/>
            <a:ext cx="4839028" cy="2903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932386" y="204951"/>
            <a:ext cx="6700343" cy="91440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উদাহরণ-২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5161657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13" y="1320969"/>
            <a:ext cx="6098956" cy="4937942"/>
          </a:xfrm>
          <a:prstGeom prst="rect">
            <a:avLst/>
          </a:prstGeom>
        </p:spPr>
      </p:pic>
      <p:sp>
        <p:nvSpPr>
          <p:cNvPr id="6" name="Left Arrow Callout 5"/>
          <p:cNvSpPr/>
          <p:nvPr/>
        </p:nvSpPr>
        <p:spPr>
          <a:xfrm>
            <a:off x="6511160" y="1891862"/>
            <a:ext cx="5433190" cy="4524704"/>
          </a:xfrm>
          <a:prstGeom prst="leftArrowCallout">
            <a:avLst>
              <a:gd name="adj1" fmla="val 25000"/>
              <a:gd name="adj2" fmla="val 25000"/>
              <a:gd name="adj3" fmla="val 16986"/>
              <a:gd name="adj4" fmla="val 780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ক্ষুধার্তকে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অন্নদান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8091" y="3670051"/>
            <a:ext cx="9640387" cy="280076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আবু</a:t>
            </a:r>
            <a:r>
              <a:rPr lang="en-US" sz="4000" dirty="0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ইউছুপ</a:t>
            </a:r>
            <a:r>
              <a:rPr lang="en-US" sz="4000" dirty="0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মোঃ</a:t>
            </a:r>
            <a:r>
              <a:rPr lang="hi-IN" sz="4000" dirty="0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আমজাদ হোসেন</a:t>
            </a:r>
          </a:p>
          <a:p>
            <a:pPr lvl="0"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        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সহ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কারী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প্র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ধান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শি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ক্ষক</a:t>
            </a:r>
            <a:r>
              <a:rPr lang="en-US" sz="320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)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ea typeface="Calibri" panose="020F0502020204030204" pitchFamily="34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            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শার্শা সরকারি পাইলট মডেল মাধ্যমিক বিদ্যালয়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ea typeface="Calibri" panose="020F0502020204030204" pitchFamily="34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 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                   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শার্শা ,                                        যশোর।</a:t>
            </a:r>
          </a:p>
          <a:p>
            <a:pPr lvl="0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E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mail:-amzadspt@gmail.com /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মোবাঃ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০১৯২৫২০৯৬১১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768" y="18143"/>
            <a:ext cx="2596025" cy="346136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441667" y="736418"/>
            <a:ext cx="4807130" cy="139772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749973" y="189186"/>
            <a:ext cx="8403020" cy="1639614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শীতার্তকে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ধোপাকে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4" name="Oval 3"/>
          <p:cNvSpPr/>
          <p:nvPr/>
        </p:nvSpPr>
        <p:spPr>
          <a:xfrm>
            <a:off x="977462" y="1986455"/>
            <a:ext cx="10152994" cy="26170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বাক্যটিতে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শীতার্তকে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স্বত্বত্যাগ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বাক্যটিতে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ধোপাকে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অনূসারে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8442" y="4871545"/>
            <a:ext cx="8655268" cy="1749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সম্প্রদানে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চতুর্থী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8772" y="236483"/>
            <a:ext cx="4130566" cy="10878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1959" y="3547242"/>
            <a:ext cx="9452741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১নং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130" y="5139559"/>
            <a:ext cx="962682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684" y="1939159"/>
            <a:ext cx="108466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বেঞ্চিতে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১নং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774732" y="204951"/>
            <a:ext cx="6826467" cy="1119351"/>
          </a:xfrm>
          <a:prstGeom prst="downArrowCallout">
            <a:avLst>
              <a:gd name="adj1" fmla="val 31047"/>
              <a:gd name="adj2" fmla="val 32285"/>
              <a:gd name="adj3" fmla="val 27161"/>
              <a:gd name="adj4" fmla="val 6497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pic>
        <p:nvPicPr>
          <p:cNvPr id="4" name="Picture 3" descr="2lk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03" y="2112579"/>
            <a:ext cx="5671174" cy="4193627"/>
          </a:xfrm>
          <a:prstGeom prst="rect">
            <a:avLst/>
          </a:prstGeom>
        </p:spPr>
      </p:pic>
      <p:sp>
        <p:nvSpPr>
          <p:cNvPr id="5" name="Left Arrow Callout 4"/>
          <p:cNvSpPr/>
          <p:nvPr/>
        </p:nvSpPr>
        <p:spPr>
          <a:xfrm>
            <a:off x="6195848" y="2459421"/>
            <a:ext cx="5486400" cy="3531476"/>
          </a:xfrm>
          <a:prstGeom prst="leftArrowCallout">
            <a:avLst>
              <a:gd name="adj1" fmla="val 25000"/>
              <a:gd name="adj2" fmla="val 25000"/>
              <a:gd name="adj3" fmla="val 12960"/>
              <a:gd name="adj4" fmla="val 7904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দুয়ারে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দাঁড়ায়ে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ভিখারী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ভিক্ষা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860330" y="1150883"/>
            <a:ext cx="2632841" cy="612648"/>
          </a:xfrm>
          <a:prstGeom prst="wedgeRectCallout">
            <a:avLst>
              <a:gd name="adj1" fmla="val -20833"/>
              <a:gd name="adj2" fmla="val 856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শুণ্য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932386" y="299545"/>
            <a:ext cx="6731875" cy="91440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3" name="Pentagon 2"/>
          <p:cNvSpPr/>
          <p:nvPr/>
        </p:nvSpPr>
        <p:spPr>
          <a:xfrm>
            <a:off x="819807" y="1087820"/>
            <a:ext cx="3515710" cy="67791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qax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200" y="1509877"/>
            <a:ext cx="6258200" cy="4591378"/>
          </a:xfrm>
          <a:prstGeom prst="rect">
            <a:avLst/>
          </a:prstGeom>
        </p:spPr>
      </p:pic>
      <p:sp>
        <p:nvSpPr>
          <p:cNvPr id="5" name="Right Arrow Callout 4"/>
          <p:cNvSpPr/>
          <p:nvPr/>
        </p:nvSpPr>
        <p:spPr>
          <a:xfrm>
            <a:off x="283779" y="2286000"/>
            <a:ext cx="4966138" cy="3846786"/>
          </a:xfrm>
          <a:prstGeom prst="rightArrowCallout">
            <a:avLst>
              <a:gd name="adj1" fmla="val 25000"/>
              <a:gd name="adj2" fmla="val 25000"/>
              <a:gd name="adj3" fmla="val 14344"/>
              <a:gd name="adj4" fmla="val 783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দিয়েছিলে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দিও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অভাগারে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765739" y="220717"/>
            <a:ext cx="7866992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কারকে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04495" y="1072055"/>
            <a:ext cx="3972911" cy="59909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ষষ্ঠী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0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41" y="1971510"/>
            <a:ext cx="6291501" cy="3751373"/>
          </a:xfrm>
          <a:prstGeom prst="rect">
            <a:avLst/>
          </a:prstGeom>
        </p:spPr>
      </p:pic>
      <p:sp>
        <p:nvSpPr>
          <p:cNvPr id="5" name="Left Arrow Callout 4"/>
          <p:cNvSpPr/>
          <p:nvPr/>
        </p:nvSpPr>
        <p:spPr>
          <a:xfrm>
            <a:off x="6731876" y="2175641"/>
            <a:ext cx="4950372" cy="2932388"/>
          </a:xfrm>
          <a:prstGeom prst="leftArrowCallout">
            <a:avLst>
              <a:gd name="adj1" fmla="val 25000"/>
              <a:gd name="adj2" fmla="val 25000"/>
              <a:gd name="adj3" fmla="val 15943"/>
              <a:gd name="adj4" fmla="val 82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সানে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সেজদা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প্রশান্তি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939159" y="236483"/>
            <a:ext cx="7709338" cy="91440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কারকে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83324" y="1056290"/>
            <a:ext cx="3578772" cy="662152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dex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809" y="1496080"/>
            <a:ext cx="5580269" cy="4983547"/>
          </a:xfrm>
          <a:prstGeom prst="rect">
            <a:avLst/>
          </a:prstGeom>
        </p:spPr>
      </p:pic>
      <p:sp>
        <p:nvSpPr>
          <p:cNvPr id="5" name="Right Arrow Callout 4"/>
          <p:cNvSpPr/>
          <p:nvPr/>
        </p:nvSpPr>
        <p:spPr>
          <a:xfrm>
            <a:off x="536028" y="1986456"/>
            <a:ext cx="5565227" cy="3988676"/>
          </a:xfrm>
          <a:prstGeom prst="rightArrowCallout">
            <a:avLst>
              <a:gd name="adj1" fmla="val 25000"/>
              <a:gd name="adj2" fmla="val 25000"/>
              <a:gd name="adj3" fmla="val 14362"/>
              <a:gd name="adj4" fmla="val 81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নানা-নাতী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ভালবাসার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চিরকাল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452648" y="236483"/>
            <a:ext cx="5044965" cy="1308538"/>
          </a:xfrm>
          <a:prstGeom prst="down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চুড়ান্ত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277" y="2112579"/>
            <a:ext cx="109097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 (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917" y="3594538"/>
            <a:ext cx="11035862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সঙ্গাসহ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995448" y="204951"/>
            <a:ext cx="6621518" cy="914400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জানলাম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edefined Process 2"/>
          <p:cNvSpPr/>
          <p:nvPr/>
        </p:nvSpPr>
        <p:spPr>
          <a:xfrm>
            <a:off x="725214" y="1245476"/>
            <a:ext cx="11020096" cy="5155324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>
              <a:buClr>
                <a:schemeClr val="tx1"/>
              </a:buClr>
              <a:buFont typeface="+mj-lt"/>
              <a:buAutoNum type="arabicPeriod"/>
            </a:pP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00050" indent="-400050" algn="ctr">
              <a:buClr>
                <a:schemeClr val="tx1"/>
              </a:buClr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00050" indent="-400050" algn="ctr">
              <a:buClr>
                <a:schemeClr val="tx1"/>
              </a:buClr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সম্প্রদানকারকের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00050" indent="-400050" algn="ctr">
              <a:buClr>
                <a:schemeClr val="tx1"/>
              </a:buClr>
              <a:buFont typeface="+mj-lt"/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করণকারক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চেনার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00050" indent="-400050" algn="ctr">
              <a:buClr>
                <a:schemeClr val="tx1"/>
              </a:buClr>
              <a:buFont typeface="+mj-lt"/>
              <a:buAutoNum type="arabicPeriod"/>
            </a:pP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00050" indent="-400050" algn="ctr">
              <a:buClr>
                <a:schemeClr val="tx1"/>
              </a:buClr>
              <a:buFont typeface="+mj-lt"/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।</a:t>
            </a:r>
          </a:p>
          <a:p>
            <a:pPr marL="400050" indent="-400050" algn="ctr">
              <a:buClr>
                <a:schemeClr val="tx1"/>
              </a:buClr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400050" indent="-400050" algn="ctr">
              <a:buClr>
                <a:schemeClr val="tx1"/>
              </a:buClr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0569" y="311119"/>
            <a:ext cx="3448380" cy="120032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1856" y="2058428"/>
            <a:ext cx="9121399" cy="304698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কারক কাকে বলে?</a:t>
            </a:r>
          </a:p>
          <a:p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 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কার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কের</a:t>
            </a: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4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২টি  উদাহরণ দাও।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1478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B_IMG_16086419513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3592" cy="6572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470" y="1285708"/>
            <a:ext cx="1146153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15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115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15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99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8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204" y="3813438"/>
            <a:ext cx="11224652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 সংজ্ঞাঃ-   </a:t>
            </a:r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বাক্যস্থিত ক্রিয়া পদের সাথে  নাম পদের যে সম্পর্ক  তাকে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 </a:t>
            </a:r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 ।</a:t>
            </a:r>
          </a:p>
        </p:txBody>
      </p:sp>
      <p:sp>
        <p:nvSpPr>
          <p:cNvPr id="7" name="Oval 6"/>
          <p:cNvSpPr/>
          <p:nvPr/>
        </p:nvSpPr>
        <p:spPr>
          <a:xfrm>
            <a:off x="2468878" y="796833"/>
            <a:ext cx="7576458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22915" y="966652"/>
            <a:ext cx="526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পূর্বপাঠ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489166" y="2612571"/>
            <a:ext cx="948363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72492" y="2651761"/>
            <a:ext cx="8634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1489166" y="5721531"/>
            <a:ext cx="9130937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02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2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8794" y="4586905"/>
            <a:ext cx="9942491" cy="236988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এসি ল্যান্ড  মহোদয় উপজেলা তহবিল হতে স্বাধীনতা দিবসে বিজয়ীদের নিজ হাতে পুরস্কার বিতরণ  করছেন।</a:t>
            </a:r>
          </a:p>
          <a:p>
            <a:pPr lvl="0" algn="ctr" defTabSz="914400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বাক্যস্থিত ক্রিয়া পদের সাথে নাম পদের সম্পর্ক স্থাপিত হয়েছে।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lvl="0" algn="ctr" defTabSz="914400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অতএব, এখানে কারকের উপস্থিতি বোঝাচ্ছে।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9" y="247407"/>
            <a:ext cx="8550167" cy="41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91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6444" y="2821577"/>
            <a:ext cx="7067007" cy="378565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১-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কর্তৃ কারক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40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২-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কর্ম কারক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40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৩-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করণ কারক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40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৪-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সম্প্রদান কারক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40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৫-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অপাদান কারক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40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৬-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অধিকরণ কারক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47259" y="1854926"/>
            <a:ext cx="6988627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কারককে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ভাগে ভাগ করা হয়েছে।</a:t>
            </a:r>
          </a:p>
        </p:txBody>
      </p:sp>
      <p:sp>
        <p:nvSpPr>
          <p:cNvPr id="5" name="Down Arrow 4"/>
          <p:cNvSpPr/>
          <p:nvPr/>
        </p:nvSpPr>
        <p:spPr>
          <a:xfrm>
            <a:off x="2612572" y="0"/>
            <a:ext cx="6792685" cy="1672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45876" y="613954"/>
            <a:ext cx="384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কারকের প্রকার ভেদঃ-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89349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4" y="5396632"/>
            <a:ext cx="11403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3" name="Circular Arrow 2"/>
          <p:cNvSpPr/>
          <p:nvPr/>
        </p:nvSpPr>
        <p:spPr>
          <a:xfrm>
            <a:off x="3063915" y="0"/>
            <a:ext cx="3370217" cy="3370217"/>
          </a:xfrm>
          <a:prstGeom prst="circularArrow">
            <a:avLst>
              <a:gd name="adj1" fmla="val 12500"/>
              <a:gd name="adj2" fmla="val 1748252"/>
              <a:gd name="adj3" fmla="val 20457681"/>
              <a:gd name="adj4" fmla="val 8671506"/>
              <a:gd name="adj5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7960" y="2857614"/>
            <a:ext cx="77724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400050" indent="-400050">
              <a:buFont typeface="Wingdings" pitchFamily="2" charset="2"/>
              <a:buChar char="q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গ্রুপঃ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4895" y="4843617"/>
            <a:ext cx="7785464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গ্রুপঃ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6bd84153caf3ea4939b66813ade5ec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50" y="2468880"/>
            <a:ext cx="3491075" cy="3566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3075" y="259397"/>
            <a:ext cx="586853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308270" y="783772"/>
            <a:ext cx="484632" cy="556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4687064"/>
            <a:ext cx="10496305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ছেলেরা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খেলছে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খেলছে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ছেলেরা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সহায়কের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uTball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560" y="1361282"/>
            <a:ext cx="5411488" cy="3194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6980" y="189186"/>
            <a:ext cx="507088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/>
          </a:p>
        </p:txBody>
      </p:sp>
      <p:sp>
        <p:nvSpPr>
          <p:cNvPr id="3" name="Down Arrow 2"/>
          <p:cNvSpPr/>
          <p:nvPr/>
        </p:nvSpPr>
        <p:spPr>
          <a:xfrm>
            <a:off x="5308270" y="783772"/>
            <a:ext cx="484632" cy="556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5161657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582" y="1402803"/>
            <a:ext cx="6953250" cy="38944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9903" y="5467272"/>
            <a:ext cx="11303875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ক্ষধার্তকে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খাওয়াচ্ছেন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স্বত্ত্ব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ক্ষুধার্তকে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স্বত্ত্ব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3228" y="3547241"/>
            <a:ext cx="10089930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ও   “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 ৯ম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  ৪০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490952" y="1545020"/>
            <a:ext cx="7047186" cy="179726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7339" y="252248"/>
            <a:ext cx="57544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1381</TotalTime>
  <Words>887</Words>
  <Application>Microsoft Office PowerPoint</Application>
  <PresentationFormat>Custom</PresentationFormat>
  <Paragraphs>124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 সবাইকে                   স্বাগতম</dc:title>
  <dc:creator>anwar</dc:creator>
  <cp:lastModifiedBy>amjad</cp:lastModifiedBy>
  <cp:revision>149</cp:revision>
  <dcterms:created xsi:type="dcterms:W3CDTF">2020-10-12T14:24:21Z</dcterms:created>
  <dcterms:modified xsi:type="dcterms:W3CDTF">2021-02-04T08:33:49Z</dcterms:modified>
</cp:coreProperties>
</file>