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333" r:id="rId2"/>
    <p:sldId id="334" r:id="rId3"/>
    <p:sldId id="335" r:id="rId4"/>
    <p:sldId id="336" r:id="rId5"/>
    <p:sldId id="341" r:id="rId6"/>
    <p:sldId id="337" r:id="rId7"/>
    <p:sldId id="339" r:id="rId8"/>
    <p:sldId id="340" r:id="rId9"/>
    <p:sldId id="342" r:id="rId10"/>
    <p:sldId id="343" r:id="rId11"/>
    <p:sldId id="345" r:id="rId12"/>
    <p:sldId id="346" r:id="rId13"/>
    <p:sldId id="344" r:id="rId14"/>
    <p:sldId id="348" r:id="rId15"/>
    <p:sldId id="349" r:id="rId16"/>
    <p:sldId id="354" r:id="rId17"/>
    <p:sldId id="358" r:id="rId18"/>
    <p:sldId id="355" r:id="rId19"/>
    <p:sldId id="357" r:id="rId20"/>
    <p:sldId id="350" r:id="rId21"/>
    <p:sldId id="351" r:id="rId22"/>
    <p:sldId id="359" r:id="rId23"/>
    <p:sldId id="353" r:id="rId24"/>
    <p:sldId id="360" r:id="rId25"/>
    <p:sldId id="361" r:id="rId26"/>
    <p:sldId id="362" r:id="rId27"/>
    <p:sldId id="363" r:id="rId28"/>
    <p:sldId id="364" r:id="rId29"/>
    <p:sldId id="374" r:id="rId30"/>
    <p:sldId id="365" r:id="rId31"/>
    <p:sldId id="366" r:id="rId32"/>
    <p:sldId id="373" r:id="rId33"/>
    <p:sldId id="368" r:id="rId34"/>
    <p:sldId id="375" r:id="rId35"/>
    <p:sldId id="376" r:id="rId36"/>
    <p:sldId id="372" r:id="rId37"/>
    <p:sldId id="377" r:id="rId38"/>
    <p:sldId id="378" r:id="rId39"/>
    <p:sldId id="29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8833B-54E2-47CC-ABBB-0030F898A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7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9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9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4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4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8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4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2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07-Feb-21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.jpeg"/><Relationship Id="rId7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6" y="341471"/>
            <a:ext cx="11434614" cy="6066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65" y="3939445"/>
            <a:ext cx="8305800" cy="25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1635270" y="740095"/>
            <a:ext cx="8956530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2362200" y="2461100"/>
            <a:ext cx="3418286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7962032" y="2514601"/>
            <a:ext cx="3163168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498764" y="4541446"/>
            <a:ext cx="2057400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2971800" y="4515350"/>
            <a:ext cx="2577490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5942732" y="4528642"/>
            <a:ext cx="1727542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846964" y="3823867"/>
            <a:ext cx="914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vel 19"/>
          <p:cNvSpPr/>
          <p:nvPr/>
        </p:nvSpPr>
        <p:spPr>
          <a:xfrm>
            <a:off x="8077200" y="4557266"/>
            <a:ext cx="2768037" cy="1622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8937420" y="3889786"/>
            <a:ext cx="9144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  <p:bldP spid="20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928011" y="740095"/>
            <a:ext cx="10406686" cy="50511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56501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928011" y="740095"/>
            <a:ext cx="10044789" cy="13173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শর্ত-02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928011" y="2340295"/>
            <a:ext cx="10406686" cy="13173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928011" y="3814505"/>
            <a:ext cx="10406686" cy="2252332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81000"/>
            <a:ext cx="4562410" cy="978327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6000" dirty="0">
              <a:solidFill>
                <a:schemeClr val="tx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8093" y="1460762"/>
            <a:ext cx="10972800" cy="3680600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2208" y="5257800"/>
            <a:ext cx="5573792" cy="83000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5257800"/>
            <a:ext cx="5449646" cy="830006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315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vel 7"/>
          <p:cNvSpPr/>
          <p:nvPr/>
        </p:nvSpPr>
        <p:spPr>
          <a:xfrm>
            <a:off x="928011" y="740095"/>
            <a:ext cx="10566997" cy="1317305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928011" y="2340296"/>
            <a:ext cx="10406686" cy="1262528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928011" y="3814505"/>
            <a:ext cx="6920589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928011" y="5170976"/>
            <a:ext cx="6920589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9220200" y="4577933"/>
            <a:ext cx="1219200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761521" y="3920329"/>
            <a:ext cx="5562588" cy="2460737"/>
          </a:xfrm>
          <a:custGeom>
            <a:avLst/>
            <a:gdLst>
              <a:gd name="connsiteX0" fmla="*/ 1198406 w 5562588"/>
              <a:gd name="connsiteY0" fmla="*/ 1178144 h 2460737"/>
              <a:gd name="connsiteX1" fmla="*/ 1184552 w 5562588"/>
              <a:gd name="connsiteY1" fmla="*/ 1247416 h 2460737"/>
              <a:gd name="connsiteX2" fmla="*/ 1156843 w 5562588"/>
              <a:gd name="connsiteY2" fmla="*/ 1275126 h 2460737"/>
              <a:gd name="connsiteX3" fmla="*/ 1142988 w 5562588"/>
              <a:gd name="connsiteY3" fmla="*/ 1316689 h 2460737"/>
              <a:gd name="connsiteX4" fmla="*/ 1115279 w 5562588"/>
              <a:gd name="connsiteY4" fmla="*/ 1358253 h 2460737"/>
              <a:gd name="connsiteX5" fmla="*/ 1087570 w 5562588"/>
              <a:gd name="connsiteY5" fmla="*/ 1441380 h 2460737"/>
              <a:gd name="connsiteX6" fmla="*/ 1059861 w 5562588"/>
              <a:gd name="connsiteY6" fmla="*/ 1538362 h 2460737"/>
              <a:gd name="connsiteX7" fmla="*/ 1032152 w 5562588"/>
              <a:gd name="connsiteY7" fmla="*/ 1801598 h 2460737"/>
              <a:gd name="connsiteX8" fmla="*/ 1004443 w 5562588"/>
              <a:gd name="connsiteY8" fmla="*/ 1884726 h 2460737"/>
              <a:gd name="connsiteX9" fmla="*/ 990588 w 5562588"/>
              <a:gd name="connsiteY9" fmla="*/ 1926289 h 2460737"/>
              <a:gd name="connsiteX10" fmla="*/ 976734 w 5562588"/>
              <a:gd name="connsiteY10" fmla="*/ 2161816 h 2460737"/>
              <a:gd name="connsiteX11" fmla="*/ 949024 w 5562588"/>
              <a:gd name="connsiteY11" fmla="*/ 2286507 h 2460737"/>
              <a:gd name="connsiteX12" fmla="*/ 893606 w 5562588"/>
              <a:gd name="connsiteY12" fmla="*/ 2411198 h 2460737"/>
              <a:gd name="connsiteX13" fmla="*/ 547243 w 5562588"/>
              <a:gd name="connsiteY13" fmla="*/ 2452762 h 2460737"/>
              <a:gd name="connsiteX14" fmla="*/ 34624 w 5562588"/>
              <a:gd name="connsiteY14" fmla="*/ 1912435 h 2460737"/>
              <a:gd name="connsiteX15" fmla="*/ 48479 w 5562588"/>
              <a:gd name="connsiteY15" fmla="*/ 1857016 h 2460737"/>
              <a:gd name="connsiteX16" fmla="*/ 62334 w 5562588"/>
              <a:gd name="connsiteY16" fmla="*/ 1732326 h 2460737"/>
              <a:gd name="connsiteX17" fmla="*/ 76188 w 5562588"/>
              <a:gd name="connsiteY17" fmla="*/ 1552216 h 2460737"/>
              <a:gd name="connsiteX18" fmla="*/ 90043 w 5562588"/>
              <a:gd name="connsiteY18" fmla="*/ 1482944 h 2460737"/>
              <a:gd name="connsiteX19" fmla="*/ 117752 w 5562588"/>
              <a:gd name="connsiteY19" fmla="*/ 1330544 h 2460737"/>
              <a:gd name="connsiteX20" fmla="*/ 145461 w 5562588"/>
              <a:gd name="connsiteY20" fmla="*/ 1219707 h 2460737"/>
              <a:gd name="connsiteX21" fmla="*/ 173170 w 5562588"/>
              <a:gd name="connsiteY21" fmla="*/ 1122726 h 2460737"/>
              <a:gd name="connsiteX22" fmla="*/ 200879 w 5562588"/>
              <a:gd name="connsiteY22" fmla="*/ 1039598 h 2460737"/>
              <a:gd name="connsiteX23" fmla="*/ 242443 w 5562588"/>
              <a:gd name="connsiteY23" fmla="*/ 914907 h 2460737"/>
              <a:gd name="connsiteX24" fmla="*/ 297861 w 5562588"/>
              <a:gd name="connsiteY24" fmla="*/ 748653 h 2460737"/>
              <a:gd name="connsiteX25" fmla="*/ 325570 w 5562588"/>
              <a:gd name="connsiteY25" fmla="*/ 665526 h 2460737"/>
              <a:gd name="connsiteX26" fmla="*/ 353279 w 5562588"/>
              <a:gd name="connsiteY26" fmla="*/ 637816 h 2460737"/>
              <a:gd name="connsiteX27" fmla="*/ 394843 w 5562588"/>
              <a:gd name="connsiteY27" fmla="*/ 513126 h 2460737"/>
              <a:gd name="connsiteX28" fmla="*/ 408697 w 5562588"/>
              <a:gd name="connsiteY28" fmla="*/ 471562 h 2460737"/>
              <a:gd name="connsiteX29" fmla="*/ 464115 w 5562588"/>
              <a:gd name="connsiteY29" fmla="*/ 346871 h 2460737"/>
              <a:gd name="connsiteX30" fmla="*/ 491824 w 5562588"/>
              <a:gd name="connsiteY30" fmla="*/ 263744 h 2460737"/>
              <a:gd name="connsiteX31" fmla="*/ 533388 w 5562588"/>
              <a:gd name="connsiteY31" fmla="*/ 111344 h 2460737"/>
              <a:gd name="connsiteX32" fmla="*/ 561097 w 5562588"/>
              <a:gd name="connsiteY32" fmla="*/ 69780 h 2460737"/>
              <a:gd name="connsiteX33" fmla="*/ 602661 w 5562588"/>
              <a:gd name="connsiteY33" fmla="*/ 55926 h 2460737"/>
              <a:gd name="connsiteX34" fmla="*/ 921315 w 5562588"/>
              <a:gd name="connsiteY34" fmla="*/ 42071 h 2460737"/>
              <a:gd name="connsiteX35" fmla="*/ 962879 w 5562588"/>
              <a:gd name="connsiteY35" fmla="*/ 69780 h 2460737"/>
              <a:gd name="connsiteX36" fmla="*/ 1018297 w 5562588"/>
              <a:gd name="connsiteY36" fmla="*/ 83635 h 2460737"/>
              <a:gd name="connsiteX37" fmla="*/ 1101424 w 5562588"/>
              <a:gd name="connsiteY37" fmla="*/ 111344 h 2460737"/>
              <a:gd name="connsiteX38" fmla="*/ 1142988 w 5562588"/>
              <a:gd name="connsiteY38" fmla="*/ 125198 h 2460737"/>
              <a:gd name="connsiteX39" fmla="*/ 1226115 w 5562588"/>
              <a:gd name="connsiteY39" fmla="*/ 152907 h 2460737"/>
              <a:gd name="connsiteX40" fmla="*/ 1295388 w 5562588"/>
              <a:gd name="connsiteY40" fmla="*/ 166762 h 2460737"/>
              <a:gd name="connsiteX41" fmla="*/ 1364661 w 5562588"/>
              <a:gd name="connsiteY41" fmla="*/ 249889 h 2460737"/>
              <a:gd name="connsiteX42" fmla="*/ 1392370 w 5562588"/>
              <a:gd name="connsiteY42" fmla="*/ 333016 h 2460737"/>
              <a:gd name="connsiteX43" fmla="*/ 1406224 w 5562588"/>
              <a:gd name="connsiteY43" fmla="*/ 416144 h 2460737"/>
              <a:gd name="connsiteX44" fmla="*/ 1420079 w 5562588"/>
              <a:gd name="connsiteY44" fmla="*/ 457707 h 2460737"/>
              <a:gd name="connsiteX45" fmla="*/ 1378515 w 5562588"/>
              <a:gd name="connsiteY45" fmla="*/ 693235 h 2460737"/>
              <a:gd name="connsiteX46" fmla="*/ 1350806 w 5562588"/>
              <a:gd name="connsiteY46" fmla="*/ 734798 h 2460737"/>
              <a:gd name="connsiteX47" fmla="*/ 1281534 w 5562588"/>
              <a:gd name="connsiteY47" fmla="*/ 845635 h 2460737"/>
              <a:gd name="connsiteX48" fmla="*/ 1267679 w 5562588"/>
              <a:gd name="connsiteY48" fmla="*/ 970326 h 2460737"/>
              <a:gd name="connsiteX49" fmla="*/ 1239970 w 5562588"/>
              <a:gd name="connsiteY49" fmla="*/ 1053453 h 2460737"/>
              <a:gd name="connsiteX50" fmla="*/ 1212261 w 5562588"/>
              <a:gd name="connsiteY50" fmla="*/ 1136580 h 2460737"/>
              <a:gd name="connsiteX51" fmla="*/ 1198406 w 5562588"/>
              <a:gd name="connsiteY51" fmla="*/ 1191998 h 2460737"/>
              <a:gd name="connsiteX52" fmla="*/ 2417606 w 5562588"/>
              <a:gd name="connsiteY52" fmla="*/ 1233562 h 2460737"/>
              <a:gd name="connsiteX53" fmla="*/ 2777824 w 5562588"/>
              <a:gd name="connsiteY53" fmla="*/ 1261271 h 2460737"/>
              <a:gd name="connsiteX54" fmla="*/ 4080152 w 5562588"/>
              <a:gd name="connsiteY54" fmla="*/ 1247416 h 2460737"/>
              <a:gd name="connsiteX55" fmla="*/ 4481934 w 5562588"/>
              <a:gd name="connsiteY55" fmla="*/ 1233562 h 2460737"/>
              <a:gd name="connsiteX56" fmla="*/ 4523497 w 5562588"/>
              <a:gd name="connsiteY56" fmla="*/ 1219707 h 2460737"/>
              <a:gd name="connsiteX57" fmla="*/ 5022261 w 5562588"/>
              <a:gd name="connsiteY57" fmla="*/ 1205853 h 2460737"/>
              <a:gd name="connsiteX58" fmla="*/ 5562588 w 5562588"/>
              <a:gd name="connsiteY58" fmla="*/ 1191998 h 246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62588" h="2460737">
                <a:moveTo>
                  <a:pt x="1198406" y="1178144"/>
                </a:moveTo>
                <a:cubicBezTo>
                  <a:pt x="1193788" y="1201235"/>
                  <a:pt x="1193828" y="1225772"/>
                  <a:pt x="1184552" y="1247416"/>
                </a:cubicBezTo>
                <a:cubicBezTo>
                  <a:pt x="1179407" y="1259422"/>
                  <a:pt x="1163564" y="1263925"/>
                  <a:pt x="1156843" y="1275126"/>
                </a:cubicBezTo>
                <a:cubicBezTo>
                  <a:pt x="1149329" y="1287649"/>
                  <a:pt x="1149519" y="1303627"/>
                  <a:pt x="1142988" y="1316689"/>
                </a:cubicBezTo>
                <a:cubicBezTo>
                  <a:pt x="1135541" y="1331582"/>
                  <a:pt x="1122042" y="1343037"/>
                  <a:pt x="1115279" y="1358253"/>
                </a:cubicBezTo>
                <a:cubicBezTo>
                  <a:pt x="1103417" y="1384943"/>
                  <a:pt x="1096806" y="1413671"/>
                  <a:pt x="1087570" y="1441380"/>
                </a:cubicBezTo>
                <a:cubicBezTo>
                  <a:pt x="1067693" y="1501012"/>
                  <a:pt x="1077258" y="1468771"/>
                  <a:pt x="1059861" y="1538362"/>
                </a:cubicBezTo>
                <a:cubicBezTo>
                  <a:pt x="1050625" y="1626107"/>
                  <a:pt x="1060053" y="1717895"/>
                  <a:pt x="1032152" y="1801598"/>
                </a:cubicBezTo>
                <a:lnTo>
                  <a:pt x="1004443" y="1884726"/>
                </a:lnTo>
                <a:lnTo>
                  <a:pt x="990588" y="1926289"/>
                </a:lnTo>
                <a:cubicBezTo>
                  <a:pt x="985970" y="2004798"/>
                  <a:pt x="983854" y="2083494"/>
                  <a:pt x="976734" y="2161816"/>
                </a:cubicBezTo>
                <a:cubicBezTo>
                  <a:pt x="975014" y="2180733"/>
                  <a:pt x="955758" y="2264060"/>
                  <a:pt x="949024" y="2286507"/>
                </a:cubicBezTo>
                <a:cubicBezTo>
                  <a:pt x="944992" y="2299945"/>
                  <a:pt x="921017" y="2394066"/>
                  <a:pt x="893606" y="2411198"/>
                </a:cubicBezTo>
                <a:cubicBezTo>
                  <a:pt x="811958" y="2462228"/>
                  <a:pt x="584430" y="2450805"/>
                  <a:pt x="547243" y="2452762"/>
                </a:cubicBezTo>
                <a:cubicBezTo>
                  <a:pt x="-139785" y="2434682"/>
                  <a:pt x="1216" y="2614005"/>
                  <a:pt x="34624" y="1912435"/>
                </a:cubicBezTo>
                <a:cubicBezTo>
                  <a:pt x="35530" y="1893415"/>
                  <a:pt x="43861" y="1875489"/>
                  <a:pt x="48479" y="1857016"/>
                </a:cubicBezTo>
                <a:cubicBezTo>
                  <a:pt x="53097" y="1815453"/>
                  <a:pt x="58548" y="1773973"/>
                  <a:pt x="62334" y="1732326"/>
                </a:cubicBezTo>
                <a:cubicBezTo>
                  <a:pt x="67786" y="1672359"/>
                  <a:pt x="69539" y="1612062"/>
                  <a:pt x="76188" y="1552216"/>
                </a:cubicBezTo>
                <a:cubicBezTo>
                  <a:pt x="78788" y="1528812"/>
                  <a:pt x="85831" y="1506112"/>
                  <a:pt x="90043" y="1482944"/>
                </a:cubicBezTo>
                <a:cubicBezTo>
                  <a:pt x="102172" y="1416234"/>
                  <a:pt x="103079" y="1394128"/>
                  <a:pt x="117752" y="1330544"/>
                </a:cubicBezTo>
                <a:cubicBezTo>
                  <a:pt x="126315" y="1293437"/>
                  <a:pt x="133418" y="1255836"/>
                  <a:pt x="145461" y="1219707"/>
                </a:cubicBezTo>
                <a:cubicBezTo>
                  <a:pt x="192024" y="1080016"/>
                  <a:pt x="120976" y="1296704"/>
                  <a:pt x="173170" y="1122726"/>
                </a:cubicBezTo>
                <a:cubicBezTo>
                  <a:pt x="181563" y="1094750"/>
                  <a:pt x="191642" y="1067307"/>
                  <a:pt x="200879" y="1039598"/>
                </a:cubicBezTo>
                <a:lnTo>
                  <a:pt x="242443" y="914907"/>
                </a:lnTo>
                <a:lnTo>
                  <a:pt x="297861" y="748653"/>
                </a:lnTo>
                <a:lnTo>
                  <a:pt x="325570" y="665526"/>
                </a:lnTo>
                <a:lnTo>
                  <a:pt x="353279" y="637816"/>
                </a:lnTo>
                <a:lnTo>
                  <a:pt x="394843" y="513126"/>
                </a:lnTo>
                <a:cubicBezTo>
                  <a:pt x="399461" y="499271"/>
                  <a:pt x="400596" y="483713"/>
                  <a:pt x="408697" y="471562"/>
                </a:cubicBezTo>
                <a:cubicBezTo>
                  <a:pt x="452608" y="405695"/>
                  <a:pt x="431140" y="445795"/>
                  <a:pt x="464115" y="346871"/>
                </a:cubicBezTo>
                <a:lnTo>
                  <a:pt x="491824" y="263744"/>
                </a:lnTo>
                <a:cubicBezTo>
                  <a:pt x="499260" y="226567"/>
                  <a:pt x="513300" y="141477"/>
                  <a:pt x="533388" y="111344"/>
                </a:cubicBezTo>
                <a:cubicBezTo>
                  <a:pt x="542624" y="97489"/>
                  <a:pt x="548095" y="80182"/>
                  <a:pt x="561097" y="69780"/>
                </a:cubicBezTo>
                <a:cubicBezTo>
                  <a:pt x="572501" y="60657"/>
                  <a:pt x="588806" y="60544"/>
                  <a:pt x="602661" y="55926"/>
                </a:cubicBezTo>
                <a:cubicBezTo>
                  <a:pt x="696210" y="-37626"/>
                  <a:pt x="638231" y="6685"/>
                  <a:pt x="921315" y="42071"/>
                </a:cubicBezTo>
                <a:cubicBezTo>
                  <a:pt x="937838" y="44136"/>
                  <a:pt x="947574" y="63221"/>
                  <a:pt x="962879" y="69780"/>
                </a:cubicBezTo>
                <a:cubicBezTo>
                  <a:pt x="980381" y="77281"/>
                  <a:pt x="1000059" y="78163"/>
                  <a:pt x="1018297" y="83635"/>
                </a:cubicBezTo>
                <a:cubicBezTo>
                  <a:pt x="1046273" y="92028"/>
                  <a:pt x="1073715" y="102108"/>
                  <a:pt x="1101424" y="111344"/>
                </a:cubicBezTo>
                <a:lnTo>
                  <a:pt x="1142988" y="125198"/>
                </a:lnTo>
                <a:cubicBezTo>
                  <a:pt x="1170697" y="134434"/>
                  <a:pt x="1197474" y="147179"/>
                  <a:pt x="1226115" y="152907"/>
                </a:cubicBezTo>
                <a:lnTo>
                  <a:pt x="1295388" y="166762"/>
                </a:lnTo>
                <a:cubicBezTo>
                  <a:pt x="1321488" y="192862"/>
                  <a:pt x="1349230" y="215170"/>
                  <a:pt x="1364661" y="249889"/>
                </a:cubicBezTo>
                <a:cubicBezTo>
                  <a:pt x="1376523" y="276579"/>
                  <a:pt x="1392370" y="333016"/>
                  <a:pt x="1392370" y="333016"/>
                </a:cubicBezTo>
                <a:cubicBezTo>
                  <a:pt x="1396988" y="360725"/>
                  <a:pt x="1400130" y="388721"/>
                  <a:pt x="1406224" y="416144"/>
                </a:cubicBezTo>
                <a:cubicBezTo>
                  <a:pt x="1409392" y="430400"/>
                  <a:pt x="1420079" y="443103"/>
                  <a:pt x="1420079" y="457707"/>
                </a:cubicBezTo>
                <a:cubicBezTo>
                  <a:pt x="1420079" y="499600"/>
                  <a:pt x="1412907" y="641648"/>
                  <a:pt x="1378515" y="693235"/>
                </a:cubicBezTo>
                <a:lnTo>
                  <a:pt x="1350806" y="734798"/>
                </a:lnTo>
                <a:cubicBezTo>
                  <a:pt x="1317832" y="833722"/>
                  <a:pt x="1347400" y="801724"/>
                  <a:pt x="1281534" y="845635"/>
                </a:cubicBezTo>
                <a:cubicBezTo>
                  <a:pt x="1276916" y="887199"/>
                  <a:pt x="1275881" y="929319"/>
                  <a:pt x="1267679" y="970326"/>
                </a:cubicBezTo>
                <a:cubicBezTo>
                  <a:pt x="1261951" y="998967"/>
                  <a:pt x="1249206" y="1025744"/>
                  <a:pt x="1239970" y="1053453"/>
                </a:cubicBezTo>
                <a:lnTo>
                  <a:pt x="1212261" y="1136580"/>
                </a:lnTo>
                <a:lnTo>
                  <a:pt x="1198406" y="1191998"/>
                </a:lnTo>
                <a:cubicBezTo>
                  <a:pt x="1567241" y="1437885"/>
                  <a:pt x="1208482" y="1209619"/>
                  <a:pt x="2417606" y="1233562"/>
                </a:cubicBezTo>
                <a:cubicBezTo>
                  <a:pt x="2542933" y="1236044"/>
                  <a:pt x="2655048" y="1248993"/>
                  <a:pt x="2777824" y="1261271"/>
                </a:cubicBezTo>
                <a:lnTo>
                  <a:pt x="4080152" y="1247416"/>
                </a:lnTo>
                <a:cubicBezTo>
                  <a:pt x="4214141" y="1245237"/>
                  <a:pt x="4348188" y="1241921"/>
                  <a:pt x="4481934" y="1233562"/>
                </a:cubicBezTo>
                <a:cubicBezTo>
                  <a:pt x="4496509" y="1232651"/>
                  <a:pt x="4508912" y="1220455"/>
                  <a:pt x="4523497" y="1219707"/>
                </a:cubicBezTo>
                <a:cubicBezTo>
                  <a:pt x="4689598" y="1211189"/>
                  <a:pt x="4856006" y="1210471"/>
                  <a:pt x="5022261" y="1205853"/>
                </a:cubicBezTo>
                <a:cubicBezTo>
                  <a:pt x="5322089" y="1182789"/>
                  <a:pt x="5142156" y="1191998"/>
                  <a:pt x="5562588" y="1191998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5" grpId="0" animBg="1"/>
      <p:bldP spid="1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791772" y="611920"/>
            <a:ext cx="10406686" cy="258848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শ্রেণিবাচক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928011" y="3814505"/>
            <a:ext cx="7301589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928011" y="5170976"/>
            <a:ext cx="7301589" cy="1246093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চতুষ্পদ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Bevel 15"/>
          <p:cNvSpPr/>
          <p:nvPr/>
        </p:nvSpPr>
        <p:spPr>
          <a:xfrm>
            <a:off x="8763000" y="3684269"/>
            <a:ext cx="2895600" cy="2382568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শ্রেণিবাচক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793673" y="3920836"/>
            <a:ext cx="4184072" cy="2563091"/>
          </a:xfrm>
          <a:custGeom>
            <a:avLst/>
            <a:gdLst>
              <a:gd name="connsiteX0" fmla="*/ 1773382 w 4184072"/>
              <a:gd name="connsiteY0" fmla="*/ 1191491 h 2563091"/>
              <a:gd name="connsiteX1" fmla="*/ 1801091 w 4184072"/>
              <a:gd name="connsiteY1" fmla="*/ 1108364 h 2563091"/>
              <a:gd name="connsiteX2" fmla="*/ 1842654 w 4184072"/>
              <a:gd name="connsiteY2" fmla="*/ 1080655 h 2563091"/>
              <a:gd name="connsiteX3" fmla="*/ 1856509 w 4184072"/>
              <a:gd name="connsiteY3" fmla="*/ 1025237 h 2563091"/>
              <a:gd name="connsiteX4" fmla="*/ 1870363 w 4184072"/>
              <a:gd name="connsiteY4" fmla="*/ 983673 h 2563091"/>
              <a:gd name="connsiteX5" fmla="*/ 1925782 w 4184072"/>
              <a:gd name="connsiteY5" fmla="*/ 914400 h 2563091"/>
              <a:gd name="connsiteX6" fmla="*/ 1953491 w 4184072"/>
              <a:gd name="connsiteY6" fmla="*/ 872837 h 2563091"/>
              <a:gd name="connsiteX7" fmla="*/ 1981200 w 4184072"/>
              <a:gd name="connsiteY7" fmla="*/ 748146 h 2563091"/>
              <a:gd name="connsiteX8" fmla="*/ 1995054 w 4184072"/>
              <a:gd name="connsiteY8" fmla="*/ 706582 h 2563091"/>
              <a:gd name="connsiteX9" fmla="*/ 1981200 w 4184072"/>
              <a:gd name="connsiteY9" fmla="*/ 360219 h 2563091"/>
              <a:gd name="connsiteX10" fmla="*/ 1911927 w 4184072"/>
              <a:gd name="connsiteY10" fmla="*/ 235528 h 2563091"/>
              <a:gd name="connsiteX11" fmla="*/ 1870363 w 4184072"/>
              <a:gd name="connsiteY11" fmla="*/ 207819 h 2563091"/>
              <a:gd name="connsiteX12" fmla="*/ 1801091 w 4184072"/>
              <a:gd name="connsiteY12" fmla="*/ 138546 h 2563091"/>
              <a:gd name="connsiteX13" fmla="*/ 1717963 w 4184072"/>
              <a:gd name="connsiteY13" fmla="*/ 96982 h 2563091"/>
              <a:gd name="connsiteX14" fmla="*/ 1634836 w 4184072"/>
              <a:gd name="connsiteY14" fmla="*/ 69273 h 2563091"/>
              <a:gd name="connsiteX15" fmla="*/ 1593272 w 4184072"/>
              <a:gd name="connsiteY15" fmla="*/ 55419 h 2563091"/>
              <a:gd name="connsiteX16" fmla="*/ 1468582 w 4184072"/>
              <a:gd name="connsiteY16" fmla="*/ 41564 h 2563091"/>
              <a:gd name="connsiteX17" fmla="*/ 1385454 w 4184072"/>
              <a:gd name="connsiteY17" fmla="*/ 13855 h 2563091"/>
              <a:gd name="connsiteX18" fmla="*/ 1343891 w 4184072"/>
              <a:gd name="connsiteY18" fmla="*/ 0 h 2563091"/>
              <a:gd name="connsiteX19" fmla="*/ 678872 w 4184072"/>
              <a:gd name="connsiteY19" fmla="*/ 13855 h 2563091"/>
              <a:gd name="connsiteX20" fmla="*/ 637309 w 4184072"/>
              <a:gd name="connsiteY20" fmla="*/ 41564 h 2563091"/>
              <a:gd name="connsiteX21" fmla="*/ 581891 w 4184072"/>
              <a:gd name="connsiteY21" fmla="*/ 110837 h 2563091"/>
              <a:gd name="connsiteX22" fmla="*/ 554182 w 4184072"/>
              <a:gd name="connsiteY22" fmla="*/ 221673 h 2563091"/>
              <a:gd name="connsiteX23" fmla="*/ 540327 w 4184072"/>
              <a:gd name="connsiteY23" fmla="*/ 263237 h 2563091"/>
              <a:gd name="connsiteX24" fmla="*/ 526472 w 4184072"/>
              <a:gd name="connsiteY24" fmla="*/ 332509 h 2563091"/>
              <a:gd name="connsiteX25" fmla="*/ 498763 w 4184072"/>
              <a:gd name="connsiteY25" fmla="*/ 415637 h 2563091"/>
              <a:gd name="connsiteX26" fmla="*/ 484909 w 4184072"/>
              <a:gd name="connsiteY26" fmla="*/ 609600 h 2563091"/>
              <a:gd name="connsiteX27" fmla="*/ 443345 w 4184072"/>
              <a:gd name="connsiteY27" fmla="*/ 734291 h 2563091"/>
              <a:gd name="connsiteX28" fmla="*/ 415636 w 4184072"/>
              <a:gd name="connsiteY28" fmla="*/ 872837 h 2563091"/>
              <a:gd name="connsiteX29" fmla="*/ 401782 w 4184072"/>
              <a:gd name="connsiteY29" fmla="*/ 914400 h 2563091"/>
              <a:gd name="connsiteX30" fmla="*/ 360218 w 4184072"/>
              <a:gd name="connsiteY30" fmla="*/ 1066800 h 2563091"/>
              <a:gd name="connsiteX31" fmla="*/ 346363 w 4184072"/>
              <a:gd name="connsiteY31" fmla="*/ 1108364 h 2563091"/>
              <a:gd name="connsiteX32" fmla="*/ 332509 w 4184072"/>
              <a:gd name="connsiteY32" fmla="*/ 1149928 h 2563091"/>
              <a:gd name="connsiteX33" fmla="*/ 290945 w 4184072"/>
              <a:gd name="connsiteY33" fmla="*/ 1233055 h 2563091"/>
              <a:gd name="connsiteX34" fmla="*/ 235527 w 4184072"/>
              <a:gd name="connsiteY34" fmla="*/ 1316182 h 2563091"/>
              <a:gd name="connsiteX35" fmla="*/ 207818 w 4184072"/>
              <a:gd name="connsiteY35" fmla="*/ 1357746 h 2563091"/>
              <a:gd name="connsiteX36" fmla="*/ 180109 w 4184072"/>
              <a:gd name="connsiteY36" fmla="*/ 1399309 h 2563091"/>
              <a:gd name="connsiteX37" fmla="*/ 138545 w 4184072"/>
              <a:gd name="connsiteY37" fmla="*/ 1482437 h 2563091"/>
              <a:gd name="connsiteX38" fmla="*/ 96982 w 4184072"/>
              <a:gd name="connsiteY38" fmla="*/ 1565564 h 2563091"/>
              <a:gd name="connsiteX39" fmla="*/ 69272 w 4184072"/>
              <a:gd name="connsiteY39" fmla="*/ 1648691 h 2563091"/>
              <a:gd name="connsiteX40" fmla="*/ 41563 w 4184072"/>
              <a:gd name="connsiteY40" fmla="*/ 1731819 h 2563091"/>
              <a:gd name="connsiteX41" fmla="*/ 13854 w 4184072"/>
              <a:gd name="connsiteY41" fmla="*/ 1814946 h 2563091"/>
              <a:gd name="connsiteX42" fmla="*/ 0 w 4184072"/>
              <a:gd name="connsiteY42" fmla="*/ 1856509 h 2563091"/>
              <a:gd name="connsiteX43" fmla="*/ 13854 w 4184072"/>
              <a:gd name="connsiteY43" fmla="*/ 2244437 h 2563091"/>
              <a:gd name="connsiteX44" fmla="*/ 55418 w 4184072"/>
              <a:gd name="connsiteY44" fmla="*/ 2327564 h 2563091"/>
              <a:gd name="connsiteX45" fmla="*/ 138545 w 4184072"/>
              <a:gd name="connsiteY45" fmla="*/ 2382982 h 2563091"/>
              <a:gd name="connsiteX46" fmla="*/ 221672 w 4184072"/>
              <a:gd name="connsiteY46" fmla="*/ 2438400 h 2563091"/>
              <a:gd name="connsiteX47" fmla="*/ 332509 w 4184072"/>
              <a:gd name="connsiteY47" fmla="*/ 2493819 h 2563091"/>
              <a:gd name="connsiteX48" fmla="*/ 374072 w 4184072"/>
              <a:gd name="connsiteY48" fmla="*/ 2521528 h 2563091"/>
              <a:gd name="connsiteX49" fmla="*/ 554182 w 4184072"/>
              <a:gd name="connsiteY49" fmla="*/ 2549237 h 2563091"/>
              <a:gd name="connsiteX50" fmla="*/ 623454 w 4184072"/>
              <a:gd name="connsiteY50" fmla="*/ 2563091 h 2563091"/>
              <a:gd name="connsiteX51" fmla="*/ 997527 w 4184072"/>
              <a:gd name="connsiteY51" fmla="*/ 2549237 h 2563091"/>
              <a:gd name="connsiteX52" fmla="*/ 1094509 w 4184072"/>
              <a:gd name="connsiteY52" fmla="*/ 2521528 h 2563091"/>
              <a:gd name="connsiteX53" fmla="*/ 1191491 w 4184072"/>
              <a:gd name="connsiteY53" fmla="*/ 2507673 h 2563091"/>
              <a:gd name="connsiteX54" fmla="*/ 1260763 w 4184072"/>
              <a:gd name="connsiteY54" fmla="*/ 2493819 h 2563091"/>
              <a:gd name="connsiteX55" fmla="*/ 1427018 w 4184072"/>
              <a:gd name="connsiteY55" fmla="*/ 2479964 h 2563091"/>
              <a:gd name="connsiteX56" fmla="*/ 1524000 w 4184072"/>
              <a:gd name="connsiteY56" fmla="*/ 2466109 h 2563091"/>
              <a:gd name="connsiteX57" fmla="*/ 1607127 w 4184072"/>
              <a:gd name="connsiteY57" fmla="*/ 2452255 h 2563091"/>
              <a:gd name="connsiteX58" fmla="*/ 2549236 w 4184072"/>
              <a:gd name="connsiteY58" fmla="*/ 2438400 h 2563091"/>
              <a:gd name="connsiteX59" fmla="*/ 2632363 w 4184072"/>
              <a:gd name="connsiteY59" fmla="*/ 2396837 h 2563091"/>
              <a:gd name="connsiteX60" fmla="*/ 2729345 w 4184072"/>
              <a:gd name="connsiteY60" fmla="*/ 2369128 h 2563091"/>
              <a:gd name="connsiteX61" fmla="*/ 2812472 w 4184072"/>
              <a:gd name="connsiteY61" fmla="*/ 2341419 h 2563091"/>
              <a:gd name="connsiteX62" fmla="*/ 2978727 w 4184072"/>
              <a:gd name="connsiteY62" fmla="*/ 2286000 h 2563091"/>
              <a:gd name="connsiteX63" fmla="*/ 3020291 w 4184072"/>
              <a:gd name="connsiteY63" fmla="*/ 2272146 h 2563091"/>
              <a:gd name="connsiteX64" fmla="*/ 3061854 w 4184072"/>
              <a:gd name="connsiteY64" fmla="*/ 2258291 h 2563091"/>
              <a:gd name="connsiteX65" fmla="*/ 3117272 w 4184072"/>
              <a:gd name="connsiteY65" fmla="*/ 2244437 h 2563091"/>
              <a:gd name="connsiteX66" fmla="*/ 3144982 w 4184072"/>
              <a:gd name="connsiteY66" fmla="*/ 2216728 h 2563091"/>
              <a:gd name="connsiteX67" fmla="*/ 3186545 w 4184072"/>
              <a:gd name="connsiteY67" fmla="*/ 2189019 h 2563091"/>
              <a:gd name="connsiteX68" fmla="*/ 3228109 w 4184072"/>
              <a:gd name="connsiteY68" fmla="*/ 2050473 h 2563091"/>
              <a:gd name="connsiteX69" fmla="*/ 3255818 w 4184072"/>
              <a:gd name="connsiteY69" fmla="*/ 1967346 h 2563091"/>
              <a:gd name="connsiteX70" fmla="*/ 3283527 w 4184072"/>
              <a:gd name="connsiteY70" fmla="*/ 1884219 h 2563091"/>
              <a:gd name="connsiteX71" fmla="*/ 3311236 w 4184072"/>
              <a:gd name="connsiteY71" fmla="*/ 1801091 h 2563091"/>
              <a:gd name="connsiteX72" fmla="*/ 3325091 w 4184072"/>
              <a:gd name="connsiteY72" fmla="*/ 1745673 h 2563091"/>
              <a:gd name="connsiteX73" fmla="*/ 3311236 w 4184072"/>
              <a:gd name="connsiteY73" fmla="*/ 1413164 h 2563091"/>
              <a:gd name="connsiteX74" fmla="*/ 3269672 w 4184072"/>
              <a:gd name="connsiteY74" fmla="*/ 1343891 h 2563091"/>
              <a:gd name="connsiteX75" fmla="*/ 3228109 w 4184072"/>
              <a:gd name="connsiteY75" fmla="*/ 1330037 h 2563091"/>
              <a:gd name="connsiteX76" fmla="*/ 3172691 w 4184072"/>
              <a:gd name="connsiteY76" fmla="*/ 1288473 h 2563091"/>
              <a:gd name="connsiteX77" fmla="*/ 3089563 w 4184072"/>
              <a:gd name="connsiteY77" fmla="*/ 1260764 h 2563091"/>
              <a:gd name="connsiteX78" fmla="*/ 2964872 w 4184072"/>
              <a:gd name="connsiteY78" fmla="*/ 1205346 h 2563091"/>
              <a:gd name="connsiteX79" fmla="*/ 2881745 w 4184072"/>
              <a:gd name="connsiteY79" fmla="*/ 1177637 h 2563091"/>
              <a:gd name="connsiteX80" fmla="*/ 2798618 w 4184072"/>
              <a:gd name="connsiteY80" fmla="*/ 1163782 h 2563091"/>
              <a:gd name="connsiteX81" fmla="*/ 2729345 w 4184072"/>
              <a:gd name="connsiteY81" fmla="*/ 1136073 h 2563091"/>
              <a:gd name="connsiteX82" fmla="*/ 2687782 w 4184072"/>
              <a:gd name="connsiteY82" fmla="*/ 1122219 h 2563091"/>
              <a:gd name="connsiteX83" fmla="*/ 2507672 w 4184072"/>
              <a:gd name="connsiteY83" fmla="*/ 1108364 h 2563091"/>
              <a:gd name="connsiteX84" fmla="*/ 1884218 w 4184072"/>
              <a:gd name="connsiteY84" fmla="*/ 1108364 h 2563091"/>
              <a:gd name="connsiteX85" fmla="*/ 1745672 w 4184072"/>
              <a:gd name="connsiteY85" fmla="*/ 1149928 h 2563091"/>
              <a:gd name="connsiteX86" fmla="*/ 1787236 w 4184072"/>
              <a:gd name="connsiteY86" fmla="*/ 1136073 h 2563091"/>
              <a:gd name="connsiteX87" fmla="*/ 1828800 w 4184072"/>
              <a:gd name="connsiteY87" fmla="*/ 1122219 h 2563091"/>
              <a:gd name="connsiteX88" fmla="*/ 1911927 w 4184072"/>
              <a:gd name="connsiteY88" fmla="*/ 1080655 h 2563091"/>
              <a:gd name="connsiteX89" fmla="*/ 1967345 w 4184072"/>
              <a:gd name="connsiteY89" fmla="*/ 1066800 h 2563091"/>
              <a:gd name="connsiteX90" fmla="*/ 2008909 w 4184072"/>
              <a:gd name="connsiteY90" fmla="*/ 1052946 h 2563091"/>
              <a:gd name="connsiteX91" fmla="*/ 2286000 w 4184072"/>
              <a:gd name="connsiteY91" fmla="*/ 997528 h 2563091"/>
              <a:gd name="connsiteX92" fmla="*/ 2715491 w 4184072"/>
              <a:gd name="connsiteY92" fmla="*/ 969819 h 2563091"/>
              <a:gd name="connsiteX93" fmla="*/ 3574472 w 4184072"/>
              <a:gd name="connsiteY93" fmla="*/ 955964 h 2563091"/>
              <a:gd name="connsiteX94" fmla="*/ 4184072 w 4184072"/>
              <a:gd name="connsiteY94" fmla="*/ 942109 h 25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184072" h="2563091">
                <a:moveTo>
                  <a:pt x="1773382" y="1191491"/>
                </a:moveTo>
                <a:cubicBezTo>
                  <a:pt x="1782618" y="1163782"/>
                  <a:pt x="1785611" y="1133132"/>
                  <a:pt x="1801091" y="1108364"/>
                </a:cubicBezTo>
                <a:cubicBezTo>
                  <a:pt x="1809916" y="1094244"/>
                  <a:pt x="1833418" y="1094509"/>
                  <a:pt x="1842654" y="1080655"/>
                </a:cubicBezTo>
                <a:cubicBezTo>
                  <a:pt x="1853216" y="1064812"/>
                  <a:pt x="1851278" y="1043546"/>
                  <a:pt x="1856509" y="1025237"/>
                </a:cubicBezTo>
                <a:cubicBezTo>
                  <a:pt x="1860521" y="1011195"/>
                  <a:pt x="1863832" y="996735"/>
                  <a:pt x="1870363" y="983673"/>
                </a:cubicBezTo>
                <a:cubicBezTo>
                  <a:pt x="1898792" y="926814"/>
                  <a:pt x="1891417" y="957355"/>
                  <a:pt x="1925782" y="914400"/>
                </a:cubicBezTo>
                <a:cubicBezTo>
                  <a:pt x="1936184" y="901398"/>
                  <a:pt x="1944255" y="886691"/>
                  <a:pt x="1953491" y="872837"/>
                </a:cubicBezTo>
                <a:cubicBezTo>
                  <a:pt x="1963017" y="825206"/>
                  <a:pt x="1968153" y="793812"/>
                  <a:pt x="1981200" y="748146"/>
                </a:cubicBezTo>
                <a:cubicBezTo>
                  <a:pt x="1985212" y="734104"/>
                  <a:pt x="1990436" y="720437"/>
                  <a:pt x="1995054" y="706582"/>
                </a:cubicBezTo>
                <a:cubicBezTo>
                  <a:pt x="1990436" y="591128"/>
                  <a:pt x="1992330" y="475228"/>
                  <a:pt x="1981200" y="360219"/>
                </a:cubicBezTo>
                <a:cubicBezTo>
                  <a:pt x="1975094" y="297126"/>
                  <a:pt x="1955496" y="271835"/>
                  <a:pt x="1911927" y="235528"/>
                </a:cubicBezTo>
                <a:cubicBezTo>
                  <a:pt x="1899135" y="224868"/>
                  <a:pt x="1882894" y="218784"/>
                  <a:pt x="1870363" y="207819"/>
                </a:cubicBezTo>
                <a:cubicBezTo>
                  <a:pt x="1845787" y="186315"/>
                  <a:pt x="1832071" y="148873"/>
                  <a:pt x="1801091" y="138546"/>
                </a:cubicBezTo>
                <a:cubicBezTo>
                  <a:pt x="1649501" y="88015"/>
                  <a:pt x="1879116" y="168605"/>
                  <a:pt x="1717963" y="96982"/>
                </a:cubicBezTo>
                <a:cubicBezTo>
                  <a:pt x="1691273" y="85120"/>
                  <a:pt x="1662545" y="78509"/>
                  <a:pt x="1634836" y="69273"/>
                </a:cubicBezTo>
                <a:cubicBezTo>
                  <a:pt x="1620981" y="64655"/>
                  <a:pt x="1607787" y="57032"/>
                  <a:pt x="1593272" y="55419"/>
                </a:cubicBezTo>
                <a:lnTo>
                  <a:pt x="1468582" y="41564"/>
                </a:lnTo>
                <a:lnTo>
                  <a:pt x="1385454" y="13855"/>
                </a:lnTo>
                <a:lnTo>
                  <a:pt x="1343891" y="0"/>
                </a:lnTo>
                <a:cubicBezTo>
                  <a:pt x="1122218" y="4618"/>
                  <a:pt x="900210" y="835"/>
                  <a:pt x="678872" y="13855"/>
                </a:cubicBezTo>
                <a:cubicBezTo>
                  <a:pt x="662250" y="14833"/>
                  <a:pt x="647711" y="28562"/>
                  <a:pt x="637309" y="41564"/>
                </a:cubicBezTo>
                <a:cubicBezTo>
                  <a:pt x="560829" y="137164"/>
                  <a:pt x="701003" y="31428"/>
                  <a:pt x="581891" y="110837"/>
                </a:cubicBezTo>
                <a:cubicBezTo>
                  <a:pt x="572655" y="147782"/>
                  <a:pt x="566225" y="185545"/>
                  <a:pt x="554182" y="221673"/>
                </a:cubicBezTo>
                <a:cubicBezTo>
                  <a:pt x="549564" y="235528"/>
                  <a:pt x="543869" y="249069"/>
                  <a:pt x="540327" y="263237"/>
                </a:cubicBezTo>
                <a:cubicBezTo>
                  <a:pt x="534616" y="286082"/>
                  <a:pt x="532668" y="309791"/>
                  <a:pt x="526472" y="332509"/>
                </a:cubicBezTo>
                <a:cubicBezTo>
                  <a:pt x="518787" y="360688"/>
                  <a:pt x="498763" y="415637"/>
                  <a:pt x="498763" y="415637"/>
                </a:cubicBezTo>
                <a:cubicBezTo>
                  <a:pt x="494145" y="480291"/>
                  <a:pt x="494524" y="545498"/>
                  <a:pt x="484909" y="609600"/>
                </a:cubicBezTo>
                <a:cubicBezTo>
                  <a:pt x="468276" y="720490"/>
                  <a:pt x="458590" y="658065"/>
                  <a:pt x="443345" y="734291"/>
                </a:cubicBezTo>
                <a:cubicBezTo>
                  <a:pt x="434109" y="780473"/>
                  <a:pt x="430529" y="828157"/>
                  <a:pt x="415636" y="872837"/>
                </a:cubicBezTo>
                <a:cubicBezTo>
                  <a:pt x="411018" y="886691"/>
                  <a:pt x="405324" y="900232"/>
                  <a:pt x="401782" y="914400"/>
                </a:cubicBezTo>
                <a:cubicBezTo>
                  <a:pt x="362619" y="1071050"/>
                  <a:pt x="419659" y="888480"/>
                  <a:pt x="360218" y="1066800"/>
                </a:cubicBezTo>
                <a:lnTo>
                  <a:pt x="346363" y="1108364"/>
                </a:lnTo>
                <a:cubicBezTo>
                  <a:pt x="341745" y="1122219"/>
                  <a:pt x="340610" y="1137777"/>
                  <a:pt x="332509" y="1149928"/>
                </a:cubicBezTo>
                <a:cubicBezTo>
                  <a:pt x="209506" y="1334430"/>
                  <a:pt x="386541" y="1060983"/>
                  <a:pt x="290945" y="1233055"/>
                </a:cubicBezTo>
                <a:cubicBezTo>
                  <a:pt x="274772" y="1262166"/>
                  <a:pt x="254000" y="1288473"/>
                  <a:pt x="235527" y="1316182"/>
                </a:cubicBezTo>
                <a:lnTo>
                  <a:pt x="207818" y="1357746"/>
                </a:lnTo>
                <a:cubicBezTo>
                  <a:pt x="198582" y="1371600"/>
                  <a:pt x="185375" y="1383513"/>
                  <a:pt x="180109" y="1399309"/>
                </a:cubicBezTo>
                <a:cubicBezTo>
                  <a:pt x="160988" y="1456670"/>
                  <a:pt x="174355" y="1428722"/>
                  <a:pt x="138545" y="1482437"/>
                </a:cubicBezTo>
                <a:cubicBezTo>
                  <a:pt x="88026" y="1633999"/>
                  <a:pt x="168594" y="1404439"/>
                  <a:pt x="96982" y="1565564"/>
                </a:cubicBezTo>
                <a:cubicBezTo>
                  <a:pt x="85119" y="1592255"/>
                  <a:pt x="78508" y="1620982"/>
                  <a:pt x="69272" y="1648691"/>
                </a:cubicBezTo>
                <a:lnTo>
                  <a:pt x="41563" y="1731819"/>
                </a:lnTo>
                <a:lnTo>
                  <a:pt x="13854" y="1814946"/>
                </a:lnTo>
                <a:lnTo>
                  <a:pt x="0" y="1856509"/>
                </a:lnTo>
                <a:cubicBezTo>
                  <a:pt x="4618" y="1985818"/>
                  <a:pt x="5523" y="2115314"/>
                  <a:pt x="13854" y="2244437"/>
                </a:cubicBezTo>
                <a:cubicBezTo>
                  <a:pt x="15290" y="2266693"/>
                  <a:pt x="39773" y="2313874"/>
                  <a:pt x="55418" y="2327564"/>
                </a:cubicBezTo>
                <a:cubicBezTo>
                  <a:pt x="80480" y="2349494"/>
                  <a:pt x="114997" y="2359434"/>
                  <a:pt x="138545" y="2382982"/>
                </a:cubicBezTo>
                <a:cubicBezTo>
                  <a:pt x="190435" y="2434872"/>
                  <a:pt x="161521" y="2418350"/>
                  <a:pt x="221672" y="2438400"/>
                </a:cubicBezTo>
                <a:cubicBezTo>
                  <a:pt x="312759" y="2529483"/>
                  <a:pt x="141459" y="2366451"/>
                  <a:pt x="332509" y="2493819"/>
                </a:cubicBezTo>
                <a:cubicBezTo>
                  <a:pt x="346363" y="2503055"/>
                  <a:pt x="358767" y="2514969"/>
                  <a:pt x="374072" y="2521528"/>
                </a:cubicBezTo>
                <a:cubicBezTo>
                  <a:pt x="417330" y="2540067"/>
                  <a:pt x="526378" y="2545265"/>
                  <a:pt x="554182" y="2549237"/>
                </a:cubicBezTo>
                <a:cubicBezTo>
                  <a:pt x="577493" y="2552567"/>
                  <a:pt x="600363" y="2558473"/>
                  <a:pt x="623454" y="2563091"/>
                </a:cubicBezTo>
                <a:cubicBezTo>
                  <a:pt x="748145" y="2558473"/>
                  <a:pt x="873009" y="2557270"/>
                  <a:pt x="997527" y="2549237"/>
                </a:cubicBezTo>
                <a:cubicBezTo>
                  <a:pt x="1048344" y="2545958"/>
                  <a:pt x="1049276" y="2530575"/>
                  <a:pt x="1094509" y="2521528"/>
                </a:cubicBezTo>
                <a:cubicBezTo>
                  <a:pt x="1126530" y="2515124"/>
                  <a:pt x="1159280" y="2513042"/>
                  <a:pt x="1191491" y="2507673"/>
                </a:cubicBezTo>
                <a:cubicBezTo>
                  <a:pt x="1214719" y="2503802"/>
                  <a:pt x="1237376" y="2496570"/>
                  <a:pt x="1260763" y="2493819"/>
                </a:cubicBezTo>
                <a:cubicBezTo>
                  <a:pt x="1315993" y="2487321"/>
                  <a:pt x="1371713" y="2485786"/>
                  <a:pt x="1427018" y="2479964"/>
                </a:cubicBezTo>
                <a:cubicBezTo>
                  <a:pt x="1459494" y="2476545"/>
                  <a:pt x="1491724" y="2471074"/>
                  <a:pt x="1524000" y="2466109"/>
                </a:cubicBezTo>
                <a:cubicBezTo>
                  <a:pt x="1551765" y="2461838"/>
                  <a:pt x="1579046" y="2453014"/>
                  <a:pt x="1607127" y="2452255"/>
                </a:cubicBezTo>
                <a:cubicBezTo>
                  <a:pt x="1921083" y="2443770"/>
                  <a:pt x="2235200" y="2443018"/>
                  <a:pt x="2549236" y="2438400"/>
                </a:cubicBezTo>
                <a:cubicBezTo>
                  <a:pt x="2653702" y="2403580"/>
                  <a:pt x="2524941" y="2450549"/>
                  <a:pt x="2632363" y="2396837"/>
                </a:cubicBezTo>
                <a:cubicBezTo>
                  <a:pt x="2655648" y="2385195"/>
                  <a:pt x="2707144" y="2375788"/>
                  <a:pt x="2729345" y="2369128"/>
                </a:cubicBezTo>
                <a:cubicBezTo>
                  <a:pt x="2757321" y="2360735"/>
                  <a:pt x="2784763" y="2350655"/>
                  <a:pt x="2812472" y="2341419"/>
                </a:cubicBezTo>
                <a:lnTo>
                  <a:pt x="2978727" y="2286000"/>
                </a:lnTo>
                <a:lnTo>
                  <a:pt x="3020291" y="2272146"/>
                </a:lnTo>
                <a:cubicBezTo>
                  <a:pt x="3034145" y="2267528"/>
                  <a:pt x="3047686" y="2261833"/>
                  <a:pt x="3061854" y="2258291"/>
                </a:cubicBezTo>
                <a:lnTo>
                  <a:pt x="3117272" y="2244437"/>
                </a:lnTo>
                <a:cubicBezTo>
                  <a:pt x="3126509" y="2235201"/>
                  <a:pt x="3134782" y="2224888"/>
                  <a:pt x="3144982" y="2216728"/>
                </a:cubicBezTo>
                <a:cubicBezTo>
                  <a:pt x="3157984" y="2206326"/>
                  <a:pt x="3177720" y="2203139"/>
                  <a:pt x="3186545" y="2189019"/>
                </a:cubicBezTo>
                <a:cubicBezTo>
                  <a:pt x="3205383" y="2158878"/>
                  <a:pt x="3216879" y="2087908"/>
                  <a:pt x="3228109" y="2050473"/>
                </a:cubicBezTo>
                <a:cubicBezTo>
                  <a:pt x="3236502" y="2022497"/>
                  <a:pt x="3246582" y="1995055"/>
                  <a:pt x="3255818" y="1967346"/>
                </a:cubicBezTo>
                <a:lnTo>
                  <a:pt x="3283527" y="1884219"/>
                </a:lnTo>
                <a:lnTo>
                  <a:pt x="3311236" y="1801091"/>
                </a:lnTo>
                <a:lnTo>
                  <a:pt x="3325091" y="1745673"/>
                </a:lnTo>
                <a:cubicBezTo>
                  <a:pt x="3320473" y="1634837"/>
                  <a:pt x="3319431" y="1523793"/>
                  <a:pt x="3311236" y="1413164"/>
                </a:cubicBezTo>
                <a:cubicBezTo>
                  <a:pt x="3309208" y="1385791"/>
                  <a:pt x="3293436" y="1358149"/>
                  <a:pt x="3269672" y="1343891"/>
                </a:cubicBezTo>
                <a:cubicBezTo>
                  <a:pt x="3257149" y="1336378"/>
                  <a:pt x="3241963" y="1334655"/>
                  <a:pt x="3228109" y="1330037"/>
                </a:cubicBezTo>
                <a:cubicBezTo>
                  <a:pt x="3209636" y="1316182"/>
                  <a:pt x="3193344" y="1298800"/>
                  <a:pt x="3172691" y="1288473"/>
                </a:cubicBezTo>
                <a:cubicBezTo>
                  <a:pt x="3146566" y="1275411"/>
                  <a:pt x="3113866" y="1276966"/>
                  <a:pt x="3089563" y="1260764"/>
                </a:cubicBezTo>
                <a:cubicBezTo>
                  <a:pt x="3023696" y="1216852"/>
                  <a:pt x="3063798" y="1238322"/>
                  <a:pt x="2964872" y="1205346"/>
                </a:cubicBezTo>
                <a:cubicBezTo>
                  <a:pt x="2964861" y="1205342"/>
                  <a:pt x="2881756" y="1177639"/>
                  <a:pt x="2881745" y="1177637"/>
                </a:cubicBezTo>
                <a:lnTo>
                  <a:pt x="2798618" y="1163782"/>
                </a:lnTo>
                <a:cubicBezTo>
                  <a:pt x="2775527" y="1154546"/>
                  <a:pt x="2752631" y="1144805"/>
                  <a:pt x="2729345" y="1136073"/>
                </a:cubicBezTo>
                <a:cubicBezTo>
                  <a:pt x="2715671" y="1130945"/>
                  <a:pt x="2702273" y="1124030"/>
                  <a:pt x="2687782" y="1122219"/>
                </a:cubicBezTo>
                <a:cubicBezTo>
                  <a:pt x="2628033" y="1114750"/>
                  <a:pt x="2567709" y="1112982"/>
                  <a:pt x="2507672" y="1108364"/>
                </a:cubicBezTo>
                <a:cubicBezTo>
                  <a:pt x="2263339" y="1059495"/>
                  <a:pt x="2413797" y="1084291"/>
                  <a:pt x="1884218" y="1108364"/>
                </a:cubicBezTo>
                <a:cubicBezTo>
                  <a:pt x="1859976" y="1109466"/>
                  <a:pt x="1755575" y="1146627"/>
                  <a:pt x="1745672" y="1149928"/>
                </a:cubicBezTo>
                <a:lnTo>
                  <a:pt x="1787236" y="1136073"/>
                </a:lnTo>
                <a:lnTo>
                  <a:pt x="1828800" y="1122219"/>
                </a:lnTo>
                <a:cubicBezTo>
                  <a:pt x="2003917" y="1063847"/>
                  <a:pt x="1723945" y="1161219"/>
                  <a:pt x="1911927" y="1080655"/>
                </a:cubicBezTo>
                <a:cubicBezTo>
                  <a:pt x="1929429" y="1073154"/>
                  <a:pt x="1949036" y="1072031"/>
                  <a:pt x="1967345" y="1066800"/>
                </a:cubicBezTo>
                <a:cubicBezTo>
                  <a:pt x="1981387" y="1062788"/>
                  <a:pt x="1995054" y="1057564"/>
                  <a:pt x="2008909" y="1052946"/>
                </a:cubicBezTo>
                <a:cubicBezTo>
                  <a:pt x="2117512" y="980543"/>
                  <a:pt x="2027923" y="1031190"/>
                  <a:pt x="2286000" y="997528"/>
                </a:cubicBezTo>
                <a:cubicBezTo>
                  <a:pt x="2535164" y="965028"/>
                  <a:pt x="2126912" y="983350"/>
                  <a:pt x="2715491" y="969819"/>
                </a:cubicBezTo>
                <a:lnTo>
                  <a:pt x="3574472" y="955964"/>
                </a:lnTo>
                <a:cubicBezTo>
                  <a:pt x="4008511" y="938602"/>
                  <a:pt x="3805289" y="942109"/>
                  <a:pt x="4184072" y="942109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 animBg="1"/>
      <p:bldP spid="1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609600" y="457200"/>
            <a:ext cx="11049000" cy="220748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শর্তপূরণ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09600" y="3269337"/>
            <a:ext cx="11049000" cy="2207480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5240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4451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8194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5999" y="3959786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85999" y="5184214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6643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Explosion 2 7"/>
          <p:cNvSpPr/>
          <p:nvPr/>
        </p:nvSpPr>
        <p:spPr>
          <a:xfrm>
            <a:off x="4218741" y="38073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Explosion 2 7"/>
          <p:cNvSpPr/>
          <p:nvPr/>
        </p:nvSpPr>
        <p:spPr>
          <a:xfrm>
            <a:off x="4218741" y="5029200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8036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609600" y="457199"/>
            <a:ext cx="11049000" cy="5691867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পরফিরি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4478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3689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5908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5999" y="36576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85999" y="47244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0" y="5715000"/>
            <a:ext cx="1482213" cy="70226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4357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Explosion 2 7"/>
          <p:cNvSpPr/>
          <p:nvPr/>
        </p:nvSpPr>
        <p:spPr>
          <a:xfrm>
            <a:off x="4191001" y="3502586"/>
            <a:ext cx="74675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Explosion 2 7"/>
          <p:cNvSpPr/>
          <p:nvPr/>
        </p:nvSpPr>
        <p:spPr>
          <a:xfrm>
            <a:off x="4218741" y="45693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Explosion 2 7"/>
          <p:cNvSpPr/>
          <p:nvPr/>
        </p:nvSpPr>
        <p:spPr>
          <a:xfrm>
            <a:off x="4218741" y="56361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4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13" grpId="0" animBg="1"/>
      <p:bldP spid="15" grpId="0" animBg="1"/>
      <p:bldP spid="11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52018" y="2240280"/>
            <a:ext cx="4999482" cy="3283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56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59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00253" y="777241"/>
            <a:ext cx="3876914" cy="1067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4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4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8" y="2240280"/>
            <a:ext cx="3718561" cy="347472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834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609600" y="2286000"/>
            <a:ext cx="11125199" cy="2514599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বিধেয়কের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8000" dirty="0">
              <a:solidFill>
                <a:schemeClr val="tx1"/>
              </a:solidFill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53272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5892288" cy="38286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56388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28583" y="2624978"/>
            <a:ext cx="5482417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মরণশীল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8583" y="4301378"/>
            <a:ext cx="5482417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ফেরেস্তা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7543800" y="567578"/>
            <a:ext cx="3022630" cy="1261222"/>
          </a:xfrm>
          <a:prstGeom prst="can">
            <a:avLst>
              <a:gd name="adj" fmla="val 16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7200" dirty="0">
              <a:solidFill>
                <a:sysClr val="windowText" lastClr="00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644839" y="1205345"/>
            <a:ext cx="2214652" cy="4142510"/>
          </a:xfrm>
          <a:custGeom>
            <a:avLst/>
            <a:gdLst>
              <a:gd name="connsiteX0" fmla="*/ 316579 w 2214652"/>
              <a:gd name="connsiteY0" fmla="*/ 1413164 h 4142510"/>
              <a:gd name="connsiteX1" fmla="*/ 247306 w 2214652"/>
              <a:gd name="connsiteY1" fmla="*/ 1454728 h 4142510"/>
              <a:gd name="connsiteX2" fmla="*/ 178034 w 2214652"/>
              <a:gd name="connsiteY2" fmla="*/ 1537855 h 4142510"/>
              <a:gd name="connsiteX3" fmla="*/ 136470 w 2214652"/>
              <a:gd name="connsiteY3" fmla="*/ 1565564 h 4142510"/>
              <a:gd name="connsiteX4" fmla="*/ 94906 w 2214652"/>
              <a:gd name="connsiteY4" fmla="*/ 1634837 h 4142510"/>
              <a:gd name="connsiteX5" fmla="*/ 67197 w 2214652"/>
              <a:gd name="connsiteY5" fmla="*/ 1745673 h 4142510"/>
              <a:gd name="connsiteX6" fmla="*/ 53343 w 2214652"/>
              <a:gd name="connsiteY6" fmla="*/ 1787237 h 4142510"/>
              <a:gd name="connsiteX7" fmla="*/ 53343 w 2214652"/>
              <a:gd name="connsiteY7" fmla="*/ 3851564 h 4142510"/>
              <a:gd name="connsiteX8" fmla="*/ 94906 w 2214652"/>
              <a:gd name="connsiteY8" fmla="*/ 4003964 h 4142510"/>
              <a:gd name="connsiteX9" fmla="*/ 178034 w 2214652"/>
              <a:gd name="connsiteY9" fmla="*/ 4031673 h 4142510"/>
              <a:gd name="connsiteX10" fmla="*/ 302725 w 2214652"/>
              <a:gd name="connsiteY10" fmla="*/ 4100946 h 4142510"/>
              <a:gd name="connsiteX11" fmla="*/ 399706 w 2214652"/>
              <a:gd name="connsiteY11" fmla="*/ 4142510 h 4142510"/>
              <a:gd name="connsiteX12" fmla="*/ 1674325 w 2214652"/>
              <a:gd name="connsiteY12" fmla="*/ 4128655 h 4142510"/>
              <a:gd name="connsiteX13" fmla="*/ 1715888 w 2214652"/>
              <a:gd name="connsiteY13" fmla="*/ 4100946 h 4142510"/>
              <a:gd name="connsiteX14" fmla="*/ 1799016 w 2214652"/>
              <a:gd name="connsiteY14" fmla="*/ 4073237 h 4142510"/>
              <a:gd name="connsiteX15" fmla="*/ 1854434 w 2214652"/>
              <a:gd name="connsiteY15" fmla="*/ 3990110 h 4142510"/>
              <a:gd name="connsiteX16" fmla="*/ 1868288 w 2214652"/>
              <a:gd name="connsiteY16" fmla="*/ 3948546 h 4142510"/>
              <a:gd name="connsiteX17" fmla="*/ 1923706 w 2214652"/>
              <a:gd name="connsiteY17" fmla="*/ 3851564 h 4142510"/>
              <a:gd name="connsiteX18" fmla="*/ 1951416 w 2214652"/>
              <a:gd name="connsiteY18" fmla="*/ 3768437 h 4142510"/>
              <a:gd name="connsiteX19" fmla="*/ 1965270 w 2214652"/>
              <a:gd name="connsiteY19" fmla="*/ 3713019 h 4142510"/>
              <a:gd name="connsiteX20" fmla="*/ 2006834 w 2214652"/>
              <a:gd name="connsiteY20" fmla="*/ 3671455 h 4142510"/>
              <a:gd name="connsiteX21" fmla="*/ 2034543 w 2214652"/>
              <a:gd name="connsiteY21" fmla="*/ 3172691 h 4142510"/>
              <a:gd name="connsiteX22" fmla="*/ 2062252 w 2214652"/>
              <a:gd name="connsiteY22" fmla="*/ 2854037 h 4142510"/>
              <a:gd name="connsiteX23" fmla="*/ 2089961 w 2214652"/>
              <a:gd name="connsiteY23" fmla="*/ 2701637 h 4142510"/>
              <a:gd name="connsiteX24" fmla="*/ 2103816 w 2214652"/>
              <a:gd name="connsiteY24" fmla="*/ 2646219 h 4142510"/>
              <a:gd name="connsiteX25" fmla="*/ 2117670 w 2214652"/>
              <a:gd name="connsiteY25" fmla="*/ 2479964 h 4142510"/>
              <a:gd name="connsiteX26" fmla="*/ 2145379 w 2214652"/>
              <a:gd name="connsiteY26" fmla="*/ 2438400 h 4142510"/>
              <a:gd name="connsiteX27" fmla="*/ 2186943 w 2214652"/>
              <a:gd name="connsiteY27" fmla="*/ 2313710 h 4142510"/>
              <a:gd name="connsiteX28" fmla="*/ 2214652 w 2214652"/>
              <a:gd name="connsiteY28" fmla="*/ 2202873 h 4142510"/>
              <a:gd name="connsiteX29" fmla="*/ 2200797 w 2214652"/>
              <a:gd name="connsiteY29" fmla="*/ 1898073 h 4142510"/>
              <a:gd name="connsiteX30" fmla="*/ 2159234 w 2214652"/>
              <a:gd name="connsiteY30" fmla="*/ 1828800 h 4142510"/>
              <a:gd name="connsiteX31" fmla="*/ 2131525 w 2214652"/>
              <a:gd name="connsiteY31" fmla="*/ 1787237 h 4142510"/>
              <a:gd name="connsiteX32" fmla="*/ 2048397 w 2214652"/>
              <a:gd name="connsiteY32" fmla="*/ 1717964 h 4142510"/>
              <a:gd name="connsiteX33" fmla="*/ 1979125 w 2214652"/>
              <a:gd name="connsiteY33" fmla="*/ 1648691 h 4142510"/>
              <a:gd name="connsiteX34" fmla="*/ 1923706 w 2214652"/>
              <a:gd name="connsiteY34" fmla="*/ 1593273 h 4142510"/>
              <a:gd name="connsiteX35" fmla="*/ 1826725 w 2214652"/>
              <a:gd name="connsiteY35" fmla="*/ 1537855 h 4142510"/>
              <a:gd name="connsiteX36" fmla="*/ 1785161 w 2214652"/>
              <a:gd name="connsiteY36" fmla="*/ 1496291 h 4142510"/>
              <a:gd name="connsiteX37" fmla="*/ 1702034 w 2214652"/>
              <a:gd name="connsiteY37" fmla="*/ 1440873 h 4142510"/>
              <a:gd name="connsiteX38" fmla="*/ 1660470 w 2214652"/>
              <a:gd name="connsiteY38" fmla="*/ 1413164 h 4142510"/>
              <a:gd name="connsiteX39" fmla="*/ 1618906 w 2214652"/>
              <a:gd name="connsiteY39" fmla="*/ 1399310 h 4142510"/>
              <a:gd name="connsiteX40" fmla="*/ 1577343 w 2214652"/>
              <a:gd name="connsiteY40" fmla="*/ 1371600 h 4142510"/>
              <a:gd name="connsiteX41" fmla="*/ 1521925 w 2214652"/>
              <a:gd name="connsiteY41" fmla="*/ 1357746 h 4142510"/>
              <a:gd name="connsiteX42" fmla="*/ 1230979 w 2214652"/>
              <a:gd name="connsiteY42" fmla="*/ 1330037 h 4142510"/>
              <a:gd name="connsiteX43" fmla="*/ 1023161 w 2214652"/>
              <a:gd name="connsiteY43" fmla="*/ 1302328 h 4142510"/>
              <a:gd name="connsiteX44" fmla="*/ 940034 w 2214652"/>
              <a:gd name="connsiteY44" fmla="*/ 1288473 h 4142510"/>
              <a:gd name="connsiteX45" fmla="*/ 538252 w 2214652"/>
              <a:gd name="connsiteY45" fmla="*/ 1316182 h 4142510"/>
              <a:gd name="connsiteX46" fmla="*/ 455125 w 2214652"/>
              <a:gd name="connsiteY46" fmla="*/ 1343891 h 4142510"/>
              <a:gd name="connsiteX47" fmla="*/ 413561 w 2214652"/>
              <a:gd name="connsiteY47" fmla="*/ 1357746 h 4142510"/>
              <a:gd name="connsiteX48" fmla="*/ 330434 w 2214652"/>
              <a:gd name="connsiteY48" fmla="*/ 1399310 h 4142510"/>
              <a:gd name="connsiteX49" fmla="*/ 261161 w 2214652"/>
              <a:gd name="connsiteY49" fmla="*/ 1454728 h 4142510"/>
              <a:gd name="connsiteX50" fmla="*/ 247306 w 2214652"/>
              <a:gd name="connsiteY50" fmla="*/ 1413164 h 4142510"/>
              <a:gd name="connsiteX51" fmla="*/ 233452 w 2214652"/>
              <a:gd name="connsiteY51" fmla="*/ 401782 h 4142510"/>
              <a:gd name="connsiteX52" fmla="*/ 219597 w 2214652"/>
              <a:gd name="connsiteY52" fmla="*/ 304800 h 4142510"/>
              <a:gd name="connsiteX53" fmla="*/ 205743 w 2214652"/>
              <a:gd name="connsiteY53" fmla="*/ 152400 h 4142510"/>
              <a:gd name="connsiteX54" fmla="*/ 191888 w 2214652"/>
              <a:gd name="connsiteY54" fmla="*/ 83128 h 4142510"/>
              <a:gd name="connsiteX55" fmla="*/ 178034 w 2214652"/>
              <a:gd name="connsiteY55" fmla="*/ 0 h 4142510"/>
              <a:gd name="connsiteX56" fmla="*/ 191888 w 2214652"/>
              <a:gd name="connsiteY56" fmla="*/ 249382 h 4142510"/>
              <a:gd name="connsiteX57" fmla="*/ 205743 w 2214652"/>
              <a:gd name="connsiteY57" fmla="*/ 374073 h 414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214652" h="4142510">
                <a:moveTo>
                  <a:pt x="316579" y="1413164"/>
                </a:moveTo>
                <a:cubicBezTo>
                  <a:pt x="293488" y="1427019"/>
                  <a:pt x="268849" y="1438571"/>
                  <a:pt x="247306" y="1454728"/>
                </a:cubicBezTo>
                <a:cubicBezTo>
                  <a:pt x="156517" y="1522819"/>
                  <a:pt x="248439" y="1467450"/>
                  <a:pt x="178034" y="1537855"/>
                </a:cubicBezTo>
                <a:cubicBezTo>
                  <a:pt x="166260" y="1549629"/>
                  <a:pt x="150325" y="1556328"/>
                  <a:pt x="136470" y="1565564"/>
                </a:cubicBezTo>
                <a:cubicBezTo>
                  <a:pt x="97225" y="1683304"/>
                  <a:pt x="151959" y="1539751"/>
                  <a:pt x="94906" y="1634837"/>
                </a:cubicBezTo>
                <a:cubicBezTo>
                  <a:pt x="81335" y="1657455"/>
                  <a:pt x="71452" y="1728652"/>
                  <a:pt x="67197" y="1745673"/>
                </a:cubicBezTo>
                <a:cubicBezTo>
                  <a:pt x="63655" y="1759841"/>
                  <a:pt x="57961" y="1773382"/>
                  <a:pt x="53343" y="1787237"/>
                </a:cubicBezTo>
                <a:cubicBezTo>
                  <a:pt x="-52686" y="2529414"/>
                  <a:pt x="27750" y="1932115"/>
                  <a:pt x="53343" y="3851564"/>
                </a:cubicBezTo>
                <a:cubicBezTo>
                  <a:pt x="53649" y="3874540"/>
                  <a:pt x="53526" y="3978102"/>
                  <a:pt x="94906" y="4003964"/>
                </a:cubicBezTo>
                <a:cubicBezTo>
                  <a:pt x="119674" y="4019444"/>
                  <a:pt x="178034" y="4031673"/>
                  <a:pt x="178034" y="4031673"/>
                </a:cubicBezTo>
                <a:cubicBezTo>
                  <a:pt x="308482" y="4162124"/>
                  <a:pt x="99295" y="3965324"/>
                  <a:pt x="302725" y="4100946"/>
                </a:cubicBezTo>
                <a:cubicBezTo>
                  <a:pt x="360131" y="4139217"/>
                  <a:pt x="328134" y="4124616"/>
                  <a:pt x="399706" y="4142510"/>
                </a:cubicBezTo>
                <a:cubicBezTo>
                  <a:pt x="824579" y="4137892"/>
                  <a:pt x="1249639" y="4142066"/>
                  <a:pt x="1674325" y="4128655"/>
                </a:cubicBezTo>
                <a:cubicBezTo>
                  <a:pt x="1690968" y="4128129"/>
                  <a:pt x="1700672" y="4107709"/>
                  <a:pt x="1715888" y="4100946"/>
                </a:cubicBezTo>
                <a:cubicBezTo>
                  <a:pt x="1742579" y="4089083"/>
                  <a:pt x="1799016" y="4073237"/>
                  <a:pt x="1799016" y="4073237"/>
                </a:cubicBezTo>
                <a:cubicBezTo>
                  <a:pt x="1817489" y="4045528"/>
                  <a:pt x="1843903" y="4021703"/>
                  <a:pt x="1854434" y="3990110"/>
                </a:cubicBezTo>
                <a:cubicBezTo>
                  <a:pt x="1859052" y="3976255"/>
                  <a:pt x="1861757" y="3961608"/>
                  <a:pt x="1868288" y="3948546"/>
                </a:cubicBezTo>
                <a:cubicBezTo>
                  <a:pt x="1918282" y="3848556"/>
                  <a:pt x="1875119" y="3973028"/>
                  <a:pt x="1923706" y="3851564"/>
                </a:cubicBezTo>
                <a:cubicBezTo>
                  <a:pt x="1934554" y="3824445"/>
                  <a:pt x="1944332" y="3796773"/>
                  <a:pt x="1951416" y="3768437"/>
                </a:cubicBezTo>
                <a:cubicBezTo>
                  <a:pt x="1956034" y="3749964"/>
                  <a:pt x="1955823" y="3729551"/>
                  <a:pt x="1965270" y="3713019"/>
                </a:cubicBezTo>
                <a:cubicBezTo>
                  <a:pt x="1974991" y="3696007"/>
                  <a:pt x="1992979" y="3685310"/>
                  <a:pt x="2006834" y="3671455"/>
                </a:cubicBezTo>
                <a:cubicBezTo>
                  <a:pt x="2016070" y="3505200"/>
                  <a:pt x="2023280" y="3338821"/>
                  <a:pt x="2034543" y="3172691"/>
                </a:cubicBezTo>
                <a:cubicBezTo>
                  <a:pt x="2041755" y="3066316"/>
                  <a:pt x="2044725" y="2959205"/>
                  <a:pt x="2062252" y="2854037"/>
                </a:cubicBezTo>
                <a:cubicBezTo>
                  <a:pt x="2072279" y="2793873"/>
                  <a:pt x="2077050" y="2759735"/>
                  <a:pt x="2089961" y="2701637"/>
                </a:cubicBezTo>
                <a:cubicBezTo>
                  <a:pt x="2094092" y="2683049"/>
                  <a:pt x="2099198" y="2664692"/>
                  <a:pt x="2103816" y="2646219"/>
                </a:cubicBezTo>
                <a:cubicBezTo>
                  <a:pt x="2108434" y="2590801"/>
                  <a:pt x="2106764" y="2534495"/>
                  <a:pt x="2117670" y="2479964"/>
                </a:cubicBezTo>
                <a:cubicBezTo>
                  <a:pt x="2120936" y="2463636"/>
                  <a:pt x="2138975" y="2453770"/>
                  <a:pt x="2145379" y="2438400"/>
                </a:cubicBezTo>
                <a:cubicBezTo>
                  <a:pt x="2162230" y="2397959"/>
                  <a:pt x="2176317" y="2356214"/>
                  <a:pt x="2186943" y="2313710"/>
                </a:cubicBezTo>
                <a:lnTo>
                  <a:pt x="2214652" y="2202873"/>
                </a:lnTo>
                <a:cubicBezTo>
                  <a:pt x="2210034" y="2101273"/>
                  <a:pt x="2208907" y="1999454"/>
                  <a:pt x="2200797" y="1898073"/>
                </a:cubicBezTo>
                <a:cubicBezTo>
                  <a:pt x="2197054" y="1851291"/>
                  <a:pt x="2184530" y="1860421"/>
                  <a:pt x="2159234" y="1828800"/>
                </a:cubicBezTo>
                <a:cubicBezTo>
                  <a:pt x="2148832" y="1815798"/>
                  <a:pt x="2142185" y="1800029"/>
                  <a:pt x="2131525" y="1787237"/>
                </a:cubicBezTo>
                <a:cubicBezTo>
                  <a:pt x="2098188" y="1747233"/>
                  <a:pt x="2089266" y="1745210"/>
                  <a:pt x="2048397" y="1717964"/>
                </a:cubicBezTo>
                <a:cubicBezTo>
                  <a:pt x="1995033" y="1637917"/>
                  <a:pt x="2050961" y="1710264"/>
                  <a:pt x="1979125" y="1648691"/>
                </a:cubicBezTo>
                <a:cubicBezTo>
                  <a:pt x="1959290" y="1631689"/>
                  <a:pt x="1944606" y="1608948"/>
                  <a:pt x="1923706" y="1593273"/>
                </a:cubicBezTo>
                <a:cubicBezTo>
                  <a:pt x="1788211" y="1491653"/>
                  <a:pt x="1938025" y="1630605"/>
                  <a:pt x="1826725" y="1537855"/>
                </a:cubicBezTo>
                <a:cubicBezTo>
                  <a:pt x="1811673" y="1525312"/>
                  <a:pt x="1800627" y="1508320"/>
                  <a:pt x="1785161" y="1496291"/>
                </a:cubicBezTo>
                <a:cubicBezTo>
                  <a:pt x="1758874" y="1475845"/>
                  <a:pt x="1729743" y="1459346"/>
                  <a:pt x="1702034" y="1440873"/>
                </a:cubicBezTo>
                <a:cubicBezTo>
                  <a:pt x="1688179" y="1431637"/>
                  <a:pt x="1676267" y="1418429"/>
                  <a:pt x="1660470" y="1413164"/>
                </a:cubicBezTo>
                <a:lnTo>
                  <a:pt x="1618906" y="1399310"/>
                </a:lnTo>
                <a:cubicBezTo>
                  <a:pt x="1605052" y="1390073"/>
                  <a:pt x="1592648" y="1378159"/>
                  <a:pt x="1577343" y="1371600"/>
                </a:cubicBezTo>
                <a:cubicBezTo>
                  <a:pt x="1559841" y="1364099"/>
                  <a:pt x="1540234" y="1362977"/>
                  <a:pt x="1521925" y="1357746"/>
                </a:cubicBezTo>
                <a:cubicBezTo>
                  <a:pt x="1376432" y="1316177"/>
                  <a:pt x="1637153" y="1352601"/>
                  <a:pt x="1230979" y="1330037"/>
                </a:cubicBezTo>
                <a:cubicBezTo>
                  <a:pt x="1113151" y="1300579"/>
                  <a:pt x="1229145" y="1326561"/>
                  <a:pt x="1023161" y="1302328"/>
                </a:cubicBezTo>
                <a:cubicBezTo>
                  <a:pt x="995262" y="1299046"/>
                  <a:pt x="967743" y="1293091"/>
                  <a:pt x="940034" y="1288473"/>
                </a:cubicBezTo>
                <a:cubicBezTo>
                  <a:pt x="905039" y="1290223"/>
                  <a:pt x="626492" y="1298534"/>
                  <a:pt x="538252" y="1316182"/>
                </a:cubicBezTo>
                <a:cubicBezTo>
                  <a:pt x="509611" y="1321910"/>
                  <a:pt x="482834" y="1334655"/>
                  <a:pt x="455125" y="1343891"/>
                </a:cubicBezTo>
                <a:cubicBezTo>
                  <a:pt x="441270" y="1348509"/>
                  <a:pt x="425712" y="1349645"/>
                  <a:pt x="413561" y="1357746"/>
                </a:cubicBezTo>
                <a:cubicBezTo>
                  <a:pt x="359846" y="1393556"/>
                  <a:pt x="387794" y="1380189"/>
                  <a:pt x="330434" y="1399310"/>
                </a:cubicBezTo>
                <a:cubicBezTo>
                  <a:pt x="321874" y="1412150"/>
                  <a:pt x="294621" y="1471458"/>
                  <a:pt x="261161" y="1454728"/>
                </a:cubicBezTo>
                <a:cubicBezTo>
                  <a:pt x="248099" y="1448197"/>
                  <a:pt x="251924" y="1427019"/>
                  <a:pt x="247306" y="1413164"/>
                </a:cubicBezTo>
                <a:cubicBezTo>
                  <a:pt x="242688" y="1076037"/>
                  <a:pt x="241878" y="738836"/>
                  <a:pt x="233452" y="401782"/>
                </a:cubicBezTo>
                <a:cubicBezTo>
                  <a:pt x="232636" y="369137"/>
                  <a:pt x="223203" y="337256"/>
                  <a:pt x="219597" y="304800"/>
                </a:cubicBezTo>
                <a:cubicBezTo>
                  <a:pt x="213964" y="254103"/>
                  <a:pt x="212070" y="203016"/>
                  <a:pt x="205743" y="152400"/>
                </a:cubicBezTo>
                <a:cubicBezTo>
                  <a:pt x="202822" y="129034"/>
                  <a:pt x="196100" y="106296"/>
                  <a:pt x="191888" y="83128"/>
                </a:cubicBezTo>
                <a:cubicBezTo>
                  <a:pt x="186863" y="55490"/>
                  <a:pt x="182652" y="27709"/>
                  <a:pt x="178034" y="0"/>
                </a:cubicBezTo>
                <a:cubicBezTo>
                  <a:pt x="182652" y="83127"/>
                  <a:pt x="184974" y="166414"/>
                  <a:pt x="191888" y="249382"/>
                </a:cubicBezTo>
                <a:cubicBezTo>
                  <a:pt x="208021" y="442975"/>
                  <a:pt x="205743" y="256678"/>
                  <a:pt x="205743" y="374073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5" grpId="0" animBg="1"/>
      <p:bldP spid="27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5892288" cy="38286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56388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28583" y="2624978"/>
            <a:ext cx="5482417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8583" y="4301378"/>
            <a:ext cx="5482417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চতুষ্পদ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জন্তু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6934200" y="567578"/>
            <a:ext cx="3657600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7200" dirty="0"/>
          </a:p>
        </p:txBody>
      </p:sp>
      <p:sp>
        <p:nvSpPr>
          <p:cNvPr id="2" name="Freeform 1"/>
          <p:cNvSpPr/>
          <p:nvPr/>
        </p:nvSpPr>
        <p:spPr>
          <a:xfrm>
            <a:off x="7647709" y="2604655"/>
            <a:ext cx="3214255" cy="1163781"/>
          </a:xfrm>
          <a:custGeom>
            <a:avLst/>
            <a:gdLst>
              <a:gd name="connsiteX0" fmla="*/ 2382982 w 3214255"/>
              <a:gd name="connsiteY0" fmla="*/ 152400 h 1163781"/>
              <a:gd name="connsiteX1" fmla="*/ 2272146 w 3214255"/>
              <a:gd name="connsiteY1" fmla="*/ 166254 h 1163781"/>
              <a:gd name="connsiteX2" fmla="*/ 2230582 w 3214255"/>
              <a:gd name="connsiteY2" fmla="*/ 180109 h 1163781"/>
              <a:gd name="connsiteX3" fmla="*/ 2202873 w 3214255"/>
              <a:gd name="connsiteY3" fmla="*/ 221672 h 1163781"/>
              <a:gd name="connsiteX4" fmla="*/ 2161309 w 3214255"/>
              <a:gd name="connsiteY4" fmla="*/ 249381 h 1163781"/>
              <a:gd name="connsiteX5" fmla="*/ 2147455 w 3214255"/>
              <a:gd name="connsiteY5" fmla="*/ 290945 h 1163781"/>
              <a:gd name="connsiteX6" fmla="*/ 2119746 w 3214255"/>
              <a:gd name="connsiteY6" fmla="*/ 332509 h 1163781"/>
              <a:gd name="connsiteX7" fmla="*/ 2092036 w 3214255"/>
              <a:gd name="connsiteY7" fmla="*/ 415636 h 1163781"/>
              <a:gd name="connsiteX8" fmla="*/ 2078182 w 3214255"/>
              <a:gd name="connsiteY8" fmla="*/ 457200 h 1163781"/>
              <a:gd name="connsiteX9" fmla="*/ 2064327 w 3214255"/>
              <a:gd name="connsiteY9" fmla="*/ 498763 h 1163781"/>
              <a:gd name="connsiteX10" fmla="*/ 2078182 w 3214255"/>
              <a:gd name="connsiteY10" fmla="*/ 665018 h 1163781"/>
              <a:gd name="connsiteX11" fmla="*/ 2092036 w 3214255"/>
              <a:gd name="connsiteY11" fmla="*/ 734290 h 1163781"/>
              <a:gd name="connsiteX12" fmla="*/ 2147455 w 3214255"/>
              <a:gd name="connsiteY12" fmla="*/ 858981 h 1163781"/>
              <a:gd name="connsiteX13" fmla="*/ 2272146 w 3214255"/>
              <a:gd name="connsiteY13" fmla="*/ 914400 h 1163781"/>
              <a:gd name="connsiteX14" fmla="*/ 2355273 w 3214255"/>
              <a:gd name="connsiteY14" fmla="*/ 928254 h 1163781"/>
              <a:gd name="connsiteX15" fmla="*/ 2424546 w 3214255"/>
              <a:gd name="connsiteY15" fmla="*/ 942109 h 1163781"/>
              <a:gd name="connsiteX16" fmla="*/ 2590800 w 3214255"/>
              <a:gd name="connsiteY16" fmla="*/ 955963 h 1163781"/>
              <a:gd name="connsiteX17" fmla="*/ 2673927 w 3214255"/>
              <a:gd name="connsiteY17" fmla="*/ 983672 h 1163781"/>
              <a:gd name="connsiteX18" fmla="*/ 2867891 w 3214255"/>
              <a:gd name="connsiteY18" fmla="*/ 1011381 h 1163781"/>
              <a:gd name="connsiteX19" fmla="*/ 3186546 w 3214255"/>
              <a:gd name="connsiteY19" fmla="*/ 969818 h 1163781"/>
              <a:gd name="connsiteX20" fmla="*/ 3214255 w 3214255"/>
              <a:gd name="connsiteY20" fmla="*/ 928254 h 1163781"/>
              <a:gd name="connsiteX21" fmla="*/ 3200400 w 3214255"/>
              <a:gd name="connsiteY21" fmla="*/ 568036 h 1163781"/>
              <a:gd name="connsiteX22" fmla="*/ 3186546 w 3214255"/>
              <a:gd name="connsiteY22" fmla="*/ 526472 h 1163781"/>
              <a:gd name="connsiteX23" fmla="*/ 3131127 w 3214255"/>
              <a:gd name="connsiteY23" fmla="*/ 443345 h 1163781"/>
              <a:gd name="connsiteX24" fmla="*/ 3061855 w 3214255"/>
              <a:gd name="connsiteY24" fmla="*/ 387927 h 1163781"/>
              <a:gd name="connsiteX25" fmla="*/ 2937164 w 3214255"/>
              <a:gd name="connsiteY25" fmla="*/ 304800 h 1163781"/>
              <a:gd name="connsiteX26" fmla="*/ 2895600 w 3214255"/>
              <a:gd name="connsiteY26" fmla="*/ 277090 h 1163781"/>
              <a:gd name="connsiteX27" fmla="*/ 2715491 w 3214255"/>
              <a:gd name="connsiteY27" fmla="*/ 263236 h 1163781"/>
              <a:gd name="connsiteX28" fmla="*/ 2632364 w 3214255"/>
              <a:gd name="connsiteY28" fmla="*/ 249381 h 1163781"/>
              <a:gd name="connsiteX29" fmla="*/ 2590800 w 3214255"/>
              <a:gd name="connsiteY29" fmla="*/ 221672 h 1163781"/>
              <a:gd name="connsiteX30" fmla="*/ 2521527 w 3214255"/>
              <a:gd name="connsiteY30" fmla="*/ 207818 h 1163781"/>
              <a:gd name="connsiteX31" fmla="*/ 2479964 w 3214255"/>
              <a:gd name="connsiteY31" fmla="*/ 193963 h 1163781"/>
              <a:gd name="connsiteX32" fmla="*/ 2424546 w 3214255"/>
              <a:gd name="connsiteY32" fmla="*/ 180109 h 1163781"/>
              <a:gd name="connsiteX33" fmla="*/ 2396836 w 3214255"/>
              <a:gd name="connsiteY33" fmla="*/ 152400 h 1163781"/>
              <a:gd name="connsiteX34" fmla="*/ 2341418 w 3214255"/>
              <a:gd name="connsiteY34" fmla="*/ 138545 h 1163781"/>
              <a:gd name="connsiteX35" fmla="*/ 2008909 w 3214255"/>
              <a:gd name="connsiteY35" fmla="*/ 110836 h 1163781"/>
              <a:gd name="connsiteX36" fmla="*/ 1925782 w 3214255"/>
              <a:gd name="connsiteY36" fmla="*/ 96981 h 1163781"/>
              <a:gd name="connsiteX37" fmla="*/ 1731818 w 3214255"/>
              <a:gd name="connsiteY37" fmla="*/ 41563 h 1163781"/>
              <a:gd name="connsiteX38" fmla="*/ 1662546 w 3214255"/>
              <a:gd name="connsiteY38" fmla="*/ 27709 h 1163781"/>
              <a:gd name="connsiteX39" fmla="*/ 1579418 w 3214255"/>
              <a:gd name="connsiteY39" fmla="*/ 0 h 1163781"/>
              <a:gd name="connsiteX40" fmla="*/ 969818 w 3214255"/>
              <a:gd name="connsiteY40" fmla="*/ 13854 h 1163781"/>
              <a:gd name="connsiteX41" fmla="*/ 845127 w 3214255"/>
              <a:gd name="connsiteY41" fmla="*/ 83127 h 1163781"/>
              <a:gd name="connsiteX42" fmla="*/ 803564 w 3214255"/>
              <a:gd name="connsiteY42" fmla="*/ 110836 h 1163781"/>
              <a:gd name="connsiteX43" fmla="*/ 789709 w 3214255"/>
              <a:gd name="connsiteY43" fmla="*/ 152400 h 1163781"/>
              <a:gd name="connsiteX44" fmla="*/ 762000 w 3214255"/>
              <a:gd name="connsiteY44" fmla="*/ 193963 h 1163781"/>
              <a:gd name="connsiteX45" fmla="*/ 706582 w 3214255"/>
              <a:gd name="connsiteY45" fmla="*/ 304800 h 1163781"/>
              <a:gd name="connsiteX46" fmla="*/ 637309 w 3214255"/>
              <a:gd name="connsiteY46" fmla="*/ 415636 h 1163781"/>
              <a:gd name="connsiteX47" fmla="*/ 568036 w 3214255"/>
              <a:gd name="connsiteY47" fmla="*/ 374072 h 1163781"/>
              <a:gd name="connsiteX48" fmla="*/ 526473 w 3214255"/>
              <a:gd name="connsiteY48" fmla="*/ 360218 h 1163781"/>
              <a:gd name="connsiteX49" fmla="*/ 443346 w 3214255"/>
              <a:gd name="connsiteY49" fmla="*/ 318654 h 1163781"/>
              <a:gd name="connsiteX50" fmla="*/ 360218 w 3214255"/>
              <a:gd name="connsiteY50" fmla="*/ 277090 h 1163781"/>
              <a:gd name="connsiteX51" fmla="*/ 290946 w 3214255"/>
              <a:gd name="connsiteY51" fmla="*/ 290945 h 1163781"/>
              <a:gd name="connsiteX52" fmla="*/ 207818 w 3214255"/>
              <a:gd name="connsiteY52" fmla="*/ 318654 h 1163781"/>
              <a:gd name="connsiteX53" fmla="*/ 166255 w 3214255"/>
              <a:gd name="connsiteY53" fmla="*/ 346363 h 1163781"/>
              <a:gd name="connsiteX54" fmla="*/ 83127 w 3214255"/>
              <a:gd name="connsiteY54" fmla="*/ 374072 h 1163781"/>
              <a:gd name="connsiteX55" fmla="*/ 41564 w 3214255"/>
              <a:gd name="connsiteY55" fmla="*/ 401781 h 1163781"/>
              <a:gd name="connsiteX56" fmla="*/ 0 w 3214255"/>
              <a:gd name="connsiteY56" fmla="*/ 484909 h 1163781"/>
              <a:gd name="connsiteX57" fmla="*/ 13855 w 3214255"/>
              <a:gd name="connsiteY57" fmla="*/ 706581 h 1163781"/>
              <a:gd name="connsiteX58" fmla="*/ 96982 w 3214255"/>
              <a:gd name="connsiteY58" fmla="*/ 872836 h 1163781"/>
              <a:gd name="connsiteX59" fmla="*/ 152400 w 3214255"/>
              <a:gd name="connsiteY59" fmla="*/ 955963 h 1163781"/>
              <a:gd name="connsiteX60" fmla="*/ 193964 w 3214255"/>
              <a:gd name="connsiteY60" fmla="*/ 983672 h 1163781"/>
              <a:gd name="connsiteX61" fmla="*/ 235527 w 3214255"/>
              <a:gd name="connsiteY61" fmla="*/ 997527 h 1163781"/>
              <a:gd name="connsiteX62" fmla="*/ 277091 w 3214255"/>
              <a:gd name="connsiteY62" fmla="*/ 1039090 h 1163781"/>
              <a:gd name="connsiteX63" fmla="*/ 401782 w 3214255"/>
              <a:gd name="connsiteY63" fmla="*/ 1080654 h 1163781"/>
              <a:gd name="connsiteX64" fmla="*/ 484909 w 3214255"/>
              <a:gd name="connsiteY64" fmla="*/ 1108363 h 1163781"/>
              <a:gd name="connsiteX65" fmla="*/ 526473 w 3214255"/>
              <a:gd name="connsiteY65" fmla="*/ 1122218 h 1163781"/>
              <a:gd name="connsiteX66" fmla="*/ 595746 w 3214255"/>
              <a:gd name="connsiteY66" fmla="*/ 1136072 h 1163781"/>
              <a:gd name="connsiteX67" fmla="*/ 637309 w 3214255"/>
              <a:gd name="connsiteY67" fmla="*/ 1149927 h 1163781"/>
              <a:gd name="connsiteX68" fmla="*/ 734291 w 3214255"/>
              <a:gd name="connsiteY68" fmla="*/ 1163781 h 1163781"/>
              <a:gd name="connsiteX69" fmla="*/ 1136073 w 3214255"/>
              <a:gd name="connsiteY69" fmla="*/ 1149927 h 1163781"/>
              <a:gd name="connsiteX70" fmla="*/ 1177636 w 3214255"/>
              <a:gd name="connsiteY70" fmla="*/ 1122218 h 1163781"/>
              <a:gd name="connsiteX71" fmla="*/ 1191491 w 3214255"/>
              <a:gd name="connsiteY71" fmla="*/ 1080654 h 1163781"/>
              <a:gd name="connsiteX72" fmla="*/ 1219200 w 3214255"/>
              <a:gd name="connsiteY72" fmla="*/ 1039090 h 1163781"/>
              <a:gd name="connsiteX73" fmla="*/ 1246909 w 3214255"/>
              <a:gd name="connsiteY73" fmla="*/ 955963 h 1163781"/>
              <a:gd name="connsiteX74" fmla="*/ 1274618 w 3214255"/>
              <a:gd name="connsiteY74" fmla="*/ 858981 h 1163781"/>
              <a:gd name="connsiteX75" fmla="*/ 1302327 w 3214255"/>
              <a:gd name="connsiteY75" fmla="*/ 720436 h 1163781"/>
              <a:gd name="connsiteX76" fmla="*/ 1288473 w 3214255"/>
              <a:gd name="connsiteY76" fmla="*/ 429490 h 1163781"/>
              <a:gd name="connsiteX77" fmla="*/ 1260764 w 3214255"/>
              <a:gd name="connsiteY77" fmla="*/ 387927 h 1163781"/>
              <a:gd name="connsiteX78" fmla="*/ 1177636 w 3214255"/>
              <a:gd name="connsiteY78" fmla="*/ 360218 h 1163781"/>
              <a:gd name="connsiteX79" fmla="*/ 1136073 w 3214255"/>
              <a:gd name="connsiteY79" fmla="*/ 332509 h 1163781"/>
              <a:gd name="connsiteX80" fmla="*/ 997527 w 3214255"/>
              <a:gd name="connsiteY80" fmla="*/ 290945 h 1163781"/>
              <a:gd name="connsiteX81" fmla="*/ 914400 w 3214255"/>
              <a:gd name="connsiteY81" fmla="*/ 277090 h 1163781"/>
              <a:gd name="connsiteX82" fmla="*/ 623455 w 3214255"/>
              <a:gd name="connsiteY82" fmla="*/ 27709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214255" h="1163781">
                <a:moveTo>
                  <a:pt x="2382982" y="152400"/>
                </a:moveTo>
                <a:cubicBezTo>
                  <a:pt x="2346037" y="157018"/>
                  <a:pt x="2308778" y="159594"/>
                  <a:pt x="2272146" y="166254"/>
                </a:cubicBezTo>
                <a:cubicBezTo>
                  <a:pt x="2257777" y="168866"/>
                  <a:pt x="2241986" y="170986"/>
                  <a:pt x="2230582" y="180109"/>
                </a:cubicBezTo>
                <a:cubicBezTo>
                  <a:pt x="2217580" y="190511"/>
                  <a:pt x="2214647" y="209898"/>
                  <a:pt x="2202873" y="221672"/>
                </a:cubicBezTo>
                <a:cubicBezTo>
                  <a:pt x="2191099" y="233446"/>
                  <a:pt x="2175164" y="240145"/>
                  <a:pt x="2161309" y="249381"/>
                </a:cubicBezTo>
                <a:cubicBezTo>
                  <a:pt x="2156691" y="263236"/>
                  <a:pt x="2153986" y="277883"/>
                  <a:pt x="2147455" y="290945"/>
                </a:cubicBezTo>
                <a:cubicBezTo>
                  <a:pt x="2140009" y="305838"/>
                  <a:pt x="2126509" y="317293"/>
                  <a:pt x="2119746" y="332509"/>
                </a:cubicBezTo>
                <a:cubicBezTo>
                  <a:pt x="2107883" y="359200"/>
                  <a:pt x="2101272" y="387927"/>
                  <a:pt x="2092036" y="415636"/>
                </a:cubicBezTo>
                <a:lnTo>
                  <a:pt x="2078182" y="457200"/>
                </a:lnTo>
                <a:lnTo>
                  <a:pt x="2064327" y="498763"/>
                </a:lnTo>
                <a:cubicBezTo>
                  <a:pt x="2068945" y="554181"/>
                  <a:pt x="2071684" y="609788"/>
                  <a:pt x="2078182" y="665018"/>
                </a:cubicBezTo>
                <a:cubicBezTo>
                  <a:pt x="2080933" y="688405"/>
                  <a:pt x="2085840" y="711572"/>
                  <a:pt x="2092036" y="734290"/>
                </a:cubicBezTo>
                <a:cubicBezTo>
                  <a:pt x="2102325" y="772016"/>
                  <a:pt x="2116477" y="828003"/>
                  <a:pt x="2147455" y="858981"/>
                </a:cubicBezTo>
                <a:cubicBezTo>
                  <a:pt x="2175695" y="887221"/>
                  <a:pt x="2239222" y="908913"/>
                  <a:pt x="2272146" y="914400"/>
                </a:cubicBezTo>
                <a:lnTo>
                  <a:pt x="2355273" y="928254"/>
                </a:lnTo>
                <a:cubicBezTo>
                  <a:pt x="2378441" y="932466"/>
                  <a:pt x="2401159" y="939358"/>
                  <a:pt x="2424546" y="942109"/>
                </a:cubicBezTo>
                <a:cubicBezTo>
                  <a:pt x="2479775" y="948607"/>
                  <a:pt x="2535382" y="951345"/>
                  <a:pt x="2590800" y="955963"/>
                </a:cubicBezTo>
                <a:cubicBezTo>
                  <a:pt x="2618509" y="965199"/>
                  <a:pt x="2645286" y="977944"/>
                  <a:pt x="2673927" y="983672"/>
                </a:cubicBezTo>
                <a:cubicBezTo>
                  <a:pt x="2784207" y="1005729"/>
                  <a:pt x="2719796" y="994927"/>
                  <a:pt x="2867891" y="1011381"/>
                </a:cubicBezTo>
                <a:cubicBezTo>
                  <a:pt x="3022940" y="1003998"/>
                  <a:pt x="3110219" y="1065226"/>
                  <a:pt x="3186546" y="969818"/>
                </a:cubicBezTo>
                <a:cubicBezTo>
                  <a:pt x="3196948" y="956816"/>
                  <a:pt x="3205019" y="942109"/>
                  <a:pt x="3214255" y="928254"/>
                </a:cubicBezTo>
                <a:cubicBezTo>
                  <a:pt x="3209637" y="808181"/>
                  <a:pt x="3208667" y="687913"/>
                  <a:pt x="3200400" y="568036"/>
                </a:cubicBezTo>
                <a:cubicBezTo>
                  <a:pt x="3199395" y="553467"/>
                  <a:pt x="3193638" y="539238"/>
                  <a:pt x="3186546" y="526472"/>
                </a:cubicBezTo>
                <a:cubicBezTo>
                  <a:pt x="3170373" y="497361"/>
                  <a:pt x="3149600" y="471054"/>
                  <a:pt x="3131127" y="443345"/>
                </a:cubicBezTo>
                <a:cubicBezTo>
                  <a:pt x="3095316" y="389630"/>
                  <a:pt x="3119216" y="407047"/>
                  <a:pt x="3061855" y="387927"/>
                </a:cubicBezTo>
                <a:lnTo>
                  <a:pt x="2937164" y="304800"/>
                </a:lnTo>
                <a:cubicBezTo>
                  <a:pt x="2923309" y="295563"/>
                  <a:pt x="2912202" y="278367"/>
                  <a:pt x="2895600" y="277090"/>
                </a:cubicBezTo>
                <a:lnTo>
                  <a:pt x="2715491" y="263236"/>
                </a:lnTo>
                <a:cubicBezTo>
                  <a:pt x="2687782" y="258618"/>
                  <a:pt x="2659014" y="258264"/>
                  <a:pt x="2632364" y="249381"/>
                </a:cubicBezTo>
                <a:cubicBezTo>
                  <a:pt x="2616567" y="244115"/>
                  <a:pt x="2606391" y="227519"/>
                  <a:pt x="2590800" y="221672"/>
                </a:cubicBezTo>
                <a:cubicBezTo>
                  <a:pt x="2568751" y="213404"/>
                  <a:pt x="2544372" y="213529"/>
                  <a:pt x="2521527" y="207818"/>
                </a:cubicBezTo>
                <a:cubicBezTo>
                  <a:pt x="2507359" y="204276"/>
                  <a:pt x="2494006" y="197975"/>
                  <a:pt x="2479964" y="193963"/>
                </a:cubicBezTo>
                <a:cubicBezTo>
                  <a:pt x="2461655" y="188732"/>
                  <a:pt x="2443019" y="184727"/>
                  <a:pt x="2424546" y="180109"/>
                </a:cubicBezTo>
                <a:cubicBezTo>
                  <a:pt x="2415309" y="170873"/>
                  <a:pt x="2408519" y="158242"/>
                  <a:pt x="2396836" y="152400"/>
                </a:cubicBezTo>
                <a:cubicBezTo>
                  <a:pt x="2379805" y="143885"/>
                  <a:pt x="2360006" y="142676"/>
                  <a:pt x="2341418" y="138545"/>
                </a:cubicBezTo>
                <a:cubicBezTo>
                  <a:pt x="2206351" y="108529"/>
                  <a:pt x="2219668" y="121928"/>
                  <a:pt x="2008909" y="110836"/>
                </a:cubicBezTo>
                <a:cubicBezTo>
                  <a:pt x="1981200" y="106218"/>
                  <a:pt x="1953034" y="103794"/>
                  <a:pt x="1925782" y="96981"/>
                </a:cubicBezTo>
                <a:cubicBezTo>
                  <a:pt x="1714538" y="44169"/>
                  <a:pt x="1990930" y="93384"/>
                  <a:pt x="1731818" y="41563"/>
                </a:cubicBezTo>
                <a:cubicBezTo>
                  <a:pt x="1708727" y="36945"/>
                  <a:pt x="1685264" y="33905"/>
                  <a:pt x="1662546" y="27709"/>
                </a:cubicBezTo>
                <a:cubicBezTo>
                  <a:pt x="1634367" y="20024"/>
                  <a:pt x="1579418" y="0"/>
                  <a:pt x="1579418" y="0"/>
                </a:cubicBezTo>
                <a:lnTo>
                  <a:pt x="969818" y="13854"/>
                </a:lnTo>
                <a:cubicBezTo>
                  <a:pt x="930748" y="15517"/>
                  <a:pt x="862676" y="71428"/>
                  <a:pt x="845127" y="83127"/>
                </a:cubicBezTo>
                <a:lnTo>
                  <a:pt x="803564" y="110836"/>
                </a:lnTo>
                <a:cubicBezTo>
                  <a:pt x="798946" y="124691"/>
                  <a:pt x="796240" y="139338"/>
                  <a:pt x="789709" y="152400"/>
                </a:cubicBezTo>
                <a:cubicBezTo>
                  <a:pt x="782262" y="167293"/>
                  <a:pt x="768763" y="178747"/>
                  <a:pt x="762000" y="193963"/>
                </a:cubicBezTo>
                <a:cubicBezTo>
                  <a:pt x="711056" y="308587"/>
                  <a:pt x="763488" y="247892"/>
                  <a:pt x="706582" y="304800"/>
                </a:cubicBezTo>
                <a:cubicBezTo>
                  <a:pt x="673607" y="403724"/>
                  <a:pt x="703175" y="371726"/>
                  <a:pt x="637309" y="415636"/>
                </a:cubicBezTo>
                <a:cubicBezTo>
                  <a:pt x="519564" y="376386"/>
                  <a:pt x="663130" y="431127"/>
                  <a:pt x="568036" y="374072"/>
                </a:cubicBezTo>
                <a:cubicBezTo>
                  <a:pt x="555513" y="366559"/>
                  <a:pt x="540327" y="364836"/>
                  <a:pt x="526473" y="360218"/>
                </a:cubicBezTo>
                <a:cubicBezTo>
                  <a:pt x="407355" y="280807"/>
                  <a:pt x="558067" y="376015"/>
                  <a:pt x="443346" y="318654"/>
                </a:cubicBezTo>
                <a:cubicBezTo>
                  <a:pt x="335919" y="264940"/>
                  <a:pt x="464687" y="311914"/>
                  <a:pt x="360218" y="277090"/>
                </a:cubicBezTo>
                <a:cubicBezTo>
                  <a:pt x="337127" y="281708"/>
                  <a:pt x="313664" y="284749"/>
                  <a:pt x="290946" y="290945"/>
                </a:cubicBezTo>
                <a:cubicBezTo>
                  <a:pt x="262767" y="298630"/>
                  <a:pt x="207818" y="318654"/>
                  <a:pt x="207818" y="318654"/>
                </a:cubicBezTo>
                <a:cubicBezTo>
                  <a:pt x="193964" y="327890"/>
                  <a:pt x="181471" y="339600"/>
                  <a:pt x="166255" y="346363"/>
                </a:cubicBezTo>
                <a:cubicBezTo>
                  <a:pt x="139564" y="358226"/>
                  <a:pt x="83127" y="374072"/>
                  <a:pt x="83127" y="374072"/>
                </a:cubicBezTo>
                <a:cubicBezTo>
                  <a:pt x="69273" y="383308"/>
                  <a:pt x="53338" y="390007"/>
                  <a:pt x="41564" y="401781"/>
                </a:cubicBezTo>
                <a:cubicBezTo>
                  <a:pt x="14707" y="428638"/>
                  <a:pt x="11268" y="451105"/>
                  <a:pt x="0" y="484909"/>
                </a:cubicBezTo>
                <a:cubicBezTo>
                  <a:pt x="4618" y="558800"/>
                  <a:pt x="3852" y="633225"/>
                  <a:pt x="13855" y="706581"/>
                </a:cubicBezTo>
                <a:cubicBezTo>
                  <a:pt x="23689" y="778693"/>
                  <a:pt x="57750" y="813988"/>
                  <a:pt x="96982" y="872836"/>
                </a:cubicBezTo>
                <a:cubicBezTo>
                  <a:pt x="96983" y="872837"/>
                  <a:pt x="152398" y="955962"/>
                  <a:pt x="152400" y="955963"/>
                </a:cubicBezTo>
                <a:cubicBezTo>
                  <a:pt x="166255" y="965199"/>
                  <a:pt x="179071" y="976225"/>
                  <a:pt x="193964" y="983672"/>
                </a:cubicBezTo>
                <a:cubicBezTo>
                  <a:pt x="207026" y="990203"/>
                  <a:pt x="221673" y="992909"/>
                  <a:pt x="235527" y="997527"/>
                </a:cubicBezTo>
                <a:cubicBezTo>
                  <a:pt x="249382" y="1011381"/>
                  <a:pt x="259963" y="1029575"/>
                  <a:pt x="277091" y="1039090"/>
                </a:cubicBezTo>
                <a:cubicBezTo>
                  <a:pt x="277105" y="1039098"/>
                  <a:pt x="380992" y="1073724"/>
                  <a:pt x="401782" y="1080654"/>
                </a:cubicBezTo>
                <a:lnTo>
                  <a:pt x="484909" y="1108363"/>
                </a:lnTo>
                <a:cubicBezTo>
                  <a:pt x="498764" y="1112981"/>
                  <a:pt x="512152" y="1119354"/>
                  <a:pt x="526473" y="1122218"/>
                </a:cubicBezTo>
                <a:cubicBezTo>
                  <a:pt x="549564" y="1126836"/>
                  <a:pt x="572901" y="1130361"/>
                  <a:pt x="595746" y="1136072"/>
                </a:cubicBezTo>
                <a:cubicBezTo>
                  <a:pt x="609914" y="1139614"/>
                  <a:pt x="622989" y="1147063"/>
                  <a:pt x="637309" y="1149927"/>
                </a:cubicBezTo>
                <a:cubicBezTo>
                  <a:pt x="669330" y="1156331"/>
                  <a:pt x="701964" y="1159163"/>
                  <a:pt x="734291" y="1163781"/>
                </a:cubicBezTo>
                <a:cubicBezTo>
                  <a:pt x="868218" y="1159163"/>
                  <a:pt x="1002651" y="1162435"/>
                  <a:pt x="1136073" y="1149927"/>
                </a:cubicBezTo>
                <a:cubicBezTo>
                  <a:pt x="1152651" y="1148373"/>
                  <a:pt x="1167234" y="1135220"/>
                  <a:pt x="1177636" y="1122218"/>
                </a:cubicBezTo>
                <a:cubicBezTo>
                  <a:pt x="1186759" y="1110814"/>
                  <a:pt x="1184960" y="1093716"/>
                  <a:pt x="1191491" y="1080654"/>
                </a:cubicBezTo>
                <a:cubicBezTo>
                  <a:pt x="1198938" y="1065761"/>
                  <a:pt x="1212437" y="1054306"/>
                  <a:pt x="1219200" y="1039090"/>
                </a:cubicBezTo>
                <a:cubicBezTo>
                  <a:pt x="1231062" y="1012400"/>
                  <a:pt x="1237673" y="983672"/>
                  <a:pt x="1246909" y="955963"/>
                </a:cubicBezTo>
                <a:cubicBezTo>
                  <a:pt x="1261452" y="912336"/>
                  <a:pt x="1264177" y="907706"/>
                  <a:pt x="1274618" y="858981"/>
                </a:cubicBezTo>
                <a:cubicBezTo>
                  <a:pt x="1284486" y="812930"/>
                  <a:pt x="1302327" y="720436"/>
                  <a:pt x="1302327" y="720436"/>
                </a:cubicBezTo>
                <a:cubicBezTo>
                  <a:pt x="1297709" y="623454"/>
                  <a:pt x="1300516" y="525832"/>
                  <a:pt x="1288473" y="429490"/>
                </a:cubicBezTo>
                <a:cubicBezTo>
                  <a:pt x="1286408" y="412968"/>
                  <a:pt x="1274884" y="396752"/>
                  <a:pt x="1260764" y="387927"/>
                </a:cubicBezTo>
                <a:cubicBezTo>
                  <a:pt x="1235995" y="372447"/>
                  <a:pt x="1177636" y="360218"/>
                  <a:pt x="1177636" y="360218"/>
                </a:cubicBezTo>
                <a:cubicBezTo>
                  <a:pt x="1163782" y="350982"/>
                  <a:pt x="1151289" y="339272"/>
                  <a:pt x="1136073" y="332509"/>
                </a:cubicBezTo>
                <a:cubicBezTo>
                  <a:pt x="1107157" y="319657"/>
                  <a:pt x="1034163" y="298272"/>
                  <a:pt x="997527" y="290945"/>
                </a:cubicBezTo>
                <a:cubicBezTo>
                  <a:pt x="969981" y="285436"/>
                  <a:pt x="942472" y="278130"/>
                  <a:pt x="914400" y="277090"/>
                </a:cubicBezTo>
                <a:cubicBezTo>
                  <a:pt x="817485" y="273500"/>
                  <a:pt x="720437" y="277090"/>
                  <a:pt x="623455" y="27709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564582" y="4239433"/>
            <a:ext cx="4308763" cy="1302385"/>
          </a:xfrm>
          <a:custGeom>
            <a:avLst/>
            <a:gdLst>
              <a:gd name="connsiteX0" fmla="*/ 1981200 w 4308763"/>
              <a:gd name="connsiteY0" fmla="*/ 97040 h 1302385"/>
              <a:gd name="connsiteX1" fmla="*/ 1911927 w 4308763"/>
              <a:gd name="connsiteY1" fmla="*/ 124749 h 1302385"/>
              <a:gd name="connsiteX2" fmla="*/ 1814945 w 4308763"/>
              <a:gd name="connsiteY2" fmla="*/ 138603 h 1302385"/>
              <a:gd name="connsiteX3" fmla="*/ 1759527 w 4308763"/>
              <a:gd name="connsiteY3" fmla="*/ 152458 h 1302385"/>
              <a:gd name="connsiteX4" fmla="*/ 1745673 w 4308763"/>
              <a:gd name="connsiteY4" fmla="*/ 194022 h 1302385"/>
              <a:gd name="connsiteX5" fmla="*/ 1717963 w 4308763"/>
              <a:gd name="connsiteY5" fmla="*/ 221731 h 1302385"/>
              <a:gd name="connsiteX6" fmla="*/ 1704109 w 4308763"/>
              <a:gd name="connsiteY6" fmla="*/ 291003 h 1302385"/>
              <a:gd name="connsiteX7" fmla="*/ 1690254 w 4308763"/>
              <a:gd name="connsiteY7" fmla="*/ 332567 h 1302385"/>
              <a:gd name="connsiteX8" fmla="*/ 1662545 w 4308763"/>
              <a:gd name="connsiteY8" fmla="*/ 484967 h 1302385"/>
              <a:gd name="connsiteX9" fmla="*/ 1676400 w 4308763"/>
              <a:gd name="connsiteY9" fmla="*/ 956022 h 1302385"/>
              <a:gd name="connsiteX10" fmla="*/ 1690254 w 4308763"/>
              <a:gd name="connsiteY10" fmla="*/ 997585 h 1302385"/>
              <a:gd name="connsiteX11" fmla="*/ 1731818 w 4308763"/>
              <a:gd name="connsiteY11" fmla="*/ 1025294 h 1302385"/>
              <a:gd name="connsiteX12" fmla="*/ 1814945 w 4308763"/>
              <a:gd name="connsiteY12" fmla="*/ 1094567 h 1302385"/>
              <a:gd name="connsiteX13" fmla="*/ 1856509 w 4308763"/>
              <a:gd name="connsiteY13" fmla="*/ 1108422 h 1302385"/>
              <a:gd name="connsiteX14" fmla="*/ 1898073 w 4308763"/>
              <a:gd name="connsiteY14" fmla="*/ 1136131 h 1302385"/>
              <a:gd name="connsiteX15" fmla="*/ 1981200 w 4308763"/>
              <a:gd name="connsiteY15" fmla="*/ 1163840 h 1302385"/>
              <a:gd name="connsiteX16" fmla="*/ 2022763 w 4308763"/>
              <a:gd name="connsiteY16" fmla="*/ 1177694 h 1302385"/>
              <a:gd name="connsiteX17" fmla="*/ 2078182 w 4308763"/>
              <a:gd name="connsiteY17" fmla="*/ 1191549 h 1302385"/>
              <a:gd name="connsiteX18" fmla="*/ 2202873 w 4308763"/>
              <a:gd name="connsiteY18" fmla="*/ 1246967 h 1302385"/>
              <a:gd name="connsiteX19" fmla="*/ 2382982 w 4308763"/>
              <a:gd name="connsiteY19" fmla="*/ 1260822 h 1302385"/>
              <a:gd name="connsiteX20" fmla="*/ 2563091 w 4308763"/>
              <a:gd name="connsiteY20" fmla="*/ 1302385 h 1302385"/>
              <a:gd name="connsiteX21" fmla="*/ 3699163 w 4308763"/>
              <a:gd name="connsiteY21" fmla="*/ 1288531 h 1302385"/>
              <a:gd name="connsiteX22" fmla="*/ 3865418 w 4308763"/>
              <a:gd name="connsiteY22" fmla="*/ 1260822 h 1302385"/>
              <a:gd name="connsiteX23" fmla="*/ 4017818 w 4308763"/>
              <a:gd name="connsiteY23" fmla="*/ 1246967 h 1302385"/>
              <a:gd name="connsiteX24" fmla="*/ 4059382 w 4308763"/>
              <a:gd name="connsiteY24" fmla="*/ 1219258 h 1302385"/>
              <a:gd name="connsiteX25" fmla="*/ 4100945 w 4308763"/>
              <a:gd name="connsiteY25" fmla="*/ 1205403 h 1302385"/>
              <a:gd name="connsiteX26" fmla="*/ 4128654 w 4308763"/>
              <a:gd name="connsiteY26" fmla="*/ 1163840 h 1302385"/>
              <a:gd name="connsiteX27" fmla="*/ 4170218 w 4308763"/>
              <a:gd name="connsiteY27" fmla="*/ 1136131 h 1302385"/>
              <a:gd name="connsiteX28" fmla="*/ 4197927 w 4308763"/>
              <a:gd name="connsiteY28" fmla="*/ 1094567 h 1302385"/>
              <a:gd name="connsiteX29" fmla="*/ 4239491 w 4308763"/>
              <a:gd name="connsiteY29" fmla="*/ 1053003 h 1302385"/>
              <a:gd name="connsiteX30" fmla="*/ 4253345 w 4308763"/>
              <a:gd name="connsiteY30" fmla="*/ 1011440 h 1302385"/>
              <a:gd name="connsiteX31" fmla="*/ 4281054 w 4308763"/>
              <a:gd name="connsiteY31" fmla="*/ 969876 h 1302385"/>
              <a:gd name="connsiteX32" fmla="*/ 4308763 w 4308763"/>
              <a:gd name="connsiteY32" fmla="*/ 886749 h 1302385"/>
              <a:gd name="connsiteX33" fmla="*/ 4294909 w 4308763"/>
              <a:gd name="connsiteY33" fmla="*/ 609658 h 1302385"/>
              <a:gd name="connsiteX34" fmla="*/ 4281054 w 4308763"/>
              <a:gd name="connsiteY34" fmla="*/ 568094 h 1302385"/>
              <a:gd name="connsiteX35" fmla="*/ 4225636 w 4308763"/>
              <a:gd name="connsiteY35" fmla="*/ 484967 h 1302385"/>
              <a:gd name="connsiteX36" fmla="*/ 4184073 w 4308763"/>
              <a:gd name="connsiteY36" fmla="*/ 457258 h 1302385"/>
              <a:gd name="connsiteX37" fmla="*/ 4114800 w 4308763"/>
              <a:gd name="connsiteY37" fmla="*/ 415694 h 1302385"/>
              <a:gd name="connsiteX38" fmla="*/ 4045527 w 4308763"/>
              <a:gd name="connsiteY38" fmla="*/ 332567 h 1302385"/>
              <a:gd name="connsiteX39" fmla="*/ 3962400 w 4308763"/>
              <a:gd name="connsiteY39" fmla="*/ 304858 h 1302385"/>
              <a:gd name="connsiteX40" fmla="*/ 3810000 w 4308763"/>
              <a:gd name="connsiteY40" fmla="*/ 277149 h 1302385"/>
              <a:gd name="connsiteX41" fmla="*/ 3713018 w 4308763"/>
              <a:gd name="connsiteY41" fmla="*/ 249440 h 1302385"/>
              <a:gd name="connsiteX42" fmla="*/ 3629891 w 4308763"/>
              <a:gd name="connsiteY42" fmla="*/ 235585 h 1302385"/>
              <a:gd name="connsiteX43" fmla="*/ 3574473 w 4308763"/>
              <a:gd name="connsiteY43" fmla="*/ 221731 h 1302385"/>
              <a:gd name="connsiteX44" fmla="*/ 3089563 w 4308763"/>
              <a:gd name="connsiteY44" fmla="*/ 207876 h 1302385"/>
              <a:gd name="connsiteX45" fmla="*/ 3034145 w 4308763"/>
              <a:gd name="connsiteY45" fmla="*/ 180167 h 1302385"/>
              <a:gd name="connsiteX46" fmla="*/ 2770909 w 4308763"/>
              <a:gd name="connsiteY46" fmla="*/ 152458 h 1302385"/>
              <a:gd name="connsiteX47" fmla="*/ 2660073 w 4308763"/>
              <a:gd name="connsiteY47" fmla="*/ 138603 h 1302385"/>
              <a:gd name="connsiteX48" fmla="*/ 2341418 w 4308763"/>
              <a:gd name="connsiteY48" fmla="*/ 124749 h 1302385"/>
              <a:gd name="connsiteX49" fmla="*/ 2230582 w 4308763"/>
              <a:gd name="connsiteY49" fmla="*/ 110894 h 1302385"/>
              <a:gd name="connsiteX50" fmla="*/ 2064327 w 4308763"/>
              <a:gd name="connsiteY50" fmla="*/ 83185 h 1302385"/>
              <a:gd name="connsiteX51" fmla="*/ 1302327 w 4308763"/>
              <a:gd name="connsiteY51" fmla="*/ 69331 h 1302385"/>
              <a:gd name="connsiteX52" fmla="*/ 914400 w 4308763"/>
              <a:gd name="connsiteY52" fmla="*/ 27767 h 1302385"/>
              <a:gd name="connsiteX53" fmla="*/ 872836 w 4308763"/>
              <a:gd name="connsiteY53" fmla="*/ 13912 h 1302385"/>
              <a:gd name="connsiteX54" fmla="*/ 484909 w 4308763"/>
              <a:gd name="connsiteY54" fmla="*/ 13912 h 1302385"/>
              <a:gd name="connsiteX55" fmla="*/ 401782 w 4308763"/>
              <a:gd name="connsiteY55" fmla="*/ 41622 h 1302385"/>
              <a:gd name="connsiteX56" fmla="*/ 360218 w 4308763"/>
              <a:gd name="connsiteY56" fmla="*/ 55476 h 1302385"/>
              <a:gd name="connsiteX57" fmla="*/ 318654 w 4308763"/>
              <a:gd name="connsiteY57" fmla="*/ 83185 h 1302385"/>
              <a:gd name="connsiteX58" fmla="*/ 235527 w 4308763"/>
              <a:gd name="connsiteY58" fmla="*/ 110894 h 1302385"/>
              <a:gd name="connsiteX59" fmla="*/ 193963 w 4308763"/>
              <a:gd name="connsiteY59" fmla="*/ 138603 h 1302385"/>
              <a:gd name="connsiteX60" fmla="*/ 152400 w 4308763"/>
              <a:gd name="connsiteY60" fmla="*/ 152458 h 1302385"/>
              <a:gd name="connsiteX61" fmla="*/ 110836 w 4308763"/>
              <a:gd name="connsiteY61" fmla="*/ 194022 h 1302385"/>
              <a:gd name="connsiteX62" fmla="*/ 96982 w 4308763"/>
              <a:gd name="connsiteY62" fmla="*/ 235585 h 1302385"/>
              <a:gd name="connsiteX63" fmla="*/ 55418 w 4308763"/>
              <a:gd name="connsiteY63" fmla="*/ 249440 h 1302385"/>
              <a:gd name="connsiteX64" fmla="*/ 27709 w 4308763"/>
              <a:gd name="connsiteY64" fmla="*/ 332567 h 1302385"/>
              <a:gd name="connsiteX65" fmla="*/ 13854 w 4308763"/>
              <a:gd name="connsiteY65" fmla="*/ 443403 h 1302385"/>
              <a:gd name="connsiteX66" fmla="*/ 0 w 4308763"/>
              <a:gd name="connsiteY66" fmla="*/ 484967 h 1302385"/>
              <a:gd name="connsiteX67" fmla="*/ 27709 w 4308763"/>
              <a:gd name="connsiteY67" fmla="*/ 651222 h 1302385"/>
              <a:gd name="connsiteX68" fmla="*/ 41563 w 4308763"/>
              <a:gd name="connsiteY68" fmla="*/ 692785 h 1302385"/>
              <a:gd name="connsiteX69" fmla="*/ 69273 w 4308763"/>
              <a:gd name="connsiteY69" fmla="*/ 734349 h 1302385"/>
              <a:gd name="connsiteX70" fmla="*/ 124691 w 4308763"/>
              <a:gd name="connsiteY70" fmla="*/ 859040 h 1302385"/>
              <a:gd name="connsiteX71" fmla="*/ 138545 w 4308763"/>
              <a:gd name="connsiteY71" fmla="*/ 900603 h 1302385"/>
              <a:gd name="connsiteX72" fmla="*/ 180109 w 4308763"/>
              <a:gd name="connsiteY72" fmla="*/ 928312 h 1302385"/>
              <a:gd name="connsiteX73" fmla="*/ 207818 w 4308763"/>
              <a:gd name="connsiteY73" fmla="*/ 956022 h 1302385"/>
              <a:gd name="connsiteX74" fmla="*/ 277091 w 4308763"/>
              <a:gd name="connsiteY74" fmla="*/ 1025294 h 1302385"/>
              <a:gd name="connsiteX75" fmla="*/ 374073 w 4308763"/>
              <a:gd name="connsiteY75" fmla="*/ 1136131 h 1302385"/>
              <a:gd name="connsiteX76" fmla="*/ 387927 w 4308763"/>
              <a:gd name="connsiteY76" fmla="*/ 1177694 h 1302385"/>
              <a:gd name="connsiteX77" fmla="*/ 429491 w 4308763"/>
              <a:gd name="connsiteY77" fmla="*/ 1191549 h 1302385"/>
              <a:gd name="connsiteX78" fmla="*/ 637309 w 4308763"/>
              <a:gd name="connsiteY78" fmla="*/ 1177694 h 1302385"/>
              <a:gd name="connsiteX79" fmla="*/ 720436 w 4308763"/>
              <a:gd name="connsiteY79" fmla="*/ 1149985 h 1302385"/>
              <a:gd name="connsiteX80" fmla="*/ 872836 w 4308763"/>
              <a:gd name="connsiteY80" fmla="*/ 1108422 h 1302385"/>
              <a:gd name="connsiteX81" fmla="*/ 914400 w 4308763"/>
              <a:gd name="connsiteY81" fmla="*/ 1094567 h 1302385"/>
              <a:gd name="connsiteX82" fmla="*/ 955963 w 4308763"/>
              <a:gd name="connsiteY82" fmla="*/ 1080712 h 1302385"/>
              <a:gd name="connsiteX83" fmla="*/ 942109 w 4308763"/>
              <a:gd name="connsiteY83" fmla="*/ 872894 h 1302385"/>
              <a:gd name="connsiteX84" fmla="*/ 900545 w 4308763"/>
              <a:gd name="connsiteY84" fmla="*/ 720494 h 1302385"/>
              <a:gd name="connsiteX85" fmla="*/ 858982 w 4308763"/>
              <a:gd name="connsiteY85" fmla="*/ 581949 h 1302385"/>
              <a:gd name="connsiteX86" fmla="*/ 845127 w 4308763"/>
              <a:gd name="connsiteY86" fmla="*/ 540385 h 1302385"/>
              <a:gd name="connsiteX87" fmla="*/ 831273 w 4308763"/>
              <a:gd name="connsiteY87" fmla="*/ 498822 h 1302385"/>
              <a:gd name="connsiteX88" fmla="*/ 803563 w 4308763"/>
              <a:gd name="connsiteY88" fmla="*/ 471112 h 1302385"/>
              <a:gd name="connsiteX89" fmla="*/ 748145 w 4308763"/>
              <a:gd name="connsiteY89" fmla="*/ 401840 h 1302385"/>
              <a:gd name="connsiteX90" fmla="*/ 720436 w 4308763"/>
              <a:gd name="connsiteY90" fmla="*/ 360276 h 1302385"/>
              <a:gd name="connsiteX91" fmla="*/ 678873 w 4308763"/>
              <a:gd name="connsiteY91" fmla="*/ 332567 h 1302385"/>
              <a:gd name="connsiteX92" fmla="*/ 651163 w 4308763"/>
              <a:gd name="connsiteY92" fmla="*/ 304858 h 1302385"/>
              <a:gd name="connsiteX93" fmla="*/ 623454 w 4308763"/>
              <a:gd name="connsiteY93" fmla="*/ 263294 h 1302385"/>
              <a:gd name="connsiteX94" fmla="*/ 540327 w 4308763"/>
              <a:gd name="connsiteY94" fmla="*/ 207876 h 1302385"/>
              <a:gd name="connsiteX95" fmla="*/ 498763 w 4308763"/>
              <a:gd name="connsiteY95" fmla="*/ 180167 h 1302385"/>
              <a:gd name="connsiteX96" fmla="*/ 471054 w 4308763"/>
              <a:gd name="connsiteY96" fmla="*/ 138603 h 1302385"/>
              <a:gd name="connsiteX97" fmla="*/ 429491 w 4308763"/>
              <a:gd name="connsiteY97" fmla="*/ 110894 h 1302385"/>
              <a:gd name="connsiteX98" fmla="*/ 415636 w 4308763"/>
              <a:gd name="connsiteY98" fmla="*/ 69331 h 1302385"/>
              <a:gd name="connsiteX99" fmla="*/ 387927 w 4308763"/>
              <a:gd name="connsiteY99" fmla="*/ 13912 h 130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08763" h="1302385">
                <a:moveTo>
                  <a:pt x="1981200" y="97040"/>
                </a:moveTo>
                <a:cubicBezTo>
                  <a:pt x="1958109" y="106276"/>
                  <a:pt x="1936054" y="118717"/>
                  <a:pt x="1911927" y="124749"/>
                </a:cubicBezTo>
                <a:cubicBezTo>
                  <a:pt x="1880246" y="132669"/>
                  <a:pt x="1847074" y="132761"/>
                  <a:pt x="1814945" y="138603"/>
                </a:cubicBezTo>
                <a:cubicBezTo>
                  <a:pt x="1796211" y="142009"/>
                  <a:pt x="1778000" y="147840"/>
                  <a:pt x="1759527" y="152458"/>
                </a:cubicBezTo>
                <a:cubicBezTo>
                  <a:pt x="1754909" y="166313"/>
                  <a:pt x="1753187" y="181499"/>
                  <a:pt x="1745673" y="194022"/>
                </a:cubicBezTo>
                <a:cubicBezTo>
                  <a:pt x="1738952" y="205223"/>
                  <a:pt x="1723109" y="209725"/>
                  <a:pt x="1717963" y="221731"/>
                </a:cubicBezTo>
                <a:cubicBezTo>
                  <a:pt x="1708687" y="243375"/>
                  <a:pt x="1709820" y="268158"/>
                  <a:pt x="1704109" y="291003"/>
                </a:cubicBezTo>
                <a:cubicBezTo>
                  <a:pt x="1700567" y="305171"/>
                  <a:pt x="1693796" y="318399"/>
                  <a:pt x="1690254" y="332567"/>
                </a:cubicBezTo>
                <a:cubicBezTo>
                  <a:pt x="1680576" y="371281"/>
                  <a:pt x="1668719" y="447926"/>
                  <a:pt x="1662545" y="484967"/>
                </a:cubicBezTo>
                <a:cubicBezTo>
                  <a:pt x="1667163" y="641985"/>
                  <a:pt x="1667921" y="799165"/>
                  <a:pt x="1676400" y="956022"/>
                </a:cubicBezTo>
                <a:cubicBezTo>
                  <a:pt x="1677188" y="970604"/>
                  <a:pt x="1681131" y="986181"/>
                  <a:pt x="1690254" y="997585"/>
                </a:cubicBezTo>
                <a:cubicBezTo>
                  <a:pt x="1700656" y="1010587"/>
                  <a:pt x="1719026" y="1014634"/>
                  <a:pt x="1731818" y="1025294"/>
                </a:cubicBezTo>
                <a:cubicBezTo>
                  <a:pt x="1777779" y="1063595"/>
                  <a:pt x="1763348" y="1068768"/>
                  <a:pt x="1814945" y="1094567"/>
                </a:cubicBezTo>
                <a:cubicBezTo>
                  <a:pt x="1828007" y="1101098"/>
                  <a:pt x="1843447" y="1101891"/>
                  <a:pt x="1856509" y="1108422"/>
                </a:cubicBezTo>
                <a:cubicBezTo>
                  <a:pt x="1871402" y="1115869"/>
                  <a:pt x="1882857" y="1129368"/>
                  <a:pt x="1898073" y="1136131"/>
                </a:cubicBezTo>
                <a:cubicBezTo>
                  <a:pt x="1924763" y="1147993"/>
                  <a:pt x="1953491" y="1154604"/>
                  <a:pt x="1981200" y="1163840"/>
                </a:cubicBezTo>
                <a:cubicBezTo>
                  <a:pt x="1995054" y="1168458"/>
                  <a:pt x="2008595" y="1174152"/>
                  <a:pt x="2022763" y="1177694"/>
                </a:cubicBezTo>
                <a:cubicBezTo>
                  <a:pt x="2041236" y="1182312"/>
                  <a:pt x="2060502" y="1184477"/>
                  <a:pt x="2078182" y="1191549"/>
                </a:cubicBezTo>
                <a:cubicBezTo>
                  <a:pt x="2095319" y="1198404"/>
                  <a:pt x="2169186" y="1242756"/>
                  <a:pt x="2202873" y="1246967"/>
                </a:cubicBezTo>
                <a:cubicBezTo>
                  <a:pt x="2262622" y="1254436"/>
                  <a:pt x="2322946" y="1256204"/>
                  <a:pt x="2382982" y="1260822"/>
                </a:cubicBezTo>
                <a:cubicBezTo>
                  <a:pt x="2516663" y="1294242"/>
                  <a:pt x="2456475" y="1281063"/>
                  <a:pt x="2563091" y="1302385"/>
                </a:cubicBezTo>
                <a:lnTo>
                  <a:pt x="3699163" y="1288531"/>
                </a:lnTo>
                <a:cubicBezTo>
                  <a:pt x="3896822" y="1284139"/>
                  <a:pt x="3739140" y="1277659"/>
                  <a:pt x="3865418" y="1260822"/>
                </a:cubicBezTo>
                <a:cubicBezTo>
                  <a:pt x="3915980" y="1254080"/>
                  <a:pt x="3967018" y="1251585"/>
                  <a:pt x="4017818" y="1246967"/>
                </a:cubicBezTo>
                <a:cubicBezTo>
                  <a:pt x="4031673" y="1237731"/>
                  <a:pt x="4044489" y="1226705"/>
                  <a:pt x="4059382" y="1219258"/>
                </a:cubicBezTo>
                <a:cubicBezTo>
                  <a:pt x="4072444" y="1212727"/>
                  <a:pt x="4089541" y="1214526"/>
                  <a:pt x="4100945" y="1205403"/>
                </a:cubicBezTo>
                <a:cubicBezTo>
                  <a:pt x="4113947" y="1195001"/>
                  <a:pt x="4116880" y="1175614"/>
                  <a:pt x="4128654" y="1163840"/>
                </a:cubicBezTo>
                <a:cubicBezTo>
                  <a:pt x="4140428" y="1152066"/>
                  <a:pt x="4156363" y="1145367"/>
                  <a:pt x="4170218" y="1136131"/>
                </a:cubicBezTo>
                <a:cubicBezTo>
                  <a:pt x="4179454" y="1122276"/>
                  <a:pt x="4187267" y="1107359"/>
                  <a:pt x="4197927" y="1094567"/>
                </a:cubicBezTo>
                <a:cubicBezTo>
                  <a:pt x="4210470" y="1079515"/>
                  <a:pt x="4228623" y="1069306"/>
                  <a:pt x="4239491" y="1053003"/>
                </a:cubicBezTo>
                <a:cubicBezTo>
                  <a:pt x="4247592" y="1040852"/>
                  <a:pt x="4246814" y="1024502"/>
                  <a:pt x="4253345" y="1011440"/>
                </a:cubicBezTo>
                <a:cubicBezTo>
                  <a:pt x="4260792" y="996547"/>
                  <a:pt x="4274291" y="985092"/>
                  <a:pt x="4281054" y="969876"/>
                </a:cubicBezTo>
                <a:cubicBezTo>
                  <a:pt x="4292916" y="943186"/>
                  <a:pt x="4308763" y="886749"/>
                  <a:pt x="4308763" y="886749"/>
                </a:cubicBezTo>
                <a:cubicBezTo>
                  <a:pt x="4304145" y="794385"/>
                  <a:pt x="4302920" y="701789"/>
                  <a:pt x="4294909" y="609658"/>
                </a:cubicBezTo>
                <a:cubicBezTo>
                  <a:pt x="4293644" y="595109"/>
                  <a:pt x="4288146" y="580860"/>
                  <a:pt x="4281054" y="568094"/>
                </a:cubicBezTo>
                <a:cubicBezTo>
                  <a:pt x="4264881" y="538983"/>
                  <a:pt x="4253345" y="503440"/>
                  <a:pt x="4225636" y="484967"/>
                </a:cubicBezTo>
                <a:cubicBezTo>
                  <a:pt x="4211782" y="475731"/>
                  <a:pt x="4197075" y="467660"/>
                  <a:pt x="4184073" y="457258"/>
                </a:cubicBezTo>
                <a:cubicBezTo>
                  <a:pt x="4129737" y="413789"/>
                  <a:pt x="4186978" y="439755"/>
                  <a:pt x="4114800" y="415694"/>
                </a:cubicBezTo>
                <a:cubicBezTo>
                  <a:pt x="4097553" y="389824"/>
                  <a:pt x="4073764" y="348254"/>
                  <a:pt x="4045527" y="332567"/>
                </a:cubicBezTo>
                <a:cubicBezTo>
                  <a:pt x="4019995" y="318382"/>
                  <a:pt x="3990109" y="314094"/>
                  <a:pt x="3962400" y="304858"/>
                </a:cubicBezTo>
                <a:cubicBezTo>
                  <a:pt x="3885512" y="279228"/>
                  <a:pt x="3935332" y="292815"/>
                  <a:pt x="3810000" y="277149"/>
                </a:cubicBezTo>
                <a:cubicBezTo>
                  <a:pt x="3770381" y="263942"/>
                  <a:pt x="3756516" y="258140"/>
                  <a:pt x="3713018" y="249440"/>
                </a:cubicBezTo>
                <a:cubicBezTo>
                  <a:pt x="3685472" y="243931"/>
                  <a:pt x="3657437" y="241094"/>
                  <a:pt x="3629891" y="235585"/>
                </a:cubicBezTo>
                <a:cubicBezTo>
                  <a:pt x="3611220" y="231851"/>
                  <a:pt x="3593489" y="222706"/>
                  <a:pt x="3574473" y="221731"/>
                </a:cubicBezTo>
                <a:cubicBezTo>
                  <a:pt x="3412983" y="213449"/>
                  <a:pt x="3251200" y="212494"/>
                  <a:pt x="3089563" y="207876"/>
                </a:cubicBezTo>
                <a:cubicBezTo>
                  <a:pt x="3071090" y="198640"/>
                  <a:pt x="3053927" y="186102"/>
                  <a:pt x="3034145" y="180167"/>
                </a:cubicBezTo>
                <a:cubicBezTo>
                  <a:pt x="2975739" y="162645"/>
                  <a:pt x="2798724" y="155107"/>
                  <a:pt x="2770909" y="152458"/>
                </a:cubicBezTo>
                <a:cubicBezTo>
                  <a:pt x="2733844" y="148928"/>
                  <a:pt x="2697229" y="141000"/>
                  <a:pt x="2660073" y="138603"/>
                </a:cubicBezTo>
                <a:cubicBezTo>
                  <a:pt x="2553975" y="131758"/>
                  <a:pt x="2447636" y="129367"/>
                  <a:pt x="2341418" y="124749"/>
                </a:cubicBezTo>
                <a:cubicBezTo>
                  <a:pt x="2304473" y="120131"/>
                  <a:pt x="2267403" y="116417"/>
                  <a:pt x="2230582" y="110894"/>
                </a:cubicBezTo>
                <a:cubicBezTo>
                  <a:pt x="2175021" y="102560"/>
                  <a:pt x="2120500" y="84206"/>
                  <a:pt x="2064327" y="83185"/>
                </a:cubicBezTo>
                <a:lnTo>
                  <a:pt x="1302327" y="69331"/>
                </a:lnTo>
                <a:cubicBezTo>
                  <a:pt x="1025473" y="34724"/>
                  <a:pt x="1154863" y="47806"/>
                  <a:pt x="914400" y="27767"/>
                </a:cubicBezTo>
                <a:cubicBezTo>
                  <a:pt x="900545" y="23149"/>
                  <a:pt x="887327" y="15723"/>
                  <a:pt x="872836" y="13912"/>
                </a:cubicBezTo>
                <a:cubicBezTo>
                  <a:pt x="686050" y="-9436"/>
                  <a:pt x="680692" y="860"/>
                  <a:pt x="484909" y="13912"/>
                </a:cubicBezTo>
                <a:lnTo>
                  <a:pt x="401782" y="41622"/>
                </a:lnTo>
                <a:lnTo>
                  <a:pt x="360218" y="55476"/>
                </a:lnTo>
                <a:cubicBezTo>
                  <a:pt x="346363" y="64712"/>
                  <a:pt x="333870" y="76422"/>
                  <a:pt x="318654" y="83185"/>
                </a:cubicBezTo>
                <a:cubicBezTo>
                  <a:pt x="291964" y="95047"/>
                  <a:pt x="235527" y="110894"/>
                  <a:pt x="235527" y="110894"/>
                </a:cubicBezTo>
                <a:cubicBezTo>
                  <a:pt x="221672" y="120130"/>
                  <a:pt x="208856" y="131156"/>
                  <a:pt x="193963" y="138603"/>
                </a:cubicBezTo>
                <a:cubicBezTo>
                  <a:pt x="180901" y="145134"/>
                  <a:pt x="164551" y="144357"/>
                  <a:pt x="152400" y="152458"/>
                </a:cubicBezTo>
                <a:cubicBezTo>
                  <a:pt x="136097" y="163327"/>
                  <a:pt x="124691" y="180167"/>
                  <a:pt x="110836" y="194022"/>
                </a:cubicBezTo>
                <a:cubicBezTo>
                  <a:pt x="106218" y="207876"/>
                  <a:pt x="107308" y="225259"/>
                  <a:pt x="96982" y="235585"/>
                </a:cubicBezTo>
                <a:cubicBezTo>
                  <a:pt x="86655" y="245912"/>
                  <a:pt x="63906" y="237556"/>
                  <a:pt x="55418" y="249440"/>
                </a:cubicBezTo>
                <a:cubicBezTo>
                  <a:pt x="38441" y="273207"/>
                  <a:pt x="27709" y="332567"/>
                  <a:pt x="27709" y="332567"/>
                </a:cubicBezTo>
                <a:cubicBezTo>
                  <a:pt x="23091" y="369512"/>
                  <a:pt x="20514" y="406771"/>
                  <a:pt x="13854" y="443403"/>
                </a:cubicBezTo>
                <a:cubicBezTo>
                  <a:pt x="11242" y="457771"/>
                  <a:pt x="0" y="470363"/>
                  <a:pt x="0" y="484967"/>
                </a:cubicBezTo>
                <a:cubicBezTo>
                  <a:pt x="0" y="535572"/>
                  <a:pt x="13117" y="600148"/>
                  <a:pt x="27709" y="651222"/>
                </a:cubicBezTo>
                <a:cubicBezTo>
                  <a:pt x="31721" y="665264"/>
                  <a:pt x="35032" y="679723"/>
                  <a:pt x="41563" y="692785"/>
                </a:cubicBezTo>
                <a:cubicBezTo>
                  <a:pt x="49010" y="707678"/>
                  <a:pt x="60036" y="720494"/>
                  <a:pt x="69273" y="734349"/>
                </a:cubicBezTo>
                <a:cubicBezTo>
                  <a:pt x="102248" y="833273"/>
                  <a:pt x="80781" y="793174"/>
                  <a:pt x="124691" y="859040"/>
                </a:cubicBezTo>
                <a:cubicBezTo>
                  <a:pt x="129309" y="872894"/>
                  <a:pt x="129422" y="889199"/>
                  <a:pt x="138545" y="900603"/>
                </a:cubicBezTo>
                <a:cubicBezTo>
                  <a:pt x="148947" y="913605"/>
                  <a:pt x="167107" y="917910"/>
                  <a:pt x="180109" y="928312"/>
                </a:cubicBezTo>
                <a:cubicBezTo>
                  <a:pt x="190309" y="936472"/>
                  <a:pt x="199658" y="945822"/>
                  <a:pt x="207818" y="956022"/>
                </a:cubicBezTo>
                <a:cubicBezTo>
                  <a:pt x="260595" y="1021994"/>
                  <a:pt x="205841" y="977794"/>
                  <a:pt x="277091" y="1025294"/>
                </a:cubicBezTo>
                <a:cubicBezTo>
                  <a:pt x="341745" y="1122277"/>
                  <a:pt x="304800" y="1089949"/>
                  <a:pt x="374073" y="1136131"/>
                </a:cubicBezTo>
                <a:cubicBezTo>
                  <a:pt x="378691" y="1149985"/>
                  <a:pt x="377601" y="1167368"/>
                  <a:pt x="387927" y="1177694"/>
                </a:cubicBezTo>
                <a:cubicBezTo>
                  <a:pt x="398254" y="1188021"/>
                  <a:pt x="414887" y="1191549"/>
                  <a:pt x="429491" y="1191549"/>
                </a:cubicBezTo>
                <a:cubicBezTo>
                  <a:pt x="498917" y="1191549"/>
                  <a:pt x="568036" y="1182312"/>
                  <a:pt x="637309" y="1177694"/>
                </a:cubicBezTo>
                <a:cubicBezTo>
                  <a:pt x="665018" y="1168458"/>
                  <a:pt x="691795" y="1155713"/>
                  <a:pt x="720436" y="1149985"/>
                </a:cubicBezTo>
                <a:cubicBezTo>
                  <a:pt x="818348" y="1130403"/>
                  <a:pt x="767371" y="1143577"/>
                  <a:pt x="872836" y="1108422"/>
                </a:cubicBezTo>
                <a:lnTo>
                  <a:pt x="914400" y="1094567"/>
                </a:lnTo>
                <a:lnTo>
                  <a:pt x="955963" y="1080712"/>
                </a:lnTo>
                <a:cubicBezTo>
                  <a:pt x="951345" y="1011439"/>
                  <a:pt x="949017" y="941976"/>
                  <a:pt x="942109" y="872894"/>
                </a:cubicBezTo>
                <a:cubicBezTo>
                  <a:pt x="934122" y="793022"/>
                  <a:pt x="921317" y="803585"/>
                  <a:pt x="900545" y="720494"/>
                </a:cubicBezTo>
                <a:cubicBezTo>
                  <a:pt x="879608" y="636742"/>
                  <a:pt x="892712" y="683137"/>
                  <a:pt x="858982" y="581949"/>
                </a:cubicBezTo>
                <a:lnTo>
                  <a:pt x="845127" y="540385"/>
                </a:lnTo>
                <a:cubicBezTo>
                  <a:pt x="840509" y="526531"/>
                  <a:pt x="841599" y="509148"/>
                  <a:pt x="831273" y="498822"/>
                </a:cubicBezTo>
                <a:lnTo>
                  <a:pt x="803563" y="471112"/>
                </a:lnTo>
                <a:cubicBezTo>
                  <a:pt x="776592" y="390197"/>
                  <a:pt x="810812" y="464507"/>
                  <a:pt x="748145" y="401840"/>
                </a:cubicBezTo>
                <a:cubicBezTo>
                  <a:pt x="736371" y="390066"/>
                  <a:pt x="732210" y="372050"/>
                  <a:pt x="720436" y="360276"/>
                </a:cubicBezTo>
                <a:cubicBezTo>
                  <a:pt x="708662" y="348502"/>
                  <a:pt x="691875" y="342969"/>
                  <a:pt x="678873" y="332567"/>
                </a:cubicBezTo>
                <a:cubicBezTo>
                  <a:pt x="668673" y="324407"/>
                  <a:pt x="659323" y="315058"/>
                  <a:pt x="651163" y="304858"/>
                </a:cubicBezTo>
                <a:cubicBezTo>
                  <a:pt x="640761" y="291856"/>
                  <a:pt x="635985" y="274259"/>
                  <a:pt x="623454" y="263294"/>
                </a:cubicBezTo>
                <a:cubicBezTo>
                  <a:pt x="598392" y="241364"/>
                  <a:pt x="568036" y="226349"/>
                  <a:pt x="540327" y="207876"/>
                </a:cubicBezTo>
                <a:lnTo>
                  <a:pt x="498763" y="180167"/>
                </a:lnTo>
                <a:cubicBezTo>
                  <a:pt x="489527" y="166312"/>
                  <a:pt x="482828" y="150377"/>
                  <a:pt x="471054" y="138603"/>
                </a:cubicBezTo>
                <a:cubicBezTo>
                  <a:pt x="459280" y="126829"/>
                  <a:pt x="439893" y="123896"/>
                  <a:pt x="429491" y="110894"/>
                </a:cubicBezTo>
                <a:cubicBezTo>
                  <a:pt x="420368" y="99490"/>
                  <a:pt x="422167" y="82393"/>
                  <a:pt x="415636" y="69331"/>
                </a:cubicBezTo>
                <a:cubicBezTo>
                  <a:pt x="385365" y="8790"/>
                  <a:pt x="387927" y="48616"/>
                  <a:pt x="387927" y="1391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8963891" y="1828800"/>
            <a:ext cx="141253" cy="2479964"/>
          </a:xfrm>
          <a:custGeom>
            <a:avLst/>
            <a:gdLst>
              <a:gd name="connsiteX0" fmla="*/ 13854 w 141253"/>
              <a:gd name="connsiteY0" fmla="*/ 2479964 h 2479964"/>
              <a:gd name="connsiteX1" fmla="*/ 27709 w 141253"/>
              <a:gd name="connsiteY1" fmla="*/ 2410691 h 2479964"/>
              <a:gd name="connsiteX2" fmla="*/ 69273 w 141253"/>
              <a:gd name="connsiteY2" fmla="*/ 2396836 h 2479964"/>
              <a:gd name="connsiteX3" fmla="*/ 110836 w 141253"/>
              <a:gd name="connsiteY3" fmla="*/ 2369127 h 2479964"/>
              <a:gd name="connsiteX4" fmla="*/ 124691 w 141253"/>
              <a:gd name="connsiteY4" fmla="*/ 2327564 h 2479964"/>
              <a:gd name="connsiteX5" fmla="*/ 124691 w 141253"/>
              <a:gd name="connsiteY5" fmla="*/ 1620982 h 2479964"/>
              <a:gd name="connsiteX6" fmla="*/ 69273 w 141253"/>
              <a:gd name="connsiteY6" fmla="*/ 1537855 h 2479964"/>
              <a:gd name="connsiteX7" fmla="*/ 55418 w 141253"/>
              <a:gd name="connsiteY7" fmla="*/ 1496291 h 2479964"/>
              <a:gd name="connsiteX8" fmla="*/ 0 w 141253"/>
              <a:gd name="connsiteY8" fmla="*/ 1413164 h 2479964"/>
              <a:gd name="connsiteX9" fmla="*/ 13854 w 141253"/>
              <a:gd name="connsiteY9" fmla="*/ 332509 h 2479964"/>
              <a:gd name="connsiteX10" fmla="*/ 27709 w 141253"/>
              <a:gd name="connsiteY10" fmla="*/ 207818 h 2479964"/>
              <a:gd name="connsiteX11" fmla="*/ 69273 w 141253"/>
              <a:gd name="connsiteY11" fmla="*/ 83127 h 2479964"/>
              <a:gd name="connsiteX12" fmla="*/ 83127 w 141253"/>
              <a:gd name="connsiteY12" fmla="*/ 41564 h 2479964"/>
              <a:gd name="connsiteX13" fmla="*/ 83127 w 141253"/>
              <a:gd name="connsiteY13" fmla="*/ 0 h 247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253" h="2479964">
                <a:moveTo>
                  <a:pt x="13854" y="2479964"/>
                </a:moveTo>
                <a:cubicBezTo>
                  <a:pt x="18472" y="2456873"/>
                  <a:pt x="14647" y="2430284"/>
                  <a:pt x="27709" y="2410691"/>
                </a:cubicBezTo>
                <a:cubicBezTo>
                  <a:pt x="35810" y="2398540"/>
                  <a:pt x="56211" y="2403367"/>
                  <a:pt x="69273" y="2396836"/>
                </a:cubicBezTo>
                <a:cubicBezTo>
                  <a:pt x="84166" y="2389389"/>
                  <a:pt x="96982" y="2378363"/>
                  <a:pt x="110836" y="2369127"/>
                </a:cubicBezTo>
                <a:cubicBezTo>
                  <a:pt x="115454" y="2355273"/>
                  <a:pt x="122985" y="2342068"/>
                  <a:pt x="124691" y="2327564"/>
                </a:cubicBezTo>
                <a:cubicBezTo>
                  <a:pt x="149268" y="2118655"/>
                  <a:pt x="144132" y="1788179"/>
                  <a:pt x="124691" y="1620982"/>
                </a:cubicBezTo>
                <a:cubicBezTo>
                  <a:pt x="120845" y="1587903"/>
                  <a:pt x="79804" y="1569448"/>
                  <a:pt x="69273" y="1537855"/>
                </a:cubicBezTo>
                <a:cubicBezTo>
                  <a:pt x="64655" y="1524000"/>
                  <a:pt x="62510" y="1509057"/>
                  <a:pt x="55418" y="1496291"/>
                </a:cubicBezTo>
                <a:cubicBezTo>
                  <a:pt x="39245" y="1467180"/>
                  <a:pt x="0" y="1413164"/>
                  <a:pt x="0" y="1413164"/>
                </a:cubicBezTo>
                <a:cubicBezTo>
                  <a:pt x="4618" y="1052946"/>
                  <a:pt x="5575" y="692662"/>
                  <a:pt x="13854" y="332509"/>
                </a:cubicBezTo>
                <a:cubicBezTo>
                  <a:pt x="14815" y="290701"/>
                  <a:pt x="19507" y="248825"/>
                  <a:pt x="27709" y="207818"/>
                </a:cubicBezTo>
                <a:cubicBezTo>
                  <a:pt x="27711" y="207810"/>
                  <a:pt x="62344" y="103913"/>
                  <a:pt x="69273" y="83127"/>
                </a:cubicBezTo>
                <a:cubicBezTo>
                  <a:pt x="73891" y="69273"/>
                  <a:pt x="83127" y="56168"/>
                  <a:pt x="83127" y="41564"/>
                </a:cubicBezTo>
                <a:lnTo>
                  <a:pt x="83127" y="0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5" grpId="0" animBg="1"/>
      <p:bldP spid="27" grpId="0" animBg="1"/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472578"/>
            <a:ext cx="5486400" cy="3828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472578"/>
            <a:ext cx="5486400" cy="3828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অস্বীকার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3810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পার্থক্য-01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1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5892288" cy="38286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56388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284704" y="533400"/>
            <a:ext cx="5482417" cy="10266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8583" y="3505200"/>
            <a:ext cx="5482417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6477000" y="2015378"/>
            <a:ext cx="2514600" cy="1261222"/>
          </a:xfrm>
          <a:prstGeom prst="can">
            <a:avLst>
              <a:gd name="adj" fmla="val 16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7200" dirty="0">
              <a:solidFill>
                <a:sysClr val="windowText" lastClr="000000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9296400" y="2015378"/>
            <a:ext cx="2514600" cy="1261222"/>
          </a:xfrm>
          <a:prstGeom prst="can">
            <a:avLst>
              <a:gd name="adj" fmla="val 16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72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8583" y="4780934"/>
            <a:ext cx="5482417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7550727" y="2978727"/>
            <a:ext cx="1579479" cy="2743200"/>
          </a:xfrm>
          <a:custGeom>
            <a:avLst/>
            <a:gdLst>
              <a:gd name="connsiteX0" fmla="*/ 1205346 w 1579479"/>
              <a:gd name="connsiteY0" fmla="*/ 540328 h 2743200"/>
              <a:gd name="connsiteX1" fmla="*/ 1219200 w 1579479"/>
              <a:gd name="connsiteY1" fmla="*/ 609600 h 2743200"/>
              <a:gd name="connsiteX2" fmla="*/ 1233055 w 1579479"/>
              <a:gd name="connsiteY2" fmla="*/ 651164 h 2743200"/>
              <a:gd name="connsiteX3" fmla="*/ 1260764 w 1579479"/>
              <a:gd name="connsiteY3" fmla="*/ 817418 h 2743200"/>
              <a:gd name="connsiteX4" fmla="*/ 1302328 w 1579479"/>
              <a:gd name="connsiteY4" fmla="*/ 942109 h 2743200"/>
              <a:gd name="connsiteX5" fmla="*/ 1316182 w 1579479"/>
              <a:gd name="connsiteY5" fmla="*/ 983673 h 2743200"/>
              <a:gd name="connsiteX6" fmla="*/ 1343891 w 1579479"/>
              <a:gd name="connsiteY6" fmla="*/ 1080655 h 2743200"/>
              <a:gd name="connsiteX7" fmla="*/ 1371600 w 1579479"/>
              <a:gd name="connsiteY7" fmla="*/ 1122218 h 2743200"/>
              <a:gd name="connsiteX8" fmla="*/ 1413164 w 1579479"/>
              <a:gd name="connsiteY8" fmla="*/ 1205346 h 2743200"/>
              <a:gd name="connsiteX9" fmla="*/ 1454728 w 1579479"/>
              <a:gd name="connsiteY9" fmla="*/ 1385455 h 2743200"/>
              <a:gd name="connsiteX10" fmla="*/ 1468582 w 1579479"/>
              <a:gd name="connsiteY10" fmla="*/ 1427018 h 2743200"/>
              <a:gd name="connsiteX11" fmla="*/ 1496291 w 1579479"/>
              <a:gd name="connsiteY11" fmla="*/ 1620982 h 2743200"/>
              <a:gd name="connsiteX12" fmla="*/ 1524000 w 1579479"/>
              <a:gd name="connsiteY12" fmla="*/ 1717964 h 2743200"/>
              <a:gd name="connsiteX13" fmla="*/ 1551709 w 1579479"/>
              <a:gd name="connsiteY13" fmla="*/ 1967346 h 2743200"/>
              <a:gd name="connsiteX14" fmla="*/ 1565564 w 1579479"/>
              <a:gd name="connsiteY14" fmla="*/ 2008909 h 2743200"/>
              <a:gd name="connsiteX15" fmla="*/ 1565564 w 1579479"/>
              <a:gd name="connsiteY15" fmla="*/ 2355273 h 2743200"/>
              <a:gd name="connsiteX16" fmla="*/ 1537855 w 1579479"/>
              <a:gd name="connsiteY16" fmla="*/ 2438400 h 2743200"/>
              <a:gd name="connsiteX17" fmla="*/ 1496291 w 1579479"/>
              <a:gd name="connsiteY17" fmla="*/ 2549237 h 2743200"/>
              <a:gd name="connsiteX18" fmla="*/ 1482437 w 1579479"/>
              <a:gd name="connsiteY18" fmla="*/ 2590800 h 2743200"/>
              <a:gd name="connsiteX19" fmla="*/ 1399309 w 1579479"/>
              <a:gd name="connsiteY19" fmla="*/ 2646218 h 2743200"/>
              <a:gd name="connsiteX20" fmla="*/ 1371600 w 1579479"/>
              <a:gd name="connsiteY20" fmla="*/ 2673928 h 2743200"/>
              <a:gd name="connsiteX21" fmla="*/ 1302328 w 1579479"/>
              <a:gd name="connsiteY21" fmla="*/ 2687782 h 2743200"/>
              <a:gd name="connsiteX22" fmla="*/ 1260764 w 1579479"/>
              <a:gd name="connsiteY22" fmla="*/ 2701637 h 2743200"/>
              <a:gd name="connsiteX23" fmla="*/ 554182 w 1579479"/>
              <a:gd name="connsiteY23" fmla="*/ 2715491 h 2743200"/>
              <a:gd name="connsiteX24" fmla="*/ 471055 w 1579479"/>
              <a:gd name="connsiteY24" fmla="*/ 2729346 h 2743200"/>
              <a:gd name="connsiteX25" fmla="*/ 429491 w 1579479"/>
              <a:gd name="connsiteY25" fmla="*/ 2743200 h 2743200"/>
              <a:gd name="connsiteX26" fmla="*/ 180109 w 1579479"/>
              <a:gd name="connsiteY26" fmla="*/ 2729346 h 2743200"/>
              <a:gd name="connsiteX27" fmla="*/ 138546 w 1579479"/>
              <a:gd name="connsiteY27" fmla="*/ 2715491 h 2743200"/>
              <a:gd name="connsiteX28" fmla="*/ 83128 w 1579479"/>
              <a:gd name="connsiteY28" fmla="*/ 2590800 h 2743200"/>
              <a:gd name="connsiteX29" fmla="*/ 55418 w 1579479"/>
              <a:gd name="connsiteY29" fmla="*/ 2493818 h 2743200"/>
              <a:gd name="connsiteX30" fmla="*/ 27709 w 1579479"/>
              <a:gd name="connsiteY30" fmla="*/ 2410691 h 2743200"/>
              <a:gd name="connsiteX31" fmla="*/ 0 w 1579479"/>
              <a:gd name="connsiteY31" fmla="*/ 2369128 h 2743200"/>
              <a:gd name="connsiteX32" fmla="*/ 41564 w 1579479"/>
              <a:gd name="connsiteY32" fmla="*/ 1828800 h 2743200"/>
              <a:gd name="connsiteX33" fmla="*/ 55418 w 1579479"/>
              <a:gd name="connsiteY33" fmla="*/ 1773382 h 2743200"/>
              <a:gd name="connsiteX34" fmla="*/ 83128 w 1579479"/>
              <a:gd name="connsiteY34" fmla="*/ 1690255 h 2743200"/>
              <a:gd name="connsiteX35" fmla="*/ 124691 w 1579479"/>
              <a:gd name="connsiteY35" fmla="*/ 1579418 h 2743200"/>
              <a:gd name="connsiteX36" fmla="*/ 152400 w 1579479"/>
              <a:gd name="connsiteY36" fmla="*/ 1482437 h 2743200"/>
              <a:gd name="connsiteX37" fmla="*/ 180109 w 1579479"/>
              <a:gd name="connsiteY37" fmla="*/ 1440873 h 2743200"/>
              <a:gd name="connsiteX38" fmla="*/ 193964 w 1579479"/>
              <a:gd name="connsiteY38" fmla="*/ 1385455 h 2743200"/>
              <a:gd name="connsiteX39" fmla="*/ 207818 w 1579479"/>
              <a:gd name="connsiteY39" fmla="*/ 1316182 h 2743200"/>
              <a:gd name="connsiteX40" fmla="*/ 235528 w 1579479"/>
              <a:gd name="connsiteY40" fmla="*/ 1233055 h 2743200"/>
              <a:gd name="connsiteX41" fmla="*/ 249382 w 1579479"/>
              <a:gd name="connsiteY41" fmla="*/ 1191491 h 2743200"/>
              <a:gd name="connsiteX42" fmla="*/ 277091 w 1579479"/>
              <a:gd name="connsiteY42" fmla="*/ 1149928 h 2743200"/>
              <a:gd name="connsiteX43" fmla="*/ 290946 w 1579479"/>
              <a:gd name="connsiteY43" fmla="*/ 1080655 h 2743200"/>
              <a:gd name="connsiteX44" fmla="*/ 304800 w 1579479"/>
              <a:gd name="connsiteY44" fmla="*/ 1039091 h 2743200"/>
              <a:gd name="connsiteX45" fmla="*/ 318655 w 1579479"/>
              <a:gd name="connsiteY45" fmla="*/ 942109 h 2743200"/>
              <a:gd name="connsiteX46" fmla="*/ 346364 w 1579479"/>
              <a:gd name="connsiteY46" fmla="*/ 831273 h 2743200"/>
              <a:gd name="connsiteX47" fmla="*/ 360218 w 1579479"/>
              <a:gd name="connsiteY47" fmla="*/ 665018 h 2743200"/>
              <a:gd name="connsiteX48" fmla="*/ 374073 w 1579479"/>
              <a:gd name="connsiteY48" fmla="*/ 623455 h 2743200"/>
              <a:gd name="connsiteX49" fmla="*/ 415637 w 1579479"/>
              <a:gd name="connsiteY49" fmla="*/ 581891 h 2743200"/>
              <a:gd name="connsiteX50" fmla="*/ 457200 w 1579479"/>
              <a:gd name="connsiteY50" fmla="*/ 554182 h 2743200"/>
              <a:gd name="connsiteX51" fmla="*/ 484909 w 1579479"/>
              <a:gd name="connsiteY51" fmla="*/ 512618 h 2743200"/>
              <a:gd name="connsiteX52" fmla="*/ 568037 w 1579479"/>
              <a:gd name="connsiteY52" fmla="*/ 484909 h 2743200"/>
              <a:gd name="connsiteX53" fmla="*/ 623455 w 1579479"/>
              <a:gd name="connsiteY53" fmla="*/ 471055 h 2743200"/>
              <a:gd name="connsiteX54" fmla="*/ 1177637 w 1579479"/>
              <a:gd name="connsiteY54" fmla="*/ 457200 h 2743200"/>
              <a:gd name="connsiteX55" fmla="*/ 1177637 w 1579479"/>
              <a:gd name="connsiteY55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79479" h="2743200">
                <a:moveTo>
                  <a:pt x="1205346" y="540328"/>
                </a:moveTo>
                <a:cubicBezTo>
                  <a:pt x="1209964" y="563419"/>
                  <a:pt x="1213489" y="586755"/>
                  <a:pt x="1219200" y="609600"/>
                </a:cubicBezTo>
                <a:cubicBezTo>
                  <a:pt x="1222742" y="623768"/>
                  <a:pt x="1230443" y="636795"/>
                  <a:pt x="1233055" y="651164"/>
                </a:cubicBezTo>
                <a:cubicBezTo>
                  <a:pt x="1254216" y="767552"/>
                  <a:pt x="1235349" y="732702"/>
                  <a:pt x="1260764" y="817418"/>
                </a:cubicBezTo>
                <a:cubicBezTo>
                  <a:pt x="1260788" y="817496"/>
                  <a:pt x="1295388" y="921288"/>
                  <a:pt x="1302328" y="942109"/>
                </a:cubicBezTo>
                <a:cubicBezTo>
                  <a:pt x="1306946" y="955964"/>
                  <a:pt x="1312640" y="969505"/>
                  <a:pt x="1316182" y="983673"/>
                </a:cubicBezTo>
                <a:cubicBezTo>
                  <a:pt x="1320620" y="1001423"/>
                  <a:pt x="1333955" y="1060784"/>
                  <a:pt x="1343891" y="1080655"/>
                </a:cubicBezTo>
                <a:cubicBezTo>
                  <a:pt x="1351337" y="1095548"/>
                  <a:pt x="1364153" y="1107325"/>
                  <a:pt x="1371600" y="1122218"/>
                </a:cubicBezTo>
                <a:cubicBezTo>
                  <a:pt x="1428963" y="1236943"/>
                  <a:pt x="1333751" y="1086225"/>
                  <a:pt x="1413164" y="1205346"/>
                </a:cubicBezTo>
                <a:cubicBezTo>
                  <a:pt x="1424156" y="1260307"/>
                  <a:pt x="1438014" y="1335311"/>
                  <a:pt x="1454728" y="1385455"/>
                </a:cubicBezTo>
                <a:lnTo>
                  <a:pt x="1468582" y="1427018"/>
                </a:lnTo>
                <a:cubicBezTo>
                  <a:pt x="1474572" y="1474940"/>
                  <a:pt x="1484878" y="1569625"/>
                  <a:pt x="1496291" y="1620982"/>
                </a:cubicBezTo>
                <a:cubicBezTo>
                  <a:pt x="1525972" y="1754548"/>
                  <a:pt x="1493820" y="1551976"/>
                  <a:pt x="1524000" y="1717964"/>
                </a:cubicBezTo>
                <a:cubicBezTo>
                  <a:pt x="1552705" y="1875840"/>
                  <a:pt x="1522972" y="1766184"/>
                  <a:pt x="1551709" y="1967346"/>
                </a:cubicBezTo>
                <a:cubicBezTo>
                  <a:pt x="1553774" y="1981803"/>
                  <a:pt x="1560946" y="1995055"/>
                  <a:pt x="1565564" y="2008909"/>
                </a:cubicBezTo>
                <a:cubicBezTo>
                  <a:pt x="1576256" y="2158596"/>
                  <a:pt x="1590635" y="2213203"/>
                  <a:pt x="1565564" y="2355273"/>
                </a:cubicBezTo>
                <a:cubicBezTo>
                  <a:pt x="1560488" y="2384036"/>
                  <a:pt x="1543583" y="2409759"/>
                  <a:pt x="1537855" y="2438400"/>
                </a:cubicBezTo>
                <a:cubicBezTo>
                  <a:pt x="1520734" y="2524001"/>
                  <a:pt x="1537062" y="2488080"/>
                  <a:pt x="1496291" y="2549237"/>
                </a:cubicBezTo>
                <a:cubicBezTo>
                  <a:pt x="1491673" y="2563091"/>
                  <a:pt x="1492763" y="2580474"/>
                  <a:pt x="1482437" y="2590800"/>
                </a:cubicBezTo>
                <a:cubicBezTo>
                  <a:pt x="1458889" y="2614348"/>
                  <a:pt x="1422857" y="2622669"/>
                  <a:pt x="1399309" y="2646218"/>
                </a:cubicBezTo>
                <a:cubicBezTo>
                  <a:pt x="1390073" y="2655455"/>
                  <a:pt x="1383606" y="2668782"/>
                  <a:pt x="1371600" y="2673928"/>
                </a:cubicBezTo>
                <a:cubicBezTo>
                  <a:pt x="1349956" y="2683204"/>
                  <a:pt x="1325173" y="2682071"/>
                  <a:pt x="1302328" y="2687782"/>
                </a:cubicBezTo>
                <a:cubicBezTo>
                  <a:pt x="1288160" y="2691324"/>
                  <a:pt x="1275358" y="2701096"/>
                  <a:pt x="1260764" y="2701637"/>
                </a:cubicBezTo>
                <a:cubicBezTo>
                  <a:pt x="1025353" y="2710356"/>
                  <a:pt x="789709" y="2710873"/>
                  <a:pt x="554182" y="2715491"/>
                </a:cubicBezTo>
                <a:cubicBezTo>
                  <a:pt x="526473" y="2720109"/>
                  <a:pt x="498477" y="2723252"/>
                  <a:pt x="471055" y="2729346"/>
                </a:cubicBezTo>
                <a:cubicBezTo>
                  <a:pt x="456799" y="2732514"/>
                  <a:pt x="444095" y="2743200"/>
                  <a:pt x="429491" y="2743200"/>
                </a:cubicBezTo>
                <a:cubicBezTo>
                  <a:pt x="346235" y="2743200"/>
                  <a:pt x="263236" y="2733964"/>
                  <a:pt x="180109" y="2729346"/>
                </a:cubicBezTo>
                <a:cubicBezTo>
                  <a:pt x="166255" y="2724728"/>
                  <a:pt x="149950" y="2724614"/>
                  <a:pt x="138546" y="2715491"/>
                </a:cubicBezTo>
                <a:cubicBezTo>
                  <a:pt x="108606" y="2691539"/>
                  <a:pt x="91595" y="2616202"/>
                  <a:pt x="83128" y="2590800"/>
                </a:cubicBezTo>
                <a:cubicBezTo>
                  <a:pt x="36562" y="2451103"/>
                  <a:pt x="107615" y="2667806"/>
                  <a:pt x="55418" y="2493818"/>
                </a:cubicBezTo>
                <a:cubicBezTo>
                  <a:pt x="47025" y="2465842"/>
                  <a:pt x="43911" y="2434993"/>
                  <a:pt x="27709" y="2410691"/>
                </a:cubicBezTo>
                <a:lnTo>
                  <a:pt x="0" y="2369128"/>
                </a:lnTo>
                <a:cubicBezTo>
                  <a:pt x="13855" y="2189019"/>
                  <a:pt x="24832" y="2008665"/>
                  <a:pt x="41564" y="1828800"/>
                </a:cubicBezTo>
                <a:cubicBezTo>
                  <a:pt x="43328" y="1809841"/>
                  <a:pt x="49947" y="1791620"/>
                  <a:pt x="55418" y="1773382"/>
                </a:cubicBezTo>
                <a:cubicBezTo>
                  <a:pt x="63811" y="1745406"/>
                  <a:pt x="83128" y="1690255"/>
                  <a:pt x="83128" y="1690255"/>
                </a:cubicBezTo>
                <a:cubicBezTo>
                  <a:pt x="114867" y="1499815"/>
                  <a:pt x="69801" y="1670901"/>
                  <a:pt x="124691" y="1579418"/>
                </a:cubicBezTo>
                <a:cubicBezTo>
                  <a:pt x="138176" y="1556943"/>
                  <a:pt x="143338" y="1503582"/>
                  <a:pt x="152400" y="1482437"/>
                </a:cubicBezTo>
                <a:cubicBezTo>
                  <a:pt x="158959" y="1467132"/>
                  <a:pt x="170873" y="1454728"/>
                  <a:pt x="180109" y="1440873"/>
                </a:cubicBezTo>
                <a:cubicBezTo>
                  <a:pt x="184727" y="1422400"/>
                  <a:pt x="189833" y="1404043"/>
                  <a:pt x="193964" y="1385455"/>
                </a:cubicBezTo>
                <a:cubicBezTo>
                  <a:pt x="199072" y="1362467"/>
                  <a:pt x="201622" y="1338900"/>
                  <a:pt x="207818" y="1316182"/>
                </a:cubicBezTo>
                <a:cubicBezTo>
                  <a:pt x="215503" y="1288003"/>
                  <a:pt x="226292" y="1260764"/>
                  <a:pt x="235528" y="1233055"/>
                </a:cubicBezTo>
                <a:cubicBezTo>
                  <a:pt x="240146" y="1219200"/>
                  <a:pt x="241281" y="1203642"/>
                  <a:pt x="249382" y="1191491"/>
                </a:cubicBezTo>
                <a:lnTo>
                  <a:pt x="277091" y="1149928"/>
                </a:lnTo>
                <a:cubicBezTo>
                  <a:pt x="281709" y="1126837"/>
                  <a:pt x="285235" y="1103500"/>
                  <a:pt x="290946" y="1080655"/>
                </a:cubicBezTo>
                <a:cubicBezTo>
                  <a:pt x="294488" y="1066487"/>
                  <a:pt x="301936" y="1053411"/>
                  <a:pt x="304800" y="1039091"/>
                </a:cubicBezTo>
                <a:cubicBezTo>
                  <a:pt x="311204" y="1007070"/>
                  <a:pt x="312251" y="974130"/>
                  <a:pt x="318655" y="942109"/>
                </a:cubicBezTo>
                <a:cubicBezTo>
                  <a:pt x="326124" y="904766"/>
                  <a:pt x="346364" y="831273"/>
                  <a:pt x="346364" y="831273"/>
                </a:cubicBezTo>
                <a:cubicBezTo>
                  <a:pt x="350982" y="775855"/>
                  <a:pt x="352868" y="720141"/>
                  <a:pt x="360218" y="665018"/>
                </a:cubicBezTo>
                <a:cubicBezTo>
                  <a:pt x="362148" y="650542"/>
                  <a:pt x="365972" y="635606"/>
                  <a:pt x="374073" y="623455"/>
                </a:cubicBezTo>
                <a:cubicBezTo>
                  <a:pt x="384942" y="607152"/>
                  <a:pt x="400585" y="594434"/>
                  <a:pt x="415637" y="581891"/>
                </a:cubicBezTo>
                <a:cubicBezTo>
                  <a:pt x="428429" y="571231"/>
                  <a:pt x="443346" y="563418"/>
                  <a:pt x="457200" y="554182"/>
                </a:cubicBezTo>
                <a:cubicBezTo>
                  <a:pt x="466436" y="540327"/>
                  <a:pt x="470789" y="521443"/>
                  <a:pt x="484909" y="512618"/>
                </a:cubicBezTo>
                <a:cubicBezTo>
                  <a:pt x="509677" y="497138"/>
                  <a:pt x="539701" y="491993"/>
                  <a:pt x="568037" y="484909"/>
                </a:cubicBezTo>
                <a:cubicBezTo>
                  <a:pt x="586510" y="480291"/>
                  <a:pt x="604433" y="471920"/>
                  <a:pt x="623455" y="471055"/>
                </a:cubicBezTo>
                <a:cubicBezTo>
                  <a:pt x="808049" y="462664"/>
                  <a:pt x="1036842" y="576876"/>
                  <a:pt x="1177637" y="457200"/>
                </a:cubicBezTo>
                <a:cubicBezTo>
                  <a:pt x="1293757" y="358498"/>
                  <a:pt x="1177637" y="152400"/>
                  <a:pt x="1177637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0086109" y="3144982"/>
            <a:ext cx="1610247" cy="2743200"/>
          </a:xfrm>
          <a:custGeom>
            <a:avLst/>
            <a:gdLst>
              <a:gd name="connsiteX0" fmla="*/ 775855 w 1610247"/>
              <a:gd name="connsiteY0" fmla="*/ 290945 h 2743200"/>
              <a:gd name="connsiteX1" fmla="*/ 969818 w 1610247"/>
              <a:gd name="connsiteY1" fmla="*/ 332509 h 2743200"/>
              <a:gd name="connsiteX2" fmla="*/ 1052946 w 1610247"/>
              <a:gd name="connsiteY2" fmla="*/ 387927 h 2743200"/>
              <a:gd name="connsiteX3" fmla="*/ 1136073 w 1610247"/>
              <a:gd name="connsiteY3" fmla="*/ 415636 h 2743200"/>
              <a:gd name="connsiteX4" fmla="*/ 1177636 w 1610247"/>
              <a:gd name="connsiteY4" fmla="*/ 443345 h 2743200"/>
              <a:gd name="connsiteX5" fmla="*/ 1205346 w 1610247"/>
              <a:gd name="connsiteY5" fmla="*/ 471054 h 2743200"/>
              <a:gd name="connsiteX6" fmla="*/ 1246909 w 1610247"/>
              <a:gd name="connsiteY6" fmla="*/ 484909 h 2743200"/>
              <a:gd name="connsiteX7" fmla="*/ 1343891 w 1610247"/>
              <a:gd name="connsiteY7" fmla="*/ 595745 h 2743200"/>
              <a:gd name="connsiteX8" fmla="*/ 1385455 w 1610247"/>
              <a:gd name="connsiteY8" fmla="*/ 678873 h 2743200"/>
              <a:gd name="connsiteX9" fmla="*/ 1427018 w 1610247"/>
              <a:gd name="connsiteY9" fmla="*/ 762000 h 2743200"/>
              <a:gd name="connsiteX10" fmla="*/ 1454727 w 1610247"/>
              <a:gd name="connsiteY10" fmla="*/ 858982 h 2743200"/>
              <a:gd name="connsiteX11" fmla="*/ 1482436 w 1610247"/>
              <a:gd name="connsiteY11" fmla="*/ 900545 h 2743200"/>
              <a:gd name="connsiteX12" fmla="*/ 1524000 w 1610247"/>
              <a:gd name="connsiteY12" fmla="*/ 1039091 h 2743200"/>
              <a:gd name="connsiteX13" fmla="*/ 1551709 w 1610247"/>
              <a:gd name="connsiteY13" fmla="*/ 1122218 h 2743200"/>
              <a:gd name="connsiteX14" fmla="*/ 1565564 w 1610247"/>
              <a:gd name="connsiteY14" fmla="*/ 1163782 h 2743200"/>
              <a:gd name="connsiteX15" fmla="*/ 1593273 w 1610247"/>
              <a:gd name="connsiteY15" fmla="*/ 1260763 h 2743200"/>
              <a:gd name="connsiteX16" fmla="*/ 1593273 w 1610247"/>
              <a:gd name="connsiteY16" fmla="*/ 2022763 h 2743200"/>
              <a:gd name="connsiteX17" fmla="*/ 1565564 w 1610247"/>
              <a:gd name="connsiteY17" fmla="*/ 2216727 h 2743200"/>
              <a:gd name="connsiteX18" fmla="*/ 1510146 w 1610247"/>
              <a:gd name="connsiteY18" fmla="*/ 2299854 h 2743200"/>
              <a:gd name="connsiteX19" fmla="*/ 1454727 w 1610247"/>
              <a:gd name="connsiteY19" fmla="*/ 2369127 h 2743200"/>
              <a:gd name="connsiteX20" fmla="*/ 1427018 w 1610247"/>
              <a:gd name="connsiteY20" fmla="*/ 2452254 h 2743200"/>
              <a:gd name="connsiteX21" fmla="*/ 1371600 w 1610247"/>
              <a:gd name="connsiteY21" fmla="*/ 2535382 h 2743200"/>
              <a:gd name="connsiteX22" fmla="*/ 1357746 w 1610247"/>
              <a:gd name="connsiteY22" fmla="*/ 2576945 h 2743200"/>
              <a:gd name="connsiteX23" fmla="*/ 1288473 w 1610247"/>
              <a:gd name="connsiteY23" fmla="*/ 2632363 h 2743200"/>
              <a:gd name="connsiteX24" fmla="*/ 1219200 w 1610247"/>
              <a:gd name="connsiteY24" fmla="*/ 2673927 h 2743200"/>
              <a:gd name="connsiteX25" fmla="*/ 1177636 w 1610247"/>
              <a:gd name="connsiteY25" fmla="*/ 2701636 h 2743200"/>
              <a:gd name="connsiteX26" fmla="*/ 1080655 w 1610247"/>
              <a:gd name="connsiteY26" fmla="*/ 2729345 h 2743200"/>
              <a:gd name="connsiteX27" fmla="*/ 1039091 w 1610247"/>
              <a:gd name="connsiteY27" fmla="*/ 2743200 h 2743200"/>
              <a:gd name="connsiteX28" fmla="*/ 498764 w 1610247"/>
              <a:gd name="connsiteY28" fmla="*/ 2729345 h 2743200"/>
              <a:gd name="connsiteX29" fmla="*/ 360218 w 1610247"/>
              <a:gd name="connsiteY29" fmla="*/ 2701636 h 2743200"/>
              <a:gd name="connsiteX30" fmla="*/ 277091 w 1610247"/>
              <a:gd name="connsiteY30" fmla="*/ 2673927 h 2743200"/>
              <a:gd name="connsiteX31" fmla="*/ 235527 w 1610247"/>
              <a:gd name="connsiteY31" fmla="*/ 2660073 h 2743200"/>
              <a:gd name="connsiteX32" fmla="*/ 193964 w 1610247"/>
              <a:gd name="connsiteY32" fmla="*/ 2535382 h 2743200"/>
              <a:gd name="connsiteX33" fmla="*/ 180109 w 1610247"/>
              <a:gd name="connsiteY33" fmla="*/ 2493818 h 2743200"/>
              <a:gd name="connsiteX34" fmla="*/ 152400 w 1610247"/>
              <a:gd name="connsiteY34" fmla="*/ 2341418 h 2743200"/>
              <a:gd name="connsiteX35" fmla="*/ 138546 w 1610247"/>
              <a:gd name="connsiteY35" fmla="*/ 2244436 h 2743200"/>
              <a:gd name="connsiteX36" fmla="*/ 110836 w 1610247"/>
              <a:gd name="connsiteY36" fmla="*/ 2161309 h 2743200"/>
              <a:gd name="connsiteX37" fmla="*/ 96982 w 1610247"/>
              <a:gd name="connsiteY37" fmla="*/ 2119745 h 2743200"/>
              <a:gd name="connsiteX38" fmla="*/ 83127 w 1610247"/>
              <a:gd name="connsiteY38" fmla="*/ 2078182 h 2743200"/>
              <a:gd name="connsiteX39" fmla="*/ 69273 w 1610247"/>
              <a:gd name="connsiteY39" fmla="*/ 1939636 h 2743200"/>
              <a:gd name="connsiteX40" fmla="*/ 27709 w 1610247"/>
              <a:gd name="connsiteY40" fmla="*/ 1814945 h 2743200"/>
              <a:gd name="connsiteX41" fmla="*/ 0 w 1610247"/>
              <a:gd name="connsiteY41" fmla="*/ 1704109 h 2743200"/>
              <a:gd name="connsiteX42" fmla="*/ 13855 w 1610247"/>
              <a:gd name="connsiteY42" fmla="*/ 1122218 h 2743200"/>
              <a:gd name="connsiteX43" fmla="*/ 41564 w 1610247"/>
              <a:gd name="connsiteY43" fmla="*/ 900545 h 2743200"/>
              <a:gd name="connsiteX44" fmla="*/ 69273 w 1610247"/>
              <a:gd name="connsiteY44" fmla="*/ 803563 h 2743200"/>
              <a:gd name="connsiteX45" fmla="*/ 138546 w 1610247"/>
              <a:gd name="connsiteY45" fmla="*/ 734291 h 2743200"/>
              <a:gd name="connsiteX46" fmla="*/ 263236 w 1610247"/>
              <a:gd name="connsiteY46" fmla="*/ 637309 h 2743200"/>
              <a:gd name="connsiteX47" fmla="*/ 304800 w 1610247"/>
              <a:gd name="connsiteY47" fmla="*/ 609600 h 2743200"/>
              <a:gd name="connsiteX48" fmla="*/ 387927 w 1610247"/>
              <a:gd name="connsiteY48" fmla="*/ 581891 h 2743200"/>
              <a:gd name="connsiteX49" fmla="*/ 471055 w 1610247"/>
              <a:gd name="connsiteY49" fmla="*/ 526473 h 2743200"/>
              <a:gd name="connsiteX50" fmla="*/ 512618 w 1610247"/>
              <a:gd name="connsiteY50" fmla="*/ 512618 h 2743200"/>
              <a:gd name="connsiteX51" fmla="*/ 554182 w 1610247"/>
              <a:gd name="connsiteY51" fmla="*/ 484909 h 2743200"/>
              <a:gd name="connsiteX52" fmla="*/ 637309 w 1610247"/>
              <a:gd name="connsiteY52" fmla="*/ 457200 h 2743200"/>
              <a:gd name="connsiteX53" fmla="*/ 678873 w 1610247"/>
              <a:gd name="connsiteY53" fmla="*/ 429491 h 2743200"/>
              <a:gd name="connsiteX54" fmla="*/ 748146 w 1610247"/>
              <a:gd name="connsiteY54" fmla="*/ 415636 h 2743200"/>
              <a:gd name="connsiteX55" fmla="*/ 775855 w 1610247"/>
              <a:gd name="connsiteY55" fmla="*/ 374073 h 2743200"/>
              <a:gd name="connsiteX56" fmla="*/ 817418 w 1610247"/>
              <a:gd name="connsiteY56" fmla="*/ 360218 h 2743200"/>
              <a:gd name="connsiteX57" fmla="*/ 845127 w 1610247"/>
              <a:gd name="connsiteY57" fmla="*/ 318654 h 2743200"/>
              <a:gd name="connsiteX58" fmla="*/ 872836 w 1610247"/>
              <a:gd name="connsiteY58" fmla="*/ 235527 h 2743200"/>
              <a:gd name="connsiteX59" fmla="*/ 886691 w 1610247"/>
              <a:gd name="connsiteY5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10247" h="2743200">
                <a:moveTo>
                  <a:pt x="775855" y="290945"/>
                </a:moveTo>
                <a:cubicBezTo>
                  <a:pt x="822754" y="296808"/>
                  <a:pt x="924261" y="302138"/>
                  <a:pt x="969818" y="332509"/>
                </a:cubicBezTo>
                <a:cubicBezTo>
                  <a:pt x="997527" y="350982"/>
                  <a:pt x="1021353" y="377396"/>
                  <a:pt x="1052946" y="387927"/>
                </a:cubicBezTo>
                <a:lnTo>
                  <a:pt x="1136073" y="415636"/>
                </a:lnTo>
                <a:cubicBezTo>
                  <a:pt x="1149927" y="424872"/>
                  <a:pt x="1164634" y="432943"/>
                  <a:pt x="1177636" y="443345"/>
                </a:cubicBezTo>
                <a:cubicBezTo>
                  <a:pt x="1187836" y="451505"/>
                  <a:pt x="1194145" y="464333"/>
                  <a:pt x="1205346" y="471054"/>
                </a:cubicBezTo>
                <a:cubicBezTo>
                  <a:pt x="1217869" y="478568"/>
                  <a:pt x="1233055" y="480291"/>
                  <a:pt x="1246909" y="484909"/>
                </a:cubicBezTo>
                <a:cubicBezTo>
                  <a:pt x="1311563" y="581891"/>
                  <a:pt x="1274618" y="549563"/>
                  <a:pt x="1343891" y="595745"/>
                </a:cubicBezTo>
                <a:cubicBezTo>
                  <a:pt x="1378717" y="700221"/>
                  <a:pt x="1331738" y="571438"/>
                  <a:pt x="1385455" y="678873"/>
                </a:cubicBezTo>
                <a:cubicBezTo>
                  <a:pt x="1442815" y="793594"/>
                  <a:pt x="1347607" y="642882"/>
                  <a:pt x="1427018" y="762000"/>
                </a:cubicBezTo>
                <a:cubicBezTo>
                  <a:pt x="1431456" y="779750"/>
                  <a:pt x="1444791" y="839111"/>
                  <a:pt x="1454727" y="858982"/>
                </a:cubicBezTo>
                <a:cubicBezTo>
                  <a:pt x="1462173" y="873875"/>
                  <a:pt x="1475673" y="885329"/>
                  <a:pt x="1482436" y="900545"/>
                </a:cubicBezTo>
                <a:cubicBezTo>
                  <a:pt x="1512584" y="968378"/>
                  <a:pt x="1505398" y="977084"/>
                  <a:pt x="1524000" y="1039091"/>
                </a:cubicBezTo>
                <a:cubicBezTo>
                  <a:pt x="1532393" y="1067067"/>
                  <a:pt x="1542473" y="1094509"/>
                  <a:pt x="1551709" y="1122218"/>
                </a:cubicBezTo>
                <a:cubicBezTo>
                  <a:pt x="1556327" y="1136073"/>
                  <a:pt x="1562022" y="1149614"/>
                  <a:pt x="1565564" y="1163782"/>
                </a:cubicBezTo>
                <a:cubicBezTo>
                  <a:pt x="1582960" y="1233368"/>
                  <a:pt x="1573396" y="1201136"/>
                  <a:pt x="1593273" y="1260763"/>
                </a:cubicBezTo>
                <a:cubicBezTo>
                  <a:pt x="1617321" y="1621499"/>
                  <a:pt x="1614444" y="1482907"/>
                  <a:pt x="1593273" y="2022763"/>
                </a:cubicBezTo>
                <a:cubicBezTo>
                  <a:pt x="1592685" y="2037759"/>
                  <a:pt x="1591371" y="2170274"/>
                  <a:pt x="1565564" y="2216727"/>
                </a:cubicBezTo>
                <a:cubicBezTo>
                  <a:pt x="1549391" y="2245838"/>
                  <a:pt x="1520677" y="2268261"/>
                  <a:pt x="1510146" y="2299854"/>
                </a:cubicBezTo>
                <a:cubicBezTo>
                  <a:pt x="1491025" y="2357215"/>
                  <a:pt x="1508442" y="2333317"/>
                  <a:pt x="1454727" y="2369127"/>
                </a:cubicBezTo>
                <a:cubicBezTo>
                  <a:pt x="1445491" y="2396836"/>
                  <a:pt x="1443219" y="2427952"/>
                  <a:pt x="1427018" y="2452254"/>
                </a:cubicBezTo>
                <a:lnTo>
                  <a:pt x="1371600" y="2535382"/>
                </a:lnTo>
                <a:cubicBezTo>
                  <a:pt x="1366982" y="2549236"/>
                  <a:pt x="1365260" y="2564422"/>
                  <a:pt x="1357746" y="2576945"/>
                </a:cubicBezTo>
                <a:cubicBezTo>
                  <a:pt x="1342307" y="2602676"/>
                  <a:pt x="1310253" y="2614938"/>
                  <a:pt x="1288473" y="2632363"/>
                </a:cubicBezTo>
                <a:cubicBezTo>
                  <a:pt x="1234137" y="2675833"/>
                  <a:pt x="1291381" y="2649868"/>
                  <a:pt x="1219200" y="2673927"/>
                </a:cubicBezTo>
                <a:cubicBezTo>
                  <a:pt x="1205345" y="2683163"/>
                  <a:pt x="1192529" y="2694189"/>
                  <a:pt x="1177636" y="2701636"/>
                </a:cubicBezTo>
                <a:cubicBezTo>
                  <a:pt x="1155485" y="2712712"/>
                  <a:pt x="1101378" y="2723424"/>
                  <a:pt x="1080655" y="2729345"/>
                </a:cubicBezTo>
                <a:cubicBezTo>
                  <a:pt x="1066613" y="2733357"/>
                  <a:pt x="1052946" y="2738582"/>
                  <a:pt x="1039091" y="2743200"/>
                </a:cubicBezTo>
                <a:lnTo>
                  <a:pt x="498764" y="2729345"/>
                </a:lnTo>
                <a:cubicBezTo>
                  <a:pt x="469449" y="2728042"/>
                  <a:pt x="393681" y="2711675"/>
                  <a:pt x="360218" y="2701636"/>
                </a:cubicBezTo>
                <a:cubicBezTo>
                  <a:pt x="332242" y="2693243"/>
                  <a:pt x="304800" y="2683163"/>
                  <a:pt x="277091" y="2673927"/>
                </a:cubicBezTo>
                <a:lnTo>
                  <a:pt x="235527" y="2660073"/>
                </a:lnTo>
                <a:lnTo>
                  <a:pt x="193964" y="2535382"/>
                </a:lnTo>
                <a:cubicBezTo>
                  <a:pt x="189346" y="2521527"/>
                  <a:pt x="182973" y="2508139"/>
                  <a:pt x="180109" y="2493818"/>
                </a:cubicBezTo>
                <a:cubicBezTo>
                  <a:pt x="165702" y="2421781"/>
                  <a:pt x="164214" y="2418210"/>
                  <a:pt x="152400" y="2341418"/>
                </a:cubicBezTo>
                <a:cubicBezTo>
                  <a:pt x="147435" y="2309142"/>
                  <a:pt x="145889" y="2276255"/>
                  <a:pt x="138546" y="2244436"/>
                </a:cubicBezTo>
                <a:cubicBezTo>
                  <a:pt x="131978" y="2215976"/>
                  <a:pt x="120072" y="2189018"/>
                  <a:pt x="110836" y="2161309"/>
                </a:cubicBezTo>
                <a:lnTo>
                  <a:pt x="96982" y="2119745"/>
                </a:lnTo>
                <a:lnTo>
                  <a:pt x="83127" y="2078182"/>
                </a:lnTo>
                <a:cubicBezTo>
                  <a:pt x="78509" y="2032000"/>
                  <a:pt x="77826" y="1985253"/>
                  <a:pt x="69273" y="1939636"/>
                </a:cubicBezTo>
                <a:cubicBezTo>
                  <a:pt x="58880" y="1884205"/>
                  <a:pt x="39833" y="1863442"/>
                  <a:pt x="27709" y="1814945"/>
                </a:cubicBezTo>
                <a:lnTo>
                  <a:pt x="0" y="1704109"/>
                </a:lnTo>
                <a:cubicBezTo>
                  <a:pt x="4618" y="1510145"/>
                  <a:pt x="6539" y="1316099"/>
                  <a:pt x="13855" y="1122218"/>
                </a:cubicBezTo>
                <a:cubicBezTo>
                  <a:pt x="17404" y="1028165"/>
                  <a:pt x="23446" y="982075"/>
                  <a:pt x="41564" y="900545"/>
                </a:cubicBezTo>
                <a:cubicBezTo>
                  <a:pt x="45116" y="884560"/>
                  <a:pt x="60014" y="822080"/>
                  <a:pt x="69273" y="803563"/>
                </a:cubicBezTo>
                <a:cubicBezTo>
                  <a:pt x="98302" y="745505"/>
                  <a:pt x="91044" y="773876"/>
                  <a:pt x="138546" y="734291"/>
                </a:cubicBezTo>
                <a:cubicBezTo>
                  <a:pt x="268770" y="625770"/>
                  <a:pt x="53135" y="777376"/>
                  <a:pt x="263236" y="637309"/>
                </a:cubicBezTo>
                <a:cubicBezTo>
                  <a:pt x="277091" y="628073"/>
                  <a:pt x="289003" y="614866"/>
                  <a:pt x="304800" y="609600"/>
                </a:cubicBezTo>
                <a:lnTo>
                  <a:pt x="387927" y="581891"/>
                </a:lnTo>
                <a:cubicBezTo>
                  <a:pt x="415636" y="563418"/>
                  <a:pt x="439462" y="537005"/>
                  <a:pt x="471055" y="526473"/>
                </a:cubicBezTo>
                <a:cubicBezTo>
                  <a:pt x="484909" y="521855"/>
                  <a:pt x="499556" y="519149"/>
                  <a:pt x="512618" y="512618"/>
                </a:cubicBezTo>
                <a:cubicBezTo>
                  <a:pt x="527511" y="505171"/>
                  <a:pt x="538966" y="491672"/>
                  <a:pt x="554182" y="484909"/>
                </a:cubicBezTo>
                <a:cubicBezTo>
                  <a:pt x="580872" y="473047"/>
                  <a:pt x="637309" y="457200"/>
                  <a:pt x="637309" y="457200"/>
                </a:cubicBezTo>
                <a:cubicBezTo>
                  <a:pt x="651164" y="447964"/>
                  <a:pt x="663282" y="435338"/>
                  <a:pt x="678873" y="429491"/>
                </a:cubicBezTo>
                <a:cubicBezTo>
                  <a:pt x="700922" y="421223"/>
                  <a:pt x="727700" y="427319"/>
                  <a:pt x="748146" y="415636"/>
                </a:cubicBezTo>
                <a:cubicBezTo>
                  <a:pt x="762603" y="407375"/>
                  <a:pt x="762853" y="384475"/>
                  <a:pt x="775855" y="374073"/>
                </a:cubicBezTo>
                <a:cubicBezTo>
                  <a:pt x="787259" y="364950"/>
                  <a:pt x="803564" y="364836"/>
                  <a:pt x="817418" y="360218"/>
                </a:cubicBezTo>
                <a:cubicBezTo>
                  <a:pt x="826654" y="346363"/>
                  <a:pt x="838364" y="333870"/>
                  <a:pt x="845127" y="318654"/>
                </a:cubicBezTo>
                <a:cubicBezTo>
                  <a:pt x="856989" y="291964"/>
                  <a:pt x="872836" y="235527"/>
                  <a:pt x="872836" y="235527"/>
                </a:cubicBezTo>
                <a:cubicBezTo>
                  <a:pt x="891847" y="83448"/>
                  <a:pt x="886691" y="161924"/>
                  <a:pt x="886691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5" grpId="0" animBg="1"/>
      <p:bldP spid="27" grpId="0" animBg="1"/>
      <p:bldP spid="21" grpId="0" animBg="1"/>
      <p:bldP spid="22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5892288" cy="38286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56388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086600" y="2209800"/>
            <a:ext cx="4724400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8583" y="3581400"/>
            <a:ext cx="5482417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চতুষ্পদ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জন্তু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9511857" y="573867"/>
            <a:ext cx="2133600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7200" dirty="0"/>
          </a:p>
        </p:txBody>
      </p:sp>
      <p:sp>
        <p:nvSpPr>
          <p:cNvPr id="21" name="Can 20"/>
          <p:cNvSpPr/>
          <p:nvPr/>
        </p:nvSpPr>
        <p:spPr>
          <a:xfrm>
            <a:off x="6661849" y="579261"/>
            <a:ext cx="2606961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7200" dirty="0"/>
          </a:p>
        </p:txBody>
      </p:sp>
      <p:sp>
        <p:nvSpPr>
          <p:cNvPr id="5" name="Freeform 4"/>
          <p:cNvSpPr/>
          <p:nvPr/>
        </p:nvSpPr>
        <p:spPr>
          <a:xfrm>
            <a:off x="8340353" y="1814945"/>
            <a:ext cx="1413247" cy="1551710"/>
          </a:xfrm>
          <a:custGeom>
            <a:avLst/>
            <a:gdLst>
              <a:gd name="connsiteX0" fmla="*/ 484992 w 1413247"/>
              <a:gd name="connsiteY0" fmla="*/ 526473 h 1551710"/>
              <a:gd name="connsiteX1" fmla="*/ 138629 w 1413247"/>
              <a:gd name="connsiteY1" fmla="*/ 540328 h 1551710"/>
              <a:gd name="connsiteX2" fmla="*/ 69356 w 1413247"/>
              <a:gd name="connsiteY2" fmla="*/ 609600 h 1551710"/>
              <a:gd name="connsiteX3" fmla="*/ 27792 w 1413247"/>
              <a:gd name="connsiteY3" fmla="*/ 637310 h 1551710"/>
              <a:gd name="connsiteX4" fmla="*/ 83 w 1413247"/>
              <a:gd name="connsiteY4" fmla="*/ 720437 h 1551710"/>
              <a:gd name="connsiteX5" fmla="*/ 13938 w 1413247"/>
              <a:gd name="connsiteY5" fmla="*/ 983673 h 1551710"/>
              <a:gd name="connsiteX6" fmla="*/ 41647 w 1413247"/>
              <a:gd name="connsiteY6" fmla="*/ 1066800 h 1551710"/>
              <a:gd name="connsiteX7" fmla="*/ 83211 w 1413247"/>
              <a:gd name="connsiteY7" fmla="*/ 1149928 h 1551710"/>
              <a:gd name="connsiteX8" fmla="*/ 138629 w 1413247"/>
              <a:gd name="connsiteY8" fmla="*/ 1274619 h 1551710"/>
              <a:gd name="connsiteX9" fmla="*/ 180192 w 1413247"/>
              <a:gd name="connsiteY9" fmla="*/ 1288473 h 1551710"/>
              <a:gd name="connsiteX10" fmla="*/ 207902 w 1413247"/>
              <a:gd name="connsiteY10" fmla="*/ 1316182 h 1551710"/>
              <a:gd name="connsiteX11" fmla="*/ 235611 w 1413247"/>
              <a:gd name="connsiteY11" fmla="*/ 1357746 h 1551710"/>
              <a:gd name="connsiteX12" fmla="*/ 318738 w 1413247"/>
              <a:gd name="connsiteY12" fmla="*/ 1399310 h 1551710"/>
              <a:gd name="connsiteX13" fmla="*/ 401865 w 1413247"/>
              <a:gd name="connsiteY13" fmla="*/ 1454728 h 1551710"/>
              <a:gd name="connsiteX14" fmla="*/ 484992 w 1413247"/>
              <a:gd name="connsiteY14" fmla="*/ 1482437 h 1551710"/>
              <a:gd name="connsiteX15" fmla="*/ 512702 w 1413247"/>
              <a:gd name="connsiteY15" fmla="*/ 1510146 h 1551710"/>
              <a:gd name="connsiteX16" fmla="*/ 554265 w 1413247"/>
              <a:gd name="connsiteY16" fmla="*/ 1524000 h 1551710"/>
              <a:gd name="connsiteX17" fmla="*/ 734374 w 1413247"/>
              <a:gd name="connsiteY17" fmla="*/ 1551710 h 1551710"/>
              <a:gd name="connsiteX18" fmla="*/ 1136156 w 1413247"/>
              <a:gd name="connsiteY18" fmla="*/ 1537855 h 1551710"/>
              <a:gd name="connsiteX19" fmla="*/ 1177720 w 1413247"/>
              <a:gd name="connsiteY19" fmla="*/ 1524000 h 1551710"/>
              <a:gd name="connsiteX20" fmla="*/ 1246992 w 1413247"/>
              <a:gd name="connsiteY20" fmla="*/ 1468582 h 1551710"/>
              <a:gd name="connsiteX21" fmla="*/ 1274702 w 1413247"/>
              <a:gd name="connsiteY21" fmla="*/ 1440873 h 1551710"/>
              <a:gd name="connsiteX22" fmla="*/ 1357829 w 1413247"/>
              <a:gd name="connsiteY22" fmla="*/ 1385455 h 1551710"/>
              <a:gd name="connsiteX23" fmla="*/ 1371683 w 1413247"/>
              <a:gd name="connsiteY23" fmla="*/ 1343891 h 1551710"/>
              <a:gd name="connsiteX24" fmla="*/ 1413247 w 1413247"/>
              <a:gd name="connsiteY24" fmla="*/ 1260764 h 1551710"/>
              <a:gd name="connsiteX25" fmla="*/ 1399392 w 1413247"/>
              <a:gd name="connsiteY25" fmla="*/ 1136073 h 1551710"/>
              <a:gd name="connsiteX26" fmla="*/ 1371683 w 1413247"/>
              <a:gd name="connsiteY26" fmla="*/ 803564 h 1551710"/>
              <a:gd name="connsiteX27" fmla="*/ 1357829 w 1413247"/>
              <a:gd name="connsiteY27" fmla="*/ 762000 h 1551710"/>
              <a:gd name="connsiteX28" fmla="*/ 1343974 w 1413247"/>
              <a:gd name="connsiteY28" fmla="*/ 706582 h 1551710"/>
              <a:gd name="connsiteX29" fmla="*/ 1302411 w 1413247"/>
              <a:gd name="connsiteY29" fmla="*/ 678873 h 1551710"/>
              <a:gd name="connsiteX30" fmla="*/ 1219283 w 1413247"/>
              <a:gd name="connsiteY30" fmla="*/ 623455 h 1551710"/>
              <a:gd name="connsiteX31" fmla="*/ 1136156 w 1413247"/>
              <a:gd name="connsiteY31" fmla="*/ 595746 h 1551710"/>
              <a:gd name="connsiteX32" fmla="*/ 1094592 w 1413247"/>
              <a:gd name="connsiteY32" fmla="*/ 568037 h 1551710"/>
              <a:gd name="connsiteX33" fmla="*/ 969902 w 1413247"/>
              <a:gd name="connsiteY33" fmla="*/ 540328 h 1551710"/>
              <a:gd name="connsiteX34" fmla="*/ 831356 w 1413247"/>
              <a:gd name="connsiteY34" fmla="*/ 498764 h 1551710"/>
              <a:gd name="connsiteX35" fmla="*/ 443429 w 1413247"/>
              <a:gd name="connsiteY35" fmla="*/ 471055 h 1551710"/>
              <a:gd name="connsiteX36" fmla="*/ 388011 w 1413247"/>
              <a:gd name="connsiteY36" fmla="*/ 387928 h 1551710"/>
              <a:gd name="connsiteX37" fmla="*/ 360302 w 1413247"/>
              <a:gd name="connsiteY37" fmla="*/ 304800 h 1551710"/>
              <a:gd name="connsiteX38" fmla="*/ 332592 w 1413247"/>
              <a:gd name="connsiteY38" fmla="*/ 180110 h 1551710"/>
              <a:gd name="connsiteX39" fmla="*/ 304883 w 1413247"/>
              <a:gd name="connsiteY39" fmla="*/ 96982 h 1551710"/>
              <a:gd name="connsiteX40" fmla="*/ 277174 w 1413247"/>
              <a:gd name="connsiteY40" fmla="*/ 55419 h 1551710"/>
              <a:gd name="connsiteX41" fmla="*/ 249465 w 1413247"/>
              <a:gd name="connsiteY41" fmla="*/ 0 h 155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13247" h="1551710">
                <a:moveTo>
                  <a:pt x="484992" y="526473"/>
                </a:moveTo>
                <a:cubicBezTo>
                  <a:pt x="369538" y="531091"/>
                  <a:pt x="253518" y="528018"/>
                  <a:pt x="138629" y="540328"/>
                </a:cubicBezTo>
                <a:cubicBezTo>
                  <a:pt x="97250" y="544762"/>
                  <a:pt x="92262" y="586694"/>
                  <a:pt x="69356" y="609600"/>
                </a:cubicBezTo>
                <a:cubicBezTo>
                  <a:pt x="57582" y="621374"/>
                  <a:pt x="41647" y="628073"/>
                  <a:pt x="27792" y="637310"/>
                </a:cubicBezTo>
                <a:cubicBezTo>
                  <a:pt x="18556" y="665019"/>
                  <a:pt x="-1452" y="691270"/>
                  <a:pt x="83" y="720437"/>
                </a:cubicBezTo>
                <a:cubicBezTo>
                  <a:pt x="4701" y="808182"/>
                  <a:pt x="3469" y="896432"/>
                  <a:pt x="13938" y="983673"/>
                </a:cubicBezTo>
                <a:cubicBezTo>
                  <a:pt x="17418" y="1012673"/>
                  <a:pt x="32411" y="1039091"/>
                  <a:pt x="41647" y="1066800"/>
                </a:cubicBezTo>
                <a:cubicBezTo>
                  <a:pt x="60767" y="1124160"/>
                  <a:pt x="47402" y="1096214"/>
                  <a:pt x="83211" y="1149928"/>
                </a:cubicBezTo>
                <a:cubicBezTo>
                  <a:pt x="91678" y="1175328"/>
                  <a:pt x="108690" y="1250668"/>
                  <a:pt x="138629" y="1274619"/>
                </a:cubicBezTo>
                <a:cubicBezTo>
                  <a:pt x="150033" y="1283742"/>
                  <a:pt x="166338" y="1283855"/>
                  <a:pt x="180192" y="1288473"/>
                </a:cubicBezTo>
                <a:cubicBezTo>
                  <a:pt x="189429" y="1297709"/>
                  <a:pt x="199742" y="1305982"/>
                  <a:pt x="207902" y="1316182"/>
                </a:cubicBezTo>
                <a:cubicBezTo>
                  <a:pt x="218304" y="1329184"/>
                  <a:pt x="223837" y="1345972"/>
                  <a:pt x="235611" y="1357746"/>
                </a:cubicBezTo>
                <a:cubicBezTo>
                  <a:pt x="281738" y="1403873"/>
                  <a:pt x="268032" y="1371140"/>
                  <a:pt x="318738" y="1399310"/>
                </a:cubicBezTo>
                <a:cubicBezTo>
                  <a:pt x="347849" y="1415483"/>
                  <a:pt x="370272" y="1444197"/>
                  <a:pt x="401865" y="1454728"/>
                </a:cubicBezTo>
                <a:lnTo>
                  <a:pt x="484992" y="1482437"/>
                </a:lnTo>
                <a:cubicBezTo>
                  <a:pt x="494229" y="1491673"/>
                  <a:pt x="501501" y="1503426"/>
                  <a:pt x="512702" y="1510146"/>
                </a:cubicBezTo>
                <a:cubicBezTo>
                  <a:pt x="525225" y="1517659"/>
                  <a:pt x="540009" y="1520832"/>
                  <a:pt x="554265" y="1524000"/>
                </a:cubicBezTo>
                <a:cubicBezTo>
                  <a:pt x="588870" y="1531690"/>
                  <a:pt x="703434" y="1547290"/>
                  <a:pt x="734374" y="1551710"/>
                </a:cubicBezTo>
                <a:cubicBezTo>
                  <a:pt x="868301" y="1547092"/>
                  <a:pt x="1002410" y="1546214"/>
                  <a:pt x="1136156" y="1537855"/>
                </a:cubicBezTo>
                <a:cubicBezTo>
                  <a:pt x="1150732" y="1536944"/>
                  <a:pt x="1166316" y="1533123"/>
                  <a:pt x="1177720" y="1524000"/>
                </a:cubicBezTo>
                <a:cubicBezTo>
                  <a:pt x="1267246" y="1452380"/>
                  <a:pt x="1142520" y="1503408"/>
                  <a:pt x="1246992" y="1468582"/>
                </a:cubicBezTo>
                <a:cubicBezTo>
                  <a:pt x="1256229" y="1459346"/>
                  <a:pt x="1264252" y="1448710"/>
                  <a:pt x="1274702" y="1440873"/>
                </a:cubicBezTo>
                <a:cubicBezTo>
                  <a:pt x="1301344" y="1420892"/>
                  <a:pt x="1357829" y="1385455"/>
                  <a:pt x="1357829" y="1385455"/>
                </a:cubicBezTo>
                <a:cubicBezTo>
                  <a:pt x="1362447" y="1371600"/>
                  <a:pt x="1365152" y="1356953"/>
                  <a:pt x="1371683" y="1343891"/>
                </a:cubicBezTo>
                <a:cubicBezTo>
                  <a:pt x="1425401" y="1236453"/>
                  <a:pt x="1378420" y="1365244"/>
                  <a:pt x="1413247" y="1260764"/>
                </a:cubicBezTo>
                <a:cubicBezTo>
                  <a:pt x="1408629" y="1219200"/>
                  <a:pt x="1403178" y="1177721"/>
                  <a:pt x="1399392" y="1136073"/>
                </a:cubicBezTo>
                <a:cubicBezTo>
                  <a:pt x="1389322" y="1025309"/>
                  <a:pt x="1406852" y="909078"/>
                  <a:pt x="1371683" y="803564"/>
                </a:cubicBezTo>
                <a:cubicBezTo>
                  <a:pt x="1367065" y="789709"/>
                  <a:pt x="1361841" y="776042"/>
                  <a:pt x="1357829" y="762000"/>
                </a:cubicBezTo>
                <a:cubicBezTo>
                  <a:pt x="1352598" y="743691"/>
                  <a:pt x="1354536" y="722425"/>
                  <a:pt x="1343974" y="706582"/>
                </a:cubicBezTo>
                <a:cubicBezTo>
                  <a:pt x="1334738" y="692728"/>
                  <a:pt x="1316265" y="688109"/>
                  <a:pt x="1302411" y="678873"/>
                </a:cubicBezTo>
                <a:cubicBezTo>
                  <a:pt x="1261532" y="617555"/>
                  <a:pt x="1293838" y="645822"/>
                  <a:pt x="1219283" y="623455"/>
                </a:cubicBezTo>
                <a:cubicBezTo>
                  <a:pt x="1191307" y="615062"/>
                  <a:pt x="1136156" y="595746"/>
                  <a:pt x="1136156" y="595746"/>
                </a:cubicBezTo>
                <a:cubicBezTo>
                  <a:pt x="1122301" y="586510"/>
                  <a:pt x="1109485" y="575484"/>
                  <a:pt x="1094592" y="568037"/>
                </a:cubicBezTo>
                <a:cubicBezTo>
                  <a:pt x="1060482" y="550982"/>
                  <a:pt x="1001835" y="545650"/>
                  <a:pt x="969902" y="540328"/>
                </a:cubicBezTo>
                <a:cubicBezTo>
                  <a:pt x="899928" y="493679"/>
                  <a:pt x="947252" y="516594"/>
                  <a:pt x="831356" y="498764"/>
                </a:cubicBezTo>
                <a:cubicBezTo>
                  <a:pt x="626219" y="467205"/>
                  <a:pt x="854817" y="489755"/>
                  <a:pt x="443429" y="471055"/>
                </a:cubicBezTo>
                <a:cubicBezTo>
                  <a:pt x="424956" y="443346"/>
                  <a:pt x="398542" y="419521"/>
                  <a:pt x="388011" y="387928"/>
                </a:cubicBezTo>
                <a:cubicBezTo>
                  <a:pt x="378775" y="360219"/>
                  <a:pt x="366030" y="333441"/>
                  <a:pt x="360302" y="304800"/>
                </a:cubicBezTo>
                <a:cubicBezTo>
                  <a:pt x="352391" y="265246"/>
                  <a:pt x="344332" y="219245"/>
                  <a:pt x="332592" y="180110"/>
                </a:cubicBezTo>
                <a:cubicBezTo>
                  <a:pt x="324199" y="152134"/>
                  <a:pt x="321085" y="121285"/>
                  <a:pt x="304883" y="96982"/>
                </a:cubicBezTo>
                <a:lnTo>
                  <a:pt x="277174" y="55419"/>
                </a:lnTo>
                <a:cubicBezTo>
                  <a:pt x="261255" y="7659"/>
                  <a:pt x="273647" y="24182"/>
                  <a:pt x="2494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431218" y="1717964"/>
            <a:ext cx="1178948" cy="1565563"/>
          </a:xfrm>
          <a:custGeom>
            <a:avLst/>
            <a:gdLst>
              <a:gd name="connsiteX0" fmla="*/ 250637 w 1178948"/>
              <a:gd name="connsiteY0" fmla="*/ 748145 h 1565563"/>
              <a:gd name="connsiteX1" fmla="*/ 84382 w 1178948"/>
              <a:gd name="connsiteY1" fmla="*/ 775854 h 1565563"/>
              <a:gd name="connsiteX2" fmla="*/ 42818 w 1178948"/>
              <a:gd name="connsiteY2" fmla="*/ 803563 h 1565563"/>
              <a:gd name="connsiteX3" fmla="*/ 15109 w 1178948"/>
              <a:gd name="connsiteY3" fmla="*/ 845127 h 1565563"/>
              <a:gd name="connsiteX4" fmla="*/ 15109 w 1178948"/>
              <a:gd name="connsiteY4" fmla="*/ 1094509 h 1565563"/>
              <a:gd name="connsiteX5" fmla="*/ 42818 w 1178948"/>
              <a:gd name="connsiteY5" fmla="*/ 1136072 h 1565563"/>
              <a:gd name="connsiteX6" fmla="*/ 70527 w 1178948"/>
              <a:gd name="connsiteY6" fmla="*/ 1219200 h 1565563"/>
              <a:gd name="connsiteX7" fmla="*/ 84382 w 1178948"/>
              <a:gd name="connsiteY7" fmla="*/ 1260763 h 1565563"/>
              <a:gd name="connsiteX8" fmla="*/ 125946 w 1178948"/>
              <a:gd name="connsiteY8" fmla="*/ 1343891 h 1565563"/>
              <a:gd name="connsiteX9" fmla="*/ 167509 w 1178948"/>
              <a:gd name="connsiteY9" fmla="*/ 1371600 h 1565563"/>
              <a:gd name="connsiteX10" fmla="*/ 222927 w 1178948"/>
              <a:gd name="connsiteY10" fmla="*/ 1454727 h 1565563"/>
              <a:gd name="connsiteX11" fmla="*/ 347618 w 1178948"/>
              <a:gd name="connsiteY11" fmla="*/ 1510145 h 1565563"/>
              <a:gd name="connsiteX12" fmla="*/ 430746 w 1178948"/>
              <a:gd name="connsiteY12" fmla="*/ 1537854 h 1565563"/>
              <a:gd name="connsiteX13" fmla="*/ 472309 w 1178948"/>
              <a:gd name="connsiteY13" fmla="*/ 1551709 h 1565563"/>
              <a:gd name="connsiteX14" fmla="*/ 583146 w 1178948"/>
              <a:gd name="connsiteY14" fmla="*/ 1565563 h 1565563"/>
              <a:gd name="connsiteX15" fmla="*/ 957218 w 1178948"/>
              <a:gd name="connsiteY15" fmla="*/ 1551709 h 1565563"/>
              <a:gd name="connsiteX16" fmla="*/ 1054200 w 1178948"/>
              <a:gd name="connsiteY16" fmla="*/ 1524000 h 1565563"/>
              <a:gd name="connsiteX17" fmla="*/ 1095764 w 1178948"/>
              <a:gd name="connsiteY17" fmla="*/ 1496291 h 1565563"/>
              <a:gd name="connsiteX18" fmla="*/ 1109618 w 1178948"/>
              <a:gd name="connsiteY18" fmla="*/ 1454727 h 1565563"/>
              <a:gd name="connsiteX19" fmla="*/ 1151182 w 1178948"/>
              <a:gd name="connsiteY19" fmla="*/ 1413163 h 1565563"/>
              <a:gd name="connsiteX20" fmla="*/ 1178891 w 1178948"/>
              <a:gd name="connsiteY20" fmla="*/ 1039091 h 1565563"/>
              <a:gd name="connsiteX21" fmla="*/ 1165037 w 1178948"/>
              <a:gd name="connsiteY21" fmla="*/ 955963 h 1565563"/>
              <a:gd name="connsiteX22" fmla="*/ 1137327 w 1178948"/>
              <a:gd name="connsiteY22" fmla="*/ 928254 h 1565563"/>
              <a:gd name="connsiteX23" fmla="*/ 1109618 w 1178948"/>
              <a:gd name="connsiteY23" fmla="*/ 886691 h 1565563"/>
              <a:gd name="connsiteX24" fmla="*/ 1026491 w 1178948"/>
              <a:gd name="connsiteY24" fmla="*/ 858981 h 1565563"/>
              <a:gd name="connsiteX25" fmla="*/ 984927 w 1178948"/>
              <a:gd name="connsiteY25" fmla="*/ 817418 h 1565563"/>
              <a:gd name="connsiteX26" fmla="*/ 943364 w 1178948"/>
              <a:gd name="connsiteY26" fmla="*/ 803563 h 1565563"/>
              <a:gd name="connsiteX27" fmla="*/ 901800 w 1178948"/>
              <a:gd name="connsiteY27" fmla="*/ 775854 h 1565563"/>
              <a:gd name="connsiteX28" fmla="*/ 846382 w 1178948"/>
              <a:gd name="connsiteY28" fmla="*/ 762000 h 1565563"/>
              <a:gd name="connsiteX29" fmla="*/ 804818 w 1178948"/>
              <a:gd name="connsiteY29" fmla="*/ 748145 h 1565563"/>
              <a:gd name="connsiteX30" fmla="*/ 735546 w 1178948"/>
              <a:gd name="connsiteY30" fmla="*/ 734291 h 1565563"/>
              <a:gd name="connsiteX31" fmla="*/ 652418 w 1178948"/>
              <a:gd name="connsiteY31" fmla="*/ 706581 h 1565563"/>
              <a:gd name="connsiteX32" fmla="*/ 610855 w 1178948"/>
              <a:gd name="connsiteY32" fmla="*/ 692727 h 1565563"/>
              <a:gd name="connsiteX33" fmla="*/ 527727 w 1178948"/>
              <a:gd name="connsiteY33" fmla="*/ 678872 h 1565563"/>
              <a:gd name="connsiteX34" fmla="*/ 292200 w 1178948"/>
              <a:gd name="connsiteY34" fmla="*/ 692727 h 1565563"/>
              <a:gd name="connsiteX35" fmla="*/ 250637 w 1178948"/>
              <a:gd name="connsiteY35" fmla="*/ 706581 h 1565563"/>
              <a:gd name="connsiteX36" fmla="*/ 236782 w 1178948"/>
              <a:gd name="connsiteY36" fmla="*/ 665018 h 1565563"/>
              <a:gd name="connsiteX37" fmla="*/ 250637 w 1178948"/>
              <a:gd name="connsiteY37" fmla="*/ 609600 h 1565563"/>
              <a:gd name="connsiteX38" fmla="*/ 278346 w 1178948"/>
              <a:gd name="connsiteY38" fmla="*/ 484909 h 1565563"/>
              <a:gd name="connsiteX39" fmla="*/ 278346 w 1178948"/>
              <a:gd name="connsiteY39" fmla="*/ 0 h 156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8948" h="1565563">
                <a:moveTo>
                  <a:pt x="250637" y="748145"/>
                </a:moveTo>
                <a:cubicBezTo>
                  <a:pt x="211136" y="752534"/>
                  <a:pt x="130801" y="752645"/>
                  <a:pt x="84382" y="775854"/>
                </a:cubicBezTo>
                <a:cubicBezTo>
                  <a:pt x="69489" y="783300"/>
                  <a:pt x="56673" y="794327"/>
                  <a:pt x="42818" y="803563"/>
                </a:cubicBezTo>
                <a:cubicBezTo>
                  <a:pt x="33582" y="817418"/>
                  <a:pt x="20956" y="829536"/>
                  <a:pt x="15109" y="845127"/>
                </a:cubicBezTo>
                <a:cubicBezTo>
                  <a:pt x="-12169" y="917871"/>
                  <a:pt x="3581" y="1033025"/>
                  <a:pt x="15109" y="1094509"/>
                </a:cubicBezTo>
                <a:cubicBezTo>
                  <a:pt x="18178" y="1110875"/>
                  <a:pt x="36055" y="1120856"/>
                  <a:pt x="42818" y="1136072"/>
                </a:cubicBezTo>
                <a:cubicBezTo>
                  <a:pt x="54681" y="1162763"/>
                  <a:pt x="61290" y="1191491"/>
                  <a:pt x="70527" y="1219200"/>
                </a:cubicBezTo>
                <a:lnTo>
                  <a:pt x="84382" y="1260763"/>
                </a:lnTo>
                <a:cubicBezTo>
                  <a:pt x="95651" y="1294568"/>
                  <a:pt x="99089" y="1317033"/>
                  <a:pt x="125946" y="1343891"/>
                </a:cubicBezTo>
                <a:cubicBezTo>
                  <a:pt x="137720" y="1355665"/>
                  <a:pt x="153655" y="1362364"/>
                  <a:pt x="167509" y="1371600"/>
                </a:cubicBezTo>
                <a:cubicBezTo>
                  <a:pt x="185982" y="1399309"/>
                  <a:pt x="195218" y="1436254"/>
                  <a:pt x="222927" y="1454727"/>
                </a:cubicBezTo>
                <a:cubicBezTo>
                  <a:pt x="288794" y="1498638"/>
                  <a:pt x="248694" y="1477170"/>
                  <a:pt x="347618" y="1510145"/>
                </a:cubicBezTo>
                <a:lnTo>
                  <a:pt x="430746" y="1537854"/>
                </a:lnTo>
                <a:cubicBezTo>
                  <a:pt x="444600" y="1542472"/>
                  <a:pt x="457818" y="1549898"/>
                  <a:pt x="472309" y="1551709"/>
                </a:cubicBezTo>
                <a:lnTo>
                  <a:pt x="583146" y="1565563"/>
                </a:lnTo>
                <a:cubicBezTo>
                  <a:pt x="707837" y="1560945"/>
                  <a:pt x="832701" y="1559742"/>
                  <a:pt x="957218" y="1551709"/>
                </a:cubicBezTo>
                <a:cubicBezTo>
                  <a:pt x="978787" y="1550317"/>
                  <a:pt x="1031399" y="1531600"/>
                  <a:pt x="1054200" y="1524000"/>
                </a:cubicBezTo>
                <a:cubicBezTo>
                  <a:pt x="1068055" y="1514764"/>
                  <a:pt x="1085362" y="1509293"/>
                  <a:pt x="1095764" y="1496291"/>
                </a:cubicBezTo>
                <a:cubicBezTo>
                  <a:pt x="1104887" y="1484887"/>
                  <a:pt x="1101517" y="1466878"/>
                  <a:pt x="1109618" y="1454727"/>
                </a:cubicBezTo>
                <a:cubicBezTo>
                  <a:pt x="1120486" y="1438424"/>
                  <a:pt x="1137327" y="1427018"/>
                  <a:pt x="1151182" y="1413163"/>
                </a:cubicBezTo>
                <a:cubicBezTo>
                  <a:pt x="1181529" y="1261437"/>
                  <a:pt x="1178891" y="1292802"/>
                  <a:pt x="1178891" y="1039091"/>
                </a:cubicBezTo>
                <a:cubicBezTo>
                  <a:pt x="1178891" y="1010999"/>
                  <a:pt x="1174901" y="982266"/>
                  <a:pt x="1165037" y="955963"/>
                </a:cubicBezTo>
                <a:cubicBezTo>
                  <a:pt x="1160450" y="943732"/>
                  <a:pt x="1145487" y="938454"/>
                  <a:pt x="1137327" y="928254"/>
                </a:cubicBezTo>
                <a:cubicBezTo>
                  <a:pt x="1126925" y="915252"/>
                  <a:pt x="1123738" y="895516"/>
                  <a:pt x="1109618" y="886691"/>
                </a:cubicBezTo>
                <a:cubicBezTo>
                  <a:pt x="1084850" y="871211"/>
                  <a:pt x="1026491" y="858981"/>
                  <a:pt x="1026491" y="858981"/>
                </a:cubicBezTo>
                <a:cubicBezTo>
                  <a:pt x="1012636" y="845127"/>
                  <a:pt x="1001230" y="828286"/>
                  <a:pt x="984927" y="817418"/>
                </a:cubicBezTo>
                <a:cubicBezTo>
                  <a:pt x="972776" y="809317"/>
                  <a:pt x="956426" y="810094"/>
                  <a:pt x="943364" y="803563"/>
                </a:cubicBezTo>
                <a:cubicBezTo>
                  <a:pt x="928471" y="796116"/>
                  <a:pt x="917105" y="782413"/>
                  <a:pt x="901800" y="775854"/>
                </a:cubicBezTo>
                <a:cubicBezTo>
                  <a:pt x="884298" y="768353"/>
                  <a:pt x="864691" y="767231"/>
                  <a:pt x="846382" y="762000"/>
                </a:cubicBezTo>
                <a:cubicBezTo>
                  <a:pt x="832340" y="757988"/>
                  <a:pt x="818986" y="751687"/>
                  <a:pt x="804818" y="748145"/>
                </a:cubicBezTo>
                <a:cubicBezTo>
                  <a:pt x="781973" y="742434"/>
                  <a:pt x="758264" y="740487"/>
                  <a:pt x="735546" y="734291"/>
                </a:cubicBezTo>
                <a:cubicBezTo>
                  <a:pt x="707367" y="726606"/>
                  <a:pt x="680127" y="715818"/>
                  <a:pt x="652418" y="706581"/>
                </a:cubicBezTo>
                <a:cubicBezTo>
                  <a:pt x="638564" y="701963"/>
                  <a:pt x="625260" y="695128"/>
                  <a:pt x="610855" y="692727"/>
                </a:cubicBezTo>
                <a:lnTo>
                  <a:pt x="527727" y="678872"/>
                </a:lnTo>
                <a:cubicBezTo>
                  <a:pt x="449218" y="683490"/>
                  <a:pt x="370454" y="684902"/>
                  <a:pt x="292200" y="692727"/>
                </a:cubicBezTo>
                <a:cubicBezTo>
                  <a:pt x="277669" y="694180"/>
                  <a:pt x="263699" y="713112"/>
                  <a:pt x="250637" y="706581"/>
                </a:cubicBezTo>
                <a:cubicBezTo>
                  <a:pt x="237575" y="700050"/>
                  <a:pt x="241400" y="678872"/>
                  <a:pt x="236782" y="665018"/>
                </a:cubicBezTo>
                <a:cubicBezTo>
                  <a:pt x="241400" y="646545"/>
                  <a:pt x="245406" y="627909"/>
                  <a:pt x="250637" y="609600"/>
                </a:cubicBezTo>
                <a:cubicBezTo>
                  <a:pt x="265789" y="556567"/>
                  <a:pt x="276679" y="553240"/>
                  <a:pt x="278346" y="484909"/>
                </a:cubicBezTo>
                <a:cubicBezTo>
                  <a:pt x="282287" y="323321"/>
                  <a:pt x="278346" y="161636"/>
                  <a:pt x="278346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6689439" y="5263016"/>
            <a:ext cx="4589963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/>
          </a:p>
        </p:txBody>
      </p:sp>
      <p:sp>
        <p:nvSpPr>
          <p:cNvPr id="7" name="Freeform 6"/>
          <p:cNvSpPr/>
          <p:nvPr/>
        </p:nvSpPr>
        <p:spPr>
          <a:xfrm>
            <a:off x="9052094" y="3629891"/>
            <a:ext cx="1851702" cy="1828800"/>
          </a:xfrm>
          <a:custGeom>
            <a:avLst/>
            <a:gdLst>
              <a:gd name="connsiteX0" fmla="*/ 770779 w 1851702"/>
              <a:gd name="connsiteY0" fmla="*/ 1205345 h 1828800"/>
              <a:gd name="connsiteX1" fmla="*/ 923179 w 1851702"/>
              <a:gd name="connsiteY1" fmla="*/ 1177636 h 1828800"/>
              <a:gd name="connsiteX2" fmla="*/ 1061724 w 1851702"/>
              <a:gd name="connsiteY2" fmla="*/ 1163782 h 1828800"/>
              <a:gd name="connsiteX3" fmla="*/ 1158706 w 1851702"/>
              <a:gd name="connsiteY3" fmla="*/ 1136073 h 1828800"/>
              <a:gd name="connsiteX4" fmla="*/ 1241833 w 1851702"/>
              <a:gd name="connsiteY4" fmla="*/ 1108364 h 1828800"/>
              <a:gd name="connsiteX5" fmla="*/ 1283397 w 1851702"/>
              <a:gd name="connsiteY5" fmla="*/ 1094509 h 1828800"/>
              <a:gd name="connsiteX6" fmla="*/ 1324961 w 1851702"/>
              <a:gd name="connsiteY6" fmla="*/ 1080654 h 1828800"/>
              <a:gd name="connsiteX7" fmla="*/ 1366524 w 1851702"/>
              <a:gd name="connsiteY7" fmla="*/ 1052945 h 1828800"/>
              <a:gd name="connsiteX8" fmla="*/ 1449651 w 1851702"/>
              <a:gd name="connsiteY8" fmla="*/ 1025236 h 1828800"/>
              <a:gd name="connsiteX9" fmla="*/ 1491215 w 1851702"/>
              <a:gd name="connsiteY9" fmla="*/ 1011382 h 1828800"/>
              <a:gd name="connsiteX10" fmla="*/ 1532779 w 1851702"/>
              <a:gd name="connsiteY10" fmla="*/ 983673 h 1828800"/>
              <a:gd name="connsiteX11" fmla="*/ 1574342 w 1851702"/>
              <a:gd name="connsiteY11" fmla="*/ 969818 h 1828800"/>
              <a:gd name="connsiteX12" fmla="*/ 1629761 w 1851702"/>
              <a:gd name="connsiteY12" fmla="*/ 914400 h 1828800"/>
              <a:gd name="connsiteX13" fmla="*/ 1643615 w 1851702"/>
              <a:gd name="connsiteY13" fmla="*/ 872836 h 1828800"/>
              <a:gd name="connsiteX14" fmla="*/ 1726742 w 1851702"/>
              <a:gd name="connsiteY14" fmla="*/ 817418 h 1828800"/>
              <a:gd name="connsiteX15" fmla="*/ 1740597 w 1851702"/>
              <a:gd name="connsiteY15" fmla="*/ 775854 h 1828800"/>
              <a:gd name="connsiteX16" fmla="*/ 1782161 w 1851702"/>
              <a:gd name="connsiteY16" fmla="*/ 762000 h 1828800"/>
              <a:gd name="connsiteX17" fmla="*/ 1823724 w 1851702"/>
              <a:gd name="connsiteY17" fmla="*/ 734291 h 1828800"/>
              <a:gd name="connsiteX18" fmla="*/ 1851433 w 1851702"/>
              <a:gd name="connsiteY18" fmla="*/ 651164 h 1828800"/>
              <a:gd name="connsiteX19" fmla="*/ 1823724 w 1851702"/>
              <a:gd name="connsiteY19" fmla="*/ 471054 h 1828800"/>
              <a:gd name="connsiteX20" fmla="*/ 1796015 w 1851702"/>
              <a:gd name="connsiteY20" fmla="*/ 429491 h 1828800"/>
              <a:gd name="connsiteX21" fmla="*/ 1754451 w 1851702"/>
              <a:gd name="connsiteY21" fmla="*/ 401782 h 1828800"/>
              <a:gd name="connsiteX22" fmla="*/ 1699033 w 1851702"/>
              <a:gd name="connsiteY22" fmla="*/ 332509 h 1828800"/>
              <a:gd name="connsiteX23" fmla="*/ 1671324 w 1851702"/>
              <a:gd name="connsiteY23" fmla="*/ 290945 h 1828800"/>
              <a:gd name="connsiteX24" fmla="*/ 1629761 w 1851702"/>
              <a:gd name="connsiteY24" fmla="*/ 263236 h 1828800"/>
              <a:gd name="connsiteX25" fmla="*/ 1602051 w 1851702"/>
              <a:gd name="connsiteY25" fmla="*/ 235527 h 1828800"/>
              <a:gd name="connsiteX26" fmla="*/ 1477361 w 1851702"/>
              <a:gd name="connsiteY26" fmla="*/ 166254 h 1828800"/>
              <a:gd name="connsiteX27" fmla="*/ 1366524 w 1851702"/>
              <a:gd name="connsiteY27" fmla="*/ 110836 h 1828800"/>
              <a:gd name="connsiteX28" fmla="*/ 1366524 w 1851702"/>
              <a:gd name="connsiteY28" fmla="*/ 110836 h 1828800"/>
              <a:gd name="connsiteX29" fmla="*/ 1269542 w 1851702"/>
              <a:gd name="connsiteY29" fmla="*/ 69273 h 1828800"/>
              <a:gd name="connsiteX30" fmla="*/ 1227979 w 1851702"/>
              <a:gd name="connsiteY30" fmla="*/ 41564 h 1828800"/>
              <a:gd name="connsiteX31" fmla="*/ 1186415 w 1851702"/>
              <a:gd name="connsiteY31" fmla="*/ 27709 h 1828800"/>
              <a:gd name="connsiteX32" fmla="*/ 978597 w 1851702"/>
              <a:gd name="connsiteY32" fmla="*/ 0 h 1828800"/>
              <a:gd name="connsiteX33" fmla="*/ 299724 w 1851702"/>
              <a:gd name="connsiteY33" fmla="*/ 13854 h 1828800"/>
              <a:gd name="connsiteX34" fmla="*/ 147324 w 1851702"/>
              <a:gd name="connsiteY34" fmla="*/ 55418 h 1828800"/>
              <a:gd name="connsiteX35" fmla="*/ 105761 w 1851702"/>
              <a:gd name="connsiteY35" fmla="*/ 69273 h 1828800"/>
              <a:gd name="connsiteX36" fmla="*/ 22633 w 1851702"/>
              <a:gd name="connsiteY36" fmla="*/ 124691 h 1828800"/>
              <a:gd name="connsiteX37" fmla="*/ 22633 w 1851702"/>
              <a:gd name="connsiteY37" fmla="*/ 360218 h 1828800"/>
              <a:gd name="connsiteX38" fmla="*/ 50342 w 1851702"/>
              <a:gd name="connsiteY38" fmla="*/ 401782 h 1828800"/>
              <a:gd name="connsiteX39" fmla="*/ 105761 w 1851702"/>
              <a:gd name="connsiteY39" fmla="*/ 512618 h 1828800"/>
              <a:gd name="connsiteX40" fmla="*/ 147324 w 1851702"/>
              <a:gd name="connsiteY40" fmla="*/ 540327 h 1828800"/>
              <a:gd name="connsiteX41" fmla="*/ 188888 w 1851702"/>
              <a:gd name="connsiteY41" fmla="*/ 623454 h 1828800"/>
              <a:gd name="connsiteX42" fmla="*/ 216597 w 1851702"/>
              <a:gd name="connsiteY42" fmla="*/ 706582 h 1828800"/>
              <a:gd name="connsiteX43" fmla="*/ 272015 w 1851702"/>
              <a:gd name="connsiteY43" fmla="*/ 789709 h 1828800"/>
              <a:gd name="connsiteX44" fmla="*/ 341288 w 1851702"/>
              <a:gd name="connsiteY44" fmla="*/ 914400 h 1828800"/>
              <a:gd name="connsiteX45" fmla="*/ 382851 w 1851702"/>
              <a:gd name="connsiteY45" fmla="*/ 942109 h 1828800"/>
              <a:gd name="connsiteX46" fmla="*/ 410561 w 1851702"/>
              <a:gd name="connsiteY46" fmla="*/ 983673 h 1828800"/>
              <a:gd name="connsiteX47" fmla="*/ 424415 w 1851702"/>
              <a:gd name="connsiteY47" fmla="*/ 1025236 h 1828800"/>
              <a:gd name="connsiteX48" fmla="*/ 465979 w 1851702"/>
              <a:gd name="connsiteY48" fmla="*/ 1039091 h 1828800"/>
              <a:gd name="connsiteX49" fmla="*/ 521397 w 1851702"/>
              <a:gd name="connsiteY49" fmla="*/ 1108364 h 1828800"/>
              <a:gd name="connsiteX50" fmla="*/ 604524 w 1851702"/>
              <a:gd name="connsiteY50" fmla="*/ 1163782 h 1828800"/>
              <a:gd name="connsiteX51" fmla="*/ 618379 w 1851702"/>
              <a:gd name="connsiteY51" fmla="*/ 1205345 h 1828800"/>
              <a:gd name="connsiteX52" fmla="*/ 659942 w 1851702"/>
              <a:gd name="connsiteY52" fmla="*/ 1219200 h 1828800"/>
              <a:gd name="connsiteX53" fmla="*/ 743070 w 1851702"/>
              <a:gd name="connsiteY53" fmla="*/ 1233054 h 1828800"/>
              <a:gd name="connsiteX54" fmla="*/ 784633 w 1851702"/>
              <a:gd name="connsiteY54" fmla="*/ 1246909 h 1828800"/>
              <a:gd name="connsiteX55" fmla="*/ 923179 w 1851702"/>
              <a:gd name="connsiteY55" fmla="*/ 1260764 h 1828800"/>
              <a:gd name="connsiteX56" fmla="*/ 909324 w 1851702"/>
              <a:gd name="connsiteY56" fmla="*/ 1662545 h 1828800"/>
              <a:gd name="connsiteX57" fmla="*/ 881615 w 1851702"/>
              <a:gd name="connsiteY57" fmla="*/ 1801091 h 1828800"/>
              <a:gd name="connsiteX58" fmla="*/ 867761 w 1851702"/>
              <a:gd name="connsiteY5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51702" h="1828800">
                <a:moveTo>
                  <a:pt x="770779" y="1205345"/>
                </a:moveTo>
                <a:cubicBezTo>
                  <a:pt x="818059" y="1195889"/>
                  <a:pt x="875920" y="1183543"/>
                  <a:pt x="923179" y="1177636"/>
                </a:cubicBezTo>
                <a:cubicBezTo>
                  <a:pt x="969233" y="1171879"/>
                  <a:pt x="1015542" y="1168400"/>
                  <a:pt x="1061724" y="1163782"/>
                </a:cubicBezTo>
                <a:cubicBezTo>
                  <a:pt x="1201389" y="1117226"/>
                  <a:pt x="984766" y="1188254"/>
                  <a:pt x="1158706" y="1136073"/>
                </a:cubicBezTo>
                <a:cubicBezTo>
                  <a:pt x="1186682" y="1127680"/>
                  <a:pt x="1214124" y="1117600"/>
                  <a:pt x="1241833" y="1108364"/>
                </a:cubicBezTo>
                <a:lnTo>
                  <a:pt x="1283397" y="1094509"/>
                </a:lnTo>
                <a:cubicBezTo>
                  <a:pt x="1297252" y="1089891"/>
                  <a:pt x="1312810" y="1088755"/>
                  <a:pt x="1324961" y="1080654"/>
                </a:cubicBezTo>
                <a:cubicBezTo>
                  <a:pt x="1338815" y="1071418"/>
                  <a:pt x="1351308" y="1059708"/>
                  <a:pt x="1366524" y="1052945"/>
                </a:cubicBezTo>
                <a:cubicBezTo>
                  <a:pt x="1393214" y="1041083"/>
                  <a:pt x="1421942" y="1034472"/>
                  <a:pt x="1449651" y="1025236"/>
                </a:cubicBezTo>
                <a:lnTo>
                  <a:pt x="1491215" y="1011382"/>
                </a:lnTo>
                <a:cubicBezTo>
                  <a:pt x="1505070" y="1002146"/>
                  <a:pt x="1517886" y="991120"/>
                  <a:pt x="1532779" y="983673"/>
                </a:cubicBezTo>
                <a:cubicBezTo>
                  <a:pt x="1545841" y="977142"/>
                  <a:pt x="1564016" y="980145"/>
                  <a:pt x="1574342" y="969818"/>
                </a:cubicBezTo>
                <a:cubicBezTo>
                  <a:pt x="1648230" y="895929"/>
                  <a:pt x="1518928" y="951343"/>
                  <a:pt x="1629761" y="914400"/>
                </a:cubicBezTo>
                <a:cubicBezTo>
                  <a:pt x="1634379" y="900545"/>
                  <a:pt x="1635514" y="884987"/>
                  <a:pt x="1643615" y="872836"/>
                </a:cubicBezTo>
                <a:cubicBezTo>
                  <a:pt x="1673265" y="828360"/>
                  <a:pt x="1683168" y="831943"/>
                  <a:pt x="1726742" y="817418"/>
                </a:cubicBezTo>
                <a:cubicBezTo>
                  <a:pt x="1731360" y="803563"/>
                  <a:pt x="1730270" y="786181"/>
                  <a:pt x="1740597" y="775854"/>
                </a:cubicBezTo>
                <a:cubicBezTo>
                  <a:pt x="1750924" y="765527"/>
                  <a:pt x="1769099" y="768531"/>
                  <a:pt x="1782161" y="762000"/>
                </a:cubicBezTo>
                <a:cubicBezTo>
                  <a:pt x="1797054" y="754554"/>
                  <a:pt x="1809870" y="743527"/>
                  <a:pt x="1823724" y="734291"/>
                </a:cubicBezTo>
                <a:cubicBezTo>
                  <a:pt x="1832960" y="706582"/>
                  <a:pt x="1854339" y="680227"/>
                  <a:pt x="1851433" y="651164"/>
                </a:cubicBezTo>
                <a:cubicBezTo>
                  <a:pt x="1847459" y="611424"/>
                  <a:pt x="1848690" y="520985"/>
                  <a:pt x="1823724" y="471054"/>
                </a:cubicBezTo>
                <a:cubicBezTo>
                  <a:pt x="1816277" y="456161"/>
                  <a:pt x="1807789" y="441265"/>
                  <a:pt x="1796015" y="429491"/>
                </a:cubicBezTo>
                <a:cubicBezTo>
                  <a:pt x="1784241" y="417717"/>
                  <a:pt x="1768306" y="411018"/>
                  <a:pt x="1754451" y="401782"/>
                </a:cubicBezTo>
                <a:cubicBezTo>
                  <a:pt x="1727480" y="320866"/>
                  <a:pt x="1761700" y="395176"/>
                  <a:pt x="1699033" y="332509"/>
                </a:cubicBezTo>
                <a:cubicBezTo>
                  <a:pt x="1687259" y="320735"/>
                  <a:pt x="1683098" y="302719"/>
                  <a:pt x="1671324" y="290945"/>
                </a:cubicBezTo>
                <a:cubicBezTo>
                  <a:pt x="1659550" y="279171"/>
                  <a:pt x="1642763" y="273638"/>
                  <a:pt x="1629761" y="263236"/>
                </a:cubicBezTo>
                <a:cubicBezTo>
                  <a:pt x="1619561" y="255076"/>
                  <a:pt x="1612501" y="243364"/>
                  <a:pt x="1602051" y="235527"/>
                </a:cubicBezTo>
                <a:cubicBezTo>
                  <a:pt x="1525828" y="178360"/>
                  <a:pt x="1542161" y="187855"/>
                  <a:pt x="1477361" y="166254"/>
                </a:cubicBezTo>
                <a:cubicBezTo>
                  <a:pt x="1428998" y="117892"/>
                  <a:pt x="1462043" y="142676"/>
                  <a:pt x="1366524" y="110836"/>
                </a:cubicBezTo>
                <a:lnTo>
                  <a:pt x="1366524" y="110836"/>
                </a:lnTo>
                <a:cubicBezTo>
                  <a:pt x="1309118" y="72565"/>
                  <a:pt x="1341115" y="87165"/>
                  <a:pt x="1269542" y="69273"/>
                </a:cubicBezTo>
                <a:cubicBezTo>
                  <a:pt x="1255688" y="60037"/>
                  <a:pt x="1242872" y="49011"/>
                  <a:pt x="1227979" y="41564"/>
                </a:cubicBezTo>
                <a:cubicBezTo>
                  <a:pt x="1214917" y="35033"/>
                  <a:pt x="1200583" y="31251"/>
                  <a:pt x="1186415" y="27709"/>
                </a:cubicBezTo>
                <a:cubicBezTo>
                  <a:pt x="1109891" y="8577"/>
                  <a:pt x="1065167" y="8657"/>
                  <a:pt x="978597" y="0"/>
                </a:cubicBezTo>
                <a:lnTo>
                  <a:pt x="299724" y="13854"/>
                </a:lnTo>
                <a:cubicBezTo>
                  <a:pt x="255665" y="15486"/>
                  <a:pt x="185993" y="42528"/>
                  <a:pt x="147324" y="55418"/>
                </a:cubicBezTo>
                <a:cubicBezTo>
                  <a:pt x="133470" y="60036"/>
                  <a:pt x="117912" y="61172"/>
                  <a:pt x="105761" y="69273"/>
                </a:cubicBezTo>
                <a:lnTo>
                  <a:pt x="22633" y="124691"/>
                </a:lnTo>
                <a:cubicBezTo>
                  <a:pt x="-8491" y="218067"/>
                  <a:pt x="-6584" y="194655"/>
                  <a:pt x="22633" y="360218"/>
                </a:cubicBezTo>
                <a:cubicBezTo>
                  <a:pt x="25527" y="376616"/>
                  <a:pt x="43579" y="386566"/>
                  <a:pt x="50342" y="401782"/>
                </a:cubicBezTo>
                <a:cubicBezTo>
                  <a:pt x="83736" y="476920"/>
                  <a:pt x="56702" y="473371"/>
                  <a:pt x="105761" y="512618"/>
                </a:cubicBezTo>
                <a:cubicBezTo>
                  <a:pt x="118763" y="523020"/>
                  <a:pt x="133470" y="531091"/>
                  <a:pt x="147324" y="540327"/>
                </a:cubicBezTo>
                <a:cubicBezTo>
                  <a:pt x="197857" y="691923"/>
                  <a:pt x="117263" y="462297"/>
                  <a:pt x="188888" y="623454"/>
                </a:cubicBezTo>
                <a:cubicBezTo>
                  <a:pt x="200751" y="650145"/>
                  <a:pt x="200395" y="682279"/>
                  <a:pt x="216597" y="706582"/>
                </a:cubicBezTo>
                <a:cubicBezTo>
                  <a:pt x="235070" y="734291"/>
                  <a:pt x="261484" y="758116"/>
                  <a:pt x="272015" y="789709"/>
                </a:cubicBezTo>
                <a:cubicBezTo>
                  <a:pt x="286453" y="833021"/>
                  <a:pt x="300455" y="887178"/>
                  <a:pt x="341288" y="914400"/>
                </a:cubicBezTo>
                <a:lnTo>
                  <a:pt x="382851" y="942109"/>
                </a:lnTo>
                <a:cubicBezTo>
                  <a:pt x="392088" y="955964"/>
                  <a:pt x="403114" y="968780"/>
                  <a:pt x="410561" y="983673"/>
                </a:cubicBezTo>
                <a:cubicBezTo>
                  <a:pt x="417092" y="996735"/>
                  <a:pt x="414089" y="1014910"/>
                  <a:pt x="424415" y="1025236"/>
                </a:cubicBezTo>
                <a:cubicBezTo>
                  <a:pt x="434742" y="1035563"/>
                  <a:pt x="452124" y="1034473"/>
                  <a:pt x="465979" y="1039091"/>
                </a:cubicBezTo>
                <a:cubicBezTo>
                  <a:pt x="484155" y="1066354"/>
                  <a:pt x="495077" y="1088624"/>
                  <a:pt x="521397" y="1108364"/>
                </a:cubicBezTo>
                <a:cubicBezTo>
                  <a:pt x="548039" y="1128345"/>
                  <a:pt x="604524" y="1163782"/>
                  <a:pt x="604524" y="1163782"/>
                </a:cubicBezTo>
                <a:cubicBezTo>
                  <a:pt x="609142" y="1177636"/>
                  <a:pt x="608053" y="1195019"/>
                  <a:pt x="618379" y="1205345"/>
                </a:cubicBezTo>
                <a:cubicBezTo>
                  <a:pt x="628705" y="1215671"/>
                  <a:pt x="645686" y="1216032"/>
                  <a:pt x="659942" y="1219200"/>
                </a:cubicBezTo>
                <a:cubicBezTo>
                  <a:pt x="687365" y="1225294"/>
                  <a:pt x="715361" y="1228436"/>
                  <a:pt x="743070" y="1233054"/>
                </a:cubicBezTo>
                <a:cubicBezTo>
                  <a:pt x="756924" y="1237672"/>
                  <a:pt x="770199" y="1244688"/>
                  <a:pt x="784633" y="1246909"/>
                </a:cubicBezTo>
                <a:cubicBezTo>
                  <a:pt x="830506" y="1253967"/>
                  <a:pt x="909842" y="1216309"/>
                  <a:pt x="923179" y="1260764"/>
                </a:cubicBezTo>
                <a:cubicBezTo>
                  <a:pt x="961686" y="1389119"/>
                  <a:pt x="916757" y="1528745"/>
                  <a:pt x="909324" y="1662545"/>
                </a:cubicBezTo>
                <a:cubicBezTo>
                  <a:pt x="906446" y="1714350"/>
                  <a:pt x="899965" y="1755217"/>
                  <a:pt x="881615" y="1801091"/>
                </a:cubicBezTo>
                <a:cubicBezTo>
                  <a:pt x="877780" y="1810679"/>
                  <a:pt x="872379" y="1819564"/>
                  <a:pt x="867761" y="18288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4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5" grpId="0" animBg="1"/>
      <p:bldP spid="27" grpId="0" animBg="1"/>
      <p:bldP spid="21" grpId="0" animBg="1"/>
      <p:bldP spid="5" grpId="0" animBg="1"/>
      <p:bldP spid="6" grpId="0" animBg="1"/>
      <p:bldP spid="2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72156"/>
            <a:ext cx="5486400" cy="3066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572156"/>
            <a:ext cx="5486400" cy="3066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3810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পার্থক্য-02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19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5892288" cy="38286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নঞর্থক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56388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328583" y="3505200"/>
            <a:ext cx="5482417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9296400" y="2015378"/>
            <a:ext cx="2514600" cy="1261222"/>
          </a:xfrm>
          <a:prstGeom prst="can">
            <a:avLst>
              <a:gd name="adj" fmla="val 16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72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28583" y="4780934"/>
            <a:ext cx="5482417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0086109" y="3144982"/>
            <a:ext cx="1610247" cy="2743200"/>
          </a:xfrm>
          <a:custGeom>
            <a:avLst/>
            <a:gdLst>
              <a:gd name="connsiteX0" fmla="*/ 775855 w 1610247"/>
              <a:gd name="connsiteY0" fmla="*/ 290945 h 2743200"/>
              <a:gd name="connsiteX1" fmla="*/ 969818 w 1610247"/>
              <a:gd name="connsiteY1" fmla="*/ 332509 h 2743200"/>
              <a:gd name="connsiteX2" fmla="*/ 1052946 w 1610247"/>
              <a:gd name="connsiteY2" fmla="*/ 387927 h 2743200"/>
              <a:gd name="connsiteX3" fmla="*/ 1136073 w 1610247"/>
              <a:gd name="connsiteY3" fmla="*/ 415636 h 2743200"/>
              <a:gd name="connsiteX4" fmla="*/ 1177636 w 1610247"/>
              <a:gd name="connsiteY4" fmla="*/ 443345 h 2743200"/>
              <a:gd name="connsiteX5" fmla="*/ 1205346 w 1610247"/>
              <a:gd name="connsiteY5" fmla="*/ 471054 h 2743200"/>
              <a:gd name="connsiteX6" fmla="*/ 1246909 w 1610247"/>
              <a:gd name="connsiteY6" fmla="*/ 484909 h 2743200"/>
              <a:gd name="connsiteX7" fmla="*/ 1343891 w 1610247"/>
              <a:gd name="connsiteY7" fmla="*/ 595745 h 2743200"/>
              <a:gd name="connsiteX8" fmla="*/ 1385455 w 1610247"/>
              <a:gd name="connsiteY8" fmla="*/ 678873 h 2743200"/>
              <a:gd name="connsiteX9" fmla="*/ 1427018 w 1610247"/>
              <a:gd name="connsiteY9" fmla="*/ 762000 h 2743200"/>
              <a:gd name="connsiteX10" fmla="*/ 1454727 w 1610247"/>
              <a:gd name="connsiteY10" fmla="*/ 858982 h 2743200"/>
              <a:gd name="connsiteX11" fmla="*/ 1482436 w 1610247"/>
              <a:gd name="connsiteY11" fmla="*/ 900545 h 2743200"/>
              <a:gd name="connsiteX12" fmla="*/ 1524000 w 1610247"/>
              <a:gd name="connsiteY12" fmla="*/ 1039091 h 2743200"/>
              <a:gd name="connsiteX13" fmla="*/ 1551709 w 1610247"/>
              <a:gd name="connsiteY13" fmla="*/ 1122218 h 2743200"/>
              <a:gd name="connsiteX14" fmla="*/ 1565564 w 1610247"/>
              <a:gd name="connsiteY14" fmla="*/ 1163782 h 2743200"/>
              <a:gd name="connsiteX15" fmla="*/ 1593273 w 1610247"/>
              <a:gd name="connsiteY15" fmla="*/ 1260763 h 2743200"/>
              <a:gd name="connsiteX16" fmla="*/ 1593273 w 1610247"/>
              <a:gd name="connsiteY16" fmla="*/ 2022763 h 2743200"/>
              <a:gd name="connsiteX17" fmla="*/ 1565564 w 1610247"/>
              <a:gd name="connsiteY17" fmla="*/ 2216727 h 2743200"/>
              <a:gd name="connsiteX18" fmla="*/ 1510146 w 1610247"/>
              <a:gd name="connsiteY18" fmla="*/ 2299854 h 2743200"/>
              <a:gd name="connsiteX19" fmla="*/ 1454727 w 1610247"/>
              <a:gd name="connsiteY19" fmla="*/ 2369127 h 2743200"/>
              <a:gd name="connsiteX20" fmla="*/ 1427018 w 1610247"/>
              <a:gd name="connsiteY20" fmla="*/ 2452254 h 2743200"/>
              <a:gd name="connsiteX21" fmla="*/ 1371600 w 1610247"/>
              <a:gd name="connsiteY21" fmla="*/ 2535382 h 2743200"/>
              <a:gd name="connsiteX22" fmla="*/ 1357746 w 1610247"/>
              <a:gd name="connsiteY22" fmla="*/ 2576945 h 2743200"/>
              <a:gd name="connsiteX23" fmla="*/ 1288473 w 1610247"/>
              <a:gd name="connsiteY23" fmla="*/ 2632363 h 2743200"/>
              <a:gd name="connsiteX24" fmla="*/ 1219200 w 1610247"/>
              <a:gd name="connsiteY24" fmla="*/ 2673927 h 2743200"/>
              <a:gd name="connsiteX25" fmla="*/ 1177636 w 1610247"/>
              <a:gd name="connsiteY25" fmla="*/ 2701636 h 2743200"/>
              <a:gd name="connsiteX26" fmla="*/ 1080655 w 1610247"/>
              <a:gd name="connsiteY26" fmla="*/ 2729345 h 2743200"/>
              <a:gd name="connsiteX27" fmla="*/ 1039091 w 1610247"/>
              <a:gd name="connsiteY27" fmla="*/ 2743200 h 2743200"/>
              <a:gd name="connsiteX28" fmla="*/ 498764 w 1610247"/>
              <a:gd name="connsiteY28" fmla="*/ 2729345 h 2743200"/>
              <a:gd name="connsiteX29" fmla="*/ 360218 w 1610247"/>
              <a:gd name="connsiteY29" fmla="*/ 2701636 h 2743200"/>
              <a:gd name="connsiteX30" fmla="*/ 277091 w 1610247"/>
              <a:gd name="connsiteY30" fmla="*/ 2673927 h 2743200"/>
              <a:gd name="connsiteX31" fmla="*/ 235527 w 1610247"/>
              <a:gd name="connsiteY31" fmla="*/ 2660073 h 2743200"/>
              <a:gd name="connsiteX32" fmla="*/ 193964 w 1610247"/>
              <a:gd name="connsiteY32" fmla="*/ 2535382 h 2743200"/>
              <a:gd name="connsiteX33" fmla="*/ 180109 w 1610247"/>
              <a:gd name="connsiteY33" fmla="*/ 2493818 h 2743200"/>
              <a:gd name="connsiteX34" fmla="*/ 152400 w 1610247"/>
              <a:gd name="connsiteY34" fmla="*/ 2341418 h 2743200"/>
              <a:gd name="connsiteX35" fmla="*/ 138546 w 1610247"/>
              <a:gd name="connsiteY35" fmla="*/ 2244436 h 2743200"/>
              <a:gd name="connsiteX36" fmla="*/ 110836 w 1610247"/>
              <a:gd name="connsiteY36" fmla="*/ 2161309 h 2743200"/>
              <a:gd name="connsiteX37" fmla="*/ 96982 w 1610247"/>
              <a:gd name="connsiteY37" fmla="*/ 2119745 h 2743200"/>
              <a:gd name="connsiteX38" fmla="*/ 83127 w 1610247"/>
              <a:gd name="connsiteY38" fmla="*/ 2078182 h 2743200"/>
              <a:gd name="connsiteX39" fmla="*/ 69273 w 1610247"/>
              <a:gd name="connsiteY39" fmla="*/ 1939636 h 2743200"/>
              <a:gd name="connsiteX40" fmla="*/ 27709 w 1610247"/>
              <a:gd name="connsiteY40" fmla="*/ 1814945 h 2743200"/>
              <a:gd name="connsiteX41" fmla="*/ 0 w 1610247"/>
              <a:gd name="connsiteY41" fmla="*/ 1704109 h 2743200"/>
              <a:gd name="connsiteX42" fmla="*/ 13855 w 1610247"/>
              <a:gd name="connsiteY42" fmla="*/ 1122218 h 2743200"/>
              <a:gd name="connsiteX43" fmla="*/ 41564 w 1610247"/>
              <a:gd name="connsiteY43" fmla="*/ 900545 h 2743200"/>
              <a:gd name="connsiteX44" fmla="*/ 69273 w 1610247"/>
              <a:gd name="connsiteY44" fmla="*/ 803563 h 2743200"/>
              <a:gd name="connsiteX45" fmla="*/ 138546 w 1610247"/>
              <a:gd name="connsiteY45" fmla="*/ 734291 h 2743200"/>
              <a:gd name="connsiteX46" fmla="*/ 263236 w 1610247"/>
              <a:gd name="connsiteY46" fmla="*/ 637309 h 2743200"/>
              <a:gd name="connsiteX47" fmla="*/ 304800 w 1610247"/>
              <a:gd name="connsiteY47" fmla="*/ 609600 h 2743200"/>
              <a:gd name="connsiteX48" fmla="*/ 387927 w 1610247"/>
              <a:gd name="connsiteY48" fmla="*/ 581891 h 2743200"/>
              <a:gd name="connsiteX49" fmla="*/ 471055 w 1610247"/>
              <a:gd name="connsiteY49" fmla="*/ 526473 h 2743200"/>
              <a:gd name="connsiteX50" fmla="*/ 512618 w 1610247"/>
              <a:gd name="connsiteY50" fmla="*/ 512618 h 2743200"/>
              <a:gd name="connsiteX51" fmla="*/ 554182 w 1610247"/>
              <a:gd name="connsiteY51" fmla="*/ 484909 h 2743200"/>
              <a:gd name="connsiteX52" fmla="*/ 637309 w 1610247"/>
              <a:gd name="connsiteY52" fmla="*/ 457200 h 2743200"/>
              <a:gd name="connsiteX53" fmla="*/ 678873 w 1610247"/>
              <a:gd name="connsiteY53" fmla="*/ 429491 h 2743200"/>
              <a:gd name="connsiteX54" fmla="*/ 748146 w 1610247"/>
              <a:gd name="connsiteY54" fmla="*/ 415636 h 2743200"/>
              <a:gd name="connsiteX55" fmla="*/ 775855 w 1610247"/>
              <a:gd name="connsiteY55" fmla="*/ 374073 h 2743200"/>
              <a:gd name="connsiteX56" fmla="*/ 817418 w 1610247"/>
              <a:gd name="connsiteY56" fmla="*/ 360218 h 2743200"/>
              <a:gd name="connsiteX57" fmla="*/ 845127 w 1610247"/>
              <a:gd name="connsiteY57" fmla="*/ 318654 h 2743200"/>
              <a:gd name="connsiteX58" fmla="*/ 872836 w 1610247"/>
              <a:gd name="connsiteY58" fmla="*/ 235527 h 2743200"/>
              <a:gd name="connsiteX59" fmla="*/ 886691 w 1610247"/>
              <a:gd name="connsiteY59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10247" h="2743200">
                <a:moveTo>
                  <a:pt x="775855" y="290945"/>
                </a:moveTo>
                <a:cubicBezTo>
                  <a:pt x="822754" y="296808"/>
                  <a:pt x="924261" y="302138"/>
                  <a:pt x="969818" y="332509"/>
                </a:cubicBezTo>
                <a:cubicBezTo>
                  <a:pt x="997527" y="350982"/>
                  <a:pt x="1021353" y="377396"/>
                  <a:pt x="1052946" y="387927"/>
                </a:cubicBezTo>
                <a:lnTo>
                  <a:pt x="1136073" y="415636"/>
                </a:lnTo>
                <a:cubicBezTo>
                  <a:pt x="1149927" y="424872"/>
                  <a:pt x="1164634" y="432943"/>
                  <a:pt x="1177636" y="443345"/>
                </a:cubicBezTo>
                <a:cubicBezTo>
                  <a:pt x="1187836" y="451505"/>
                  <a:pt x="1194145" y="464333"/>
                  <a:pt x="1205346" y="471054"/>
                </a:cubicBezTo>
                <a:cubicBezTo>
                  <a:pt x="1217869" y="478568"/>
                  <a:pt x="1233055" y="480291"/>
                  <a:pt x="1246909" y="484909"/>
                </a:cubicBezTo>
                <a:cubicBezTo>
                  <a:pt x="1311563" y="581891"/>
                  <a:pt x="1274618" y="549563"/>
                  <a:pt x="1343891" y="595745"/>
                </a:cubicBezTo>
                <a:cubicBezTo>
                  <a:pt x="1378717" y="700221"/>
                  <a:pt x="1331738" y="571438"/>
                  <a:pt x="1385455" y="678873"/>
                </a:cubicBezTo>
                <a:cubicBezTo>
                  <a:pt x="1442815" y="793594"/>
                  <a:pt x="1347607" y="642882"/>
                  <a:pt x="1427018" y="762000"/>
                </a:cubicBezTo>
                <a:cubicBezTo>
                  <a:pt x="1431456" y="779750"/>
                  <a:pt x="1444791" y="839111"/>
                  <a:pt x="1454727" y="858982"/>
                </a:cubicBezTo>
                <a:cubicBezTo>
                  <a:pt x="1462173" y="873875"/>
                  <a:pt x="1475673" y="885329"/>
                  <a:pt x="1482436" y="900545"/>
                </a:cubicBezTo>
                <a:cubicBezTo>
                  <a:pt x="1512584" y="968378"/>
                  <a:pt x="1505398" y="977084"/>
                  <a:pt x="1524000" y="1039091"/>
                </a:cubicBezTo>
                <a:cubicBezTo>
                  <a:pt x="1532393" y="1067067"/>
                  <a:pt x="1542473" y="1094509"/>
                  <a:pt x="1551709" y="1122218"/>
                </a:cubicBezTo>
                <a:cubicBezTo>
                  <a:pt x="1556327" y="1136073"/>
                  <a:pt x="1562022" y="1149614"/>
                  <a:pt x="1565564" y="1163782"/>
                </a:cubicBezTo>
                <a:cubicBezTo>
                  <a:pt x="1582960" y="1233368"/>
                  <a:pt x="1573396" y="1201136"/>
                  <a:pt x="1593273" y="1260763"/>
                </a:cubicBezTo>
                <a:cubicBezTo>
                  <a:pt x="1617321" y="1621499"/>
                  <a:pt x="1614444" y="1482907"/>
                  <a:pt x="1593273" y="2022763"/>
                </a:cubicBezTo>
                <a:cubicBezTo>
                  <a:pt x="1592685" y="2037759"/>
                  <a:pt x="1591371" y="2170274"/>
                  <a:pt x="1565564" y="2216727"/>
                </a:cubicBezTo>
                <a:cubicBezTo>
                  <a:pt x="1549391" y="2245838"/>
                  <a:pt x="1520677" y="2268261"/>
                  <a:pt x="1510146" y="2299854"/>
                </a:cubicBezTo>
                <a:cubicBezTo>
                  <a:pt x="1491025" y="2357215"/>
                  <a:pt x="1508442" y="2333317"/>
                  <a:pt x="1454727" y="2369127"/>
                </a:cubicBezTo>
                <a:cubicBezTo>
                  <a:pt x="1445491" y="2396836"/>
                  <a:pt x="1443219" y="2427952"/>
                  <a:pt x="1427018" y="2452254"/>
                </a:cubicBezTo>
                <a:lnTo>
                  <a:pt x="1371600" y="2535382"/>
                </a:lnTo>
                <a:cubicBezTo>
                  <a:pt x="1366982" y="2549236"/>
                  <a:pt x="1365260" y="2564422"/>
                  <a:pt x="1357746" y="2576945"/>
                </a:cubicBezTo>
                <a:cubicBezTo>
                  <a:pt x="1342307" y="2602676"/>
                  <a:pt x="1310253" y="2614938"/>
                  <a:pt x="1288473" y="2632363"/>
                </a:cubicBezTo>
                <a:cubicBezTo>
                  <a:pt x="1234137" y="2675833"/>
                  <a:pt x="1291381" y="2649868"/>
                  <a:pt x="1219200" y="2673927"/>
                </a:cubicBezTo>
                <a:cubicBezTo>
                  <a:pt x="1205345" y="2683163"/>
                  <a:pt x="1192529" y="2694189"/>
                  <a:pt x="1177636" y="2701636"/>
                </a:cubicBezTo>
                <a:cubicBezTo>
                  <a:pt x="1155485" y="2712712"/>
                  <a:pt x="1101378" y="2723424"/>
                  <a:pt x="1080655" y="2729345"/>
                </a:cubicBezTo>
                <a:cubicBezTo>
                  <a:pt x="1066613" y="2733357"/>
                  <a:pt x="1052946" y="2738582"/>
                  <a:pt x="1039091" y="2743200"/>
                </a:cubicBezTo>
                <a:lnTo>
                  <a:pt x="498764" y="2729345"/>
                </a:lnTo>
                <a:cubicBezTo>
                  <a:pt x="469449" y="2728042"/>
                  <a:pt x="393681" y="2711675"/>
                  <a:pt x="360218" y="2701636"/>
                </a:cubicBezTo>
                <a:cubicBezTo>
                  <a:pt x="332242" y="2693243"/>
                  <a:pt x="304800" y="2683163"/>
                  <a:pt x="277091" y="2673927"/>
                </a:cubicBezTo>
                <a:lnTo>
                  <a:pt x="235527" y="2660073"/>
                </a:lnTo>
                <a:lnTo>
                  <a:pt x="193964" y="2535382"/>
                </a:lnTo>
                <a:cubicBezTo>
                  <a:pt x="189346" y="2521527"/>
                  <a:pt x="182973" y="2508139"/>
                  <a:pt x="180109" y="2493818"/>
                </a:cubicBezTo>
                <a:cubicBezTo>
                  <a:pt x="165702" y="2421781"/>
                  <a:pt x="164214" y="2418210"/>
                  <a:pt x="152400" y="2341418"/>
                </a:cubicBezTo>
                <a:cubicBezTo>
                  <a:pt x="147435" y="2309142"/>
                  <a:pt x="145889" y="2276255"/>
                  <a:pt x="138546" y="2244436"/>
                </a:cubicBezTo>
                <a:cubicBezTo>
                  <a:pt x="131978" y="2215976"/>
                  <a:pt x="120072" y="2189018"/>
                  <a:pt x="110836" y="2161309"/>
                </a:cubicBezTo>
                <a:lnTo>
                  <a:pt x="96982" y="2119745"/>
                </a:lnTo>
                <a:lnTo>
                  <a:pt x="83127" y="2078182"/>
                </a:lnTo>
                <a:cubicBezTo>
                  <a:pt x="78509" y="2032000"/>
                  <a:pt x="77826" y="1985253"/>
                  <a:pt x="69273" y="1939636"/>
                </a:cubicBezTo>
                <a:cubicBezTo>
                  <a:pt x="58880" y="1884205"/>
                  <a:pt x="39833" y="1863442"/>
                  <a:pt x="27709" y="1814945"/>
                </a:cubicBezTo>
                <a:lnTo>
                  <a:pt x="0" y="1704109"/>
                </a:lnTo>
                <a:cubicBezTo>
                  <a:pt x="4618" y="1510145"/>
                  <a:pt x="6539" y="1316099"/>
                  <a:pt x="13855" y="1122218"/>
                </a:cubicBezTo>
                <a:cubicBezTo>
                  <a:pt x="17404" y="1028165"/>
                  <a:pt x="23446" y="982075"/>
                  <a:pt x="41564" y="900545"/>
                </a:cubicBezTo>
                <a:cubicBezTo>
                  <a:pt x="45116" y="884560"/>
                  <a:pt x="60014" y="822080"/>
                  <a:pt x="69273" y="803563"/>
                </a:cubicBezTo>
                <a:cubicBezTo>
                  <a:pt x="98302" y="745505"/>
                  <a:pt x="91044" y="773876"/>
                  <a:pt x="138546" y="734291"/>
                </a:cubicBezTo>
                <a:cubicBezTo>
                  <a:pt x="268770" y="625770"/>
                  <a:pt x="53135" y="777376"/>
                  <a:pt x="263236" y="637309"/>
                </a:cubicBezTo>
                <a:cubicBezTo>
                  <a:pt x="277091" y="628073"/>
                  <a:pt x="289003" y="614866"/>
                  <a:pt x="304800" y="609600"/>
                </a:cubicBezTo>
                <a:lnTo>
                  <a:pt x="387927" y="581891"/>
                </a:lnTo>
                <a:cubicBezTo>
                  <a:pt x="415636" y="563418"/>
                  <a:pt x="439462" y="537005"/>
                  <a:pt x="471055" y="526473"/>
                </a:cubicBezTo>
                <a:cubicBezTo>
                  <a:pt x="484909" y="521855"/>
                  <a:pt x="499556" y="519149"/>
                  <a:pt x="512618" y="512618"/>
                </a:cubicBezTo>
                <a:cubicBezTo>
                  <a:pt x="527511" y="505171"/>
                  <a:pt x="538966" y="491672"/>
                  <a:pt x="554182" y="484909"/>
                </a:cubicBezTo>
                <a:cubicBezTo>
                  <a:pt x="580872" y="473047"/>
                  <a:pt x="637309" y="457200"/>
                  <a:pt x="637309" y="457200"/>
                </a:cubicBezTo>
                <a:cubicBezTo>
                  <a:pt x="651164" y="447964"/>
                  <a:pt x="663282" y="435338"/>
                  <a:pt x="678873" y="429491"/>
                </a:cubicBezTo>
                <a:cubicBezTo>
                  <a:pt x="700922" y="421223"/>
                  <a:pt x="727700" y="427319"/>
                  <a:pt x="748146" y="415636"/>
                </a:cubicBezTo>
                <a:cubicBezTo>
                  <a:pt x="762603" y="407375"/>
                  <a:pt x="762853" y="384475"/>
                  <a:pt x="775855" y="374073"/>
                </a:cubicBezTo>
                <a:cubicBezTo>
                  <a:pt x="787259" y="364950"/>
                  <a:pt x="803564" y="364836"/>
                  <a:pt x="817418" y="360218"/>
                </a:cubicBezTo>
                <a:cubicBezTo>
                  <a:pt x="826654" y="346363"/>
                  <a:pt x="838364" y="333870"/>
                  <a:pt x="845127" y="318654"/>
                </a:cubicBezTo>
                <a:cubicBezTo>
                  <a:pt x="856989" y="291964"/>
                  <a:pt x="872836" y="235527"/>
                  <a:pt x="872836" y="235527"/>
                </a:cubicBezTo>
                <a:cubicBezTo>
                  <a:pt x="891847" y="83448"/>
                  <a:pt x="886691" y="161924"/>
                  <a:pt x="886691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64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 animBg="1"/>
      <p:bldP spid="21" grpId="0" animBg="1"/>
      <p:bldP spid="2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799"/>
            <a:ext cx="5892288" cy="1905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56388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086600" y="2209800"/>
            <a:ext cx="4724400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8583" y="3581400"/>
            <a:ext cx="5482417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ফেরেস্তা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9511857" y="573867"/>
            <a:ext cx="2133600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7200" dirty="0"/>
          </a:p>
        </p:txBody>
      </p:sp>
      <p:sp>
        <p:nvSpPr>
          <p:cNvPr id="21" name="Can 20"/>
          <p:cNvSpPr/>
          <p:nvPr/>
        </p:nvSpPr>
        <p:spPr>
          <a:xfrm>
            <a:off x="6661849" y="579261"/>
            <a:ext cx="2606961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7200" dirty="0"/>
          </a:p>
        </p:txBody>
      </p:sp>
      <p:sp>
        <p:nvSpPr>
          <p:cNvPr id="5" name="Freeform 4"/>
          <p:cNvSpPr/>
          <p:nvPr/>
        </p:nvSpPr>
        <p:spPr>
          <a:xfrm>
            <a:off x="8340353" y="1814945"/>
            <a:ext cx="1413247" cy="1551710"/>
          </a:xfrm>
          <a:custGeom>
            <a:avLst/>
            <a:gdLst>
              <a:gd name="connsiteX0" fmla="*/ 484992 w 1413247"/>
              <a:gd name="connsiteY0" fmla="*/ 526473 h 1551710"/>
              <a:gd name="connsiteX1" fmla="*/ 138629 w 1413247"/>
              <a:gd name="connsiteY1" fmla="*/ 540328 h 1551710"/>
              <a:gd name="connsiteX2" fmla="*/ 69356 w 1413247"/>
              <a:gd name="connsiteY2" fmla="*/ 609600 h 1551710"/>
              <a:gd name="connsiteX3" fmla="*/ 27792 w 1413247"/>
              <a:gd name="connsiteY3" fmla="*/ 637310 h 1551710"/>
              <a:gd name="connsiteX4" fmla="*/ 83 w 1413247"/>
              <a:gd name="connsiteY4" fmla="*/ 720437 h 1551710"/>
              <a:gd name="connsiteX5" fmla="*/ 13938 w 1413247"/>
              <a:gd name="connsiteY5" fmla="*/ 983673 h 1551710"/>
              <a:gd name="connsiteX6" fmla="*/ 41647 w 1413247"/>
              <a:gd name="connsiteY6" fmla="*/ 1066800 h 1551710"/>
              <a:gd name="connsiteX7" fmla="*/ 83211 w 1413247"/>
              <a:gd name="connsiteY7" fmla="*/ 1149928 h 1551710"/>
              <a:gd name="connsiteX8" fmla="*/ 138629 w 1413247"/>
              <a:gd name="connsiteY8" fmla="*/ 1274619 h 1551710"/>
              <a:gd name="connsiteX9" fmla="*/ 180192 w 1413247"/>
              <a:gd name="connsiteY9" fmla="*/ 1288473 h 1551710"/>
              <a:gd name="connsiteX10" fmla="*/ 207902 w 1413247"/>
              <a:gd name="connsiteY10" fmla="*/ 1316182 h 1551710"/>
              <a:gd name="connsiteX11" fmla="*/ 235611 w 1413247"/>
              <a:gd name="connsiteY11" fmla="*/ 1357746 h 1551710"/>
              <a:gd name="connsiteX12" fmla="*/ 318738 w 1413247"/>
              <a:gd name="connsiteY12" fmla="*/ 1399310 h 1551710"/>
              <a:gd name="connsiteX13" fmla="*/ 401865 w 1413247"/>
              <a:gd name="connsiteY13" fmla="*/ 1454728 h 1551710"/>
              <a:gd name="connsiteX14" fmla="*/ 484992 w 1413247"/>
              <a:gd name="connsiteY14" fmla="*/ 1482437 h 1551710"/>
              <a:gd name="connsiteX15" fmla="*/ 512702 w 1413247"/>
              <a:gd name="connsiteY15" fmla="*/ 1510146 h 1551710"/>
              <a:gd name="connsiteX16" fmla="*/ 554265 w 1413247"/>
              <a:gd name="connsiteY16" fmla="*/ 1524000 h 1551710"/>
              <a:gd name="connsiteX17" fmla="*/ 734374 w 1413247"/>
              <a:gd name="connsiteY17" fmla="*/ 1551710 h 1551710"/>
              <a:gd name="connsiteX18" fmla="*/ 1136156 w 1413247"/>
              <a:gd name="connsiteY18" fmla="*/ 1537855 h 1551710"/>
              <a:gd name="connsiteX19" fmla="*/ 1177720 w 1413247"/>
              <a:gd name="connsiteY19" fmla="*/ 1524000 h 1551710"/>
              <a:gd name="connsiteX20" fmla="*/ 1246992 w 1413247"/>
              <a:gd name="connsiteY20" fmla="*/ 1468582 h 1551710"/>
              <a:gd name="connsiteX21" fmla="*/ 1274702 w 1413247"/>
              <a:gd name="connsiteY21" fmla="*/ 1440873 h 1551710"/>
              <a:gd name="connsiteX22" fmla="*/ 1357829 w 1413247"/>
              <a:gd name="connsiteY22" fmla="*/ 1385455 h 1551710"/>
              <a:gd name="connsiteX23" fmla="*/ 1371683 w 1413247"/>
              <a:gd name="connsiteY23" fmla="*/ 1343891 h 1551710"/>
              <a:gd name="connsiteX24" fmla="*/ 1413247 w 1413247"/>
              <a:gd name="connsiteY24" fmla="*/ 1260764 h 1551710"/>
              <a:gd name="connsiteX25" fmla="*/ 1399392 w 1413247"/>
              <a:gd name="connsiteY25" fmla="*/ 1136073 h 1551710"/>
              <a:gd name="connsiteX26" fmla="*/ 1371683 w 1413247"/>
              <a:gd name="connsiteY26" fmla="*/ 803564 h 1551710"/>
              <a:gd name="connsiteX27" fmla="*/ 1357829 w 1413247"/>
              <a:gd name="connsiteY27" fmla="*/ 762000 h 1551710"/>
              <a:gd name="connsiteX28" fmla="*/ 1343974 w 1413247"/>
              <a:gd name="connsiteY28" fmla="*/ 706582 h 1551710"/>
              <a:gd name="connsiteX29" fmla="*/ 1302411 w 1413247"/>
              <a:gd name="connsiteY29" fmla="*/ 678873 h 1551710"/>
              <a:gd name="connsiteX30" fmla="*/ 1219283 w 1413247"/>
              <a:gd name="connsiteY30" fmla="*/ 623455 h 1551710"/>
              <a:gd name="connsiteX31" fmla="*/ 1136156 w 1413247"/>
              <a:gd name="connsiteY31" fmla="*/ 595746 h 1551710"/>
              <a:gd name="connsiteX32" fmla="*/ 1094592 w 1413247"/>
              <a:gd name="connsiteY32" fmla="*/ 568037 h 1551710"/>
              <a:gd name="connsiteX33" fmla="*/ 969902 w 1413247"/>
              <a:gd name="connsiteY33" fmla="*/ 540328 h 1551710"/>
              <a:gd name="connsiteX34" fmla="*/ 831356 w 1413247"/>
              <a:gd name="connsiteY34" fmla="*/ 498764 h 1551710"/>
              <a:gd name="connsiteX35" fmla="*/ 443429 w 1413247"/>
              <a:gd name="connsiteY35" fmla="*/ 471055 h 1551710"/>
              <a:gd name="connsiteX36" fmla="*/ 388011 w 1413247"/>
              <a:gd name="connsiteY36" fmla="*/ 387928 h 1551710"/>
              <a:gd name="connsiteX37" fmla="*/ 360302 w 1413247"/>
              <a:gd name="connsiteY37" fmla="*/ 304800 h 1551710"/>
              <a:gd name="connsiteX38" fmla="*/ 332592 w 1413247"/>
              <a:gd name="connsiteY38" fmla="*/ 180110 h 1551710"/>
              <a:gd name="connsiteX39" fmla="*/ 304883 w 1413247"/>
              <a:gd name="connsiteY39" fmla="*/ 96982 h 1551710"/>
              <a:gd name="connsiteX40" fmla="*/ 277174 w 1413247"/>
              <a:gd name="connsiteY40" fmla="*/ 55419 h 1551710"/>
              <a:gd name="connsiteX41" fmla="*/ 249465 w 1413247"/>
              <a:gd name="connsiteY41" fmla="*/ 0 h 155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13247" h="1551710">
                <a:moveTo>
                  <a:pt x="484992" y="526473"/>
                </a:moveTo>
                <a:cubicBezTo>
                  <a:pt x="369538" y="531091"/>
                  <a:pt x="253518" y="528018"/>
                  <a:pt x="138629" y="540328"/>
                </a:cubicBezTo>
                <a:cubicBezTo>
                  <a:pt x="97250" y="544762"/>
                  <a:pt x="92262" y="586694"/>
                  <a:pt x="69356" y="609600"/>
                </a:cubicBezTo>
                <a:cubicBezTo>
                  <a:pt x="57582" y="621374"/>
                  <a:pt x="41647" y="628073"/>
                  <a:pt x="27792" y="637310"/>
                </a:cubicBezTo>
                <a:cubicBezTo>
                  <a:pt x="18556" y="665019"/>
                  <a:pt x="-1452" y="691270"/>
                  <a:pt x="83" y="720437"/>
                </a:cubicBezTo>
                <a:cubicBezTo>
                  <a:pt x="4701" y="808182"/>
                  <a:pt x="3469" y="896432"/>
                  <a:pt x="13938" y="983673"/>
                </a:cubicBezTo>
                <a:cubicBezTo>
                  <a:pt x="17418" y="1012673"/>
                  <a:pt x="32411" y="1039091"/>
                  <a:pt x="41647" y="1066800"/>
                </a:cubicBezTo>
                <a:cubicBezTo>
                  <a:pt x="60767" y="1124160"/>
                  <a:pt x="47402" y="1096214"/>
                  <a:pt x="83211" y="1149928"/>
                </a:cubicBezTo>
                <a:cubicBezTo>
                  <a:pt x="91678" y="1175328"/>
                  <a:pt x="108690" y="1250668"/>
                  <a:pt x="138629" y="1274619"/>
                </a:cubicBezTo>
                <a:cubicBezTo>
                  <a:pt x="150033" y="1283742"/>
                  <a:pt x="166338" y="1283855"/>
                  <a:pt x="180192" y="1288473"/>
                </a:cubicBezTo>
                <a:cubicBezTo>
                  <a:pt x="189429" y="1297709"/>
                  <a:pt x="199742" y="1305982"/>
                  <a:pt x="207902" y="1316182"/>
                </a:cubicBezTo>
                <a:cubicBezTo>
                  <a:pt x="218304" y="1329184"/>
                  <a:pt x="223837" y="1345972"/>
                  <a:pt x="235611" y="1357746"/>
                </a:cubicBezTo>
                <a:cubicBezTo>
                  <a:pt x="281738" y="1403873"/>
                  <a:pt x="268032" y="1371140"/>
                  <a:pt x="318738" y="1399310"/>
                </a:cubicBezTo>
                <a:cubicBezTo>
                  <a:pt x="347849" y="1415483"/>
                  <a:pt x="370272" y="1444197"/>
                  <a:pt x="401865" y="1454728"/>
                </a:cubicBezTo>
                <a:lnTo>
                  <a:pt x="484992" y="1482437"/>
                </a:lnTo>
                <a:cubicBezTo>
                  <a:pt x="494229" y="1491673"/>
                  <a:pt x="501501" y="1503426"/>
                  <a:pt x="512702" y="1510146"/>
                </a:cubicBezTo>
                <a:cubicBezTo>
                  <a:pt x="525225" y="1517659"/>
                  <a:pt x="540009" y="1520832"/>
                  <a:pt x="554265" y="1524000"/>
                </a:cubicBezTo>
                <a:cubicBezTo>
                  <a:pt x="588870" y="1531690"/>
                  <a:pt x="703434" y="1547290"/>
                  <a:pt x="734374" y="1551710"/>
                </a:cubicBezTo>
                <a:cubicBezTo>
                  <a:pt x="868301" y="1547092"/>
                  <a:pt x="1002410" y="1546214"/>
                  <a:pt x="1136156" y="1537855"/>
                </a:cubicBezTo>
                <a:cubicBezTo>
                  <a:pt x="1150732" y="1536944"/>
                  <a:pt x="1166316" y="1533123"/>
                  <a:pt x="1177720" y="1524000"/>
                </a:cubicBezTo>
                <a:cubicBezTo>
                  <a:pt x="1267246" y="1452380"/>
                  <a:pt x="1142520" y="1503408"/>
                  <a:pt x="1246992" y="1468582"/>
                </a:cubicBezTo>
                <a:cubicBezTo>
                  <a:pt x="1256229" y="1459346"/>
                  <a:pt x="1264252" y="1448710"/>
                  <a:pt x="1274702" y="1440873"/>
                </a:cubicBezTo>
                <a:cubicBezTo>
                  <a:pt x="1301344" y="1420892"/>
                  <a:pt x="1357829" y="1385455"/>
                  <a:pt x="1357829" y="1385455"/>
                </a:cubicBezTo>
                <a:cubicBezTo>
                  <a:pt x="1362447" y="1371600"/>
                  <a:pt x="1365152" y="1356953"/>
                  <a:pt x="1371683" y="1343891"/>
                </a:cubicBezTo>
                <a:cubicBezTo>
                  <a:pt x="1425401" y="1236453"/>
                  <a:pt x="1378420" y="1365244"/>
                  <a:pt x="1413247" y="1260764"/>
                </a:cubicBezTo>
                <a:cubicBezTo>
                  <a:pt x="1408629" y="1219200"/>
                  <a:pt x="1403178" y="1177721"/>
                  <a:pt x="1399392" y="1136073"/>
                </a:cubicBezTo>
                <a:cubicBezTo>
                  <a:pt x="1389322" y="1025309"/>
                  <a:pt x="1406852" y="909078"/>
                  <a:pt x="1371683" y="803564"/>
                </a:cubicBezTo>
                <a:cubicBezTo>
                  <a:pt x="1367065" y="789709"/>
                  <a:pt x="1361841" y="776042"/>
                  <a:pt x="1357829" y="762000"/>
                </a:cubicBezTo>
                <a:cubicBezTo>
                  <a:pt x="1352598" y="743691"/>
                  <a:pt x="1354536" y="722425"/>
                  <a:pt x="1343974" y="706582"/>
                </a:cubicBezTo>
                <a:cubicBezTo>
                  <a:pt x="1334738" y="692728"/>
                  <a:pt x="1316265" y="688109"/>
                  <a:pt x="1302411" y="678873"/>
                </a:cubicBezTo>
                <a:cubicBezTo>
                  <a:pt x="1261532" y="617555"/>
                  <a:pt x="1293838" y="645822"/>
                  <a:pt x="1219283" y="623455"/>
                </a:cubicBezTo>
                <a:cubicBezTo>
                  <a:pt x="1191307" y="615062"/>
                  <a:pt x="1136156" y="595746"/>
                  <a:pt x="1136156" y="595746"/>
                </a:cubicBezTo>
                <a:cubicBezTo>
                  <a:pt x="1122301" y="586510"/>
                  <a:pt x="1109485" y="575484"/>
                  <a:pt x="1094592" y="568037"/>
                </a:cubicBezTo>
                <a:cubicBezTo>
                  <a:pt x="1060482" y="550982"/>
                  <a:pt x="1001835" y="545650"/>
                  <a:pt x="969902" y="540328"/>
                </a:cubicBezTo>
                <a:cubicBezTo>
                  <a:pt x="899928" y="493679"/>
                  <a:pt x="947252" y="516594"/>
                  <a:pt x="831356" y="498764"/>
                </a:cubicBezTo>
                <a:cubicBezTo>
                  <a:pt x="626219" y="467205"/>
                  <a:pt x="854817" y="489755"/>
                  <a:pt x="443429" y="471055"/>
                </a:cubicBezTo>
                <a:cubicBezTo>
                  <a:pt x="424956" y="443346"/>
                  <a:pt x="398542" y="419521"/>
                  <a:pt x="388011" y="387928"/>
                </a:cubicBezTo>
                <a:cubicBezTo>
                  <a:pt x="378775" y="360219"/>
                  <a:pt x="366030" y="333441"/>
                  <a:pt x="360302" y="304800"/>
                </a:cubicBezTo>
                <a:cubicBezTo>
                  <a:pt x="352391" y="265246"/>
                  <a:pt x="344332" y="219245"/>
                  <a:pt x="332592" y="180110"/>
                </a:cubicBezTo>
                <a:cubicBezTo>
                  <a:pt x="324199" y="152134"/>
                  <a:pt x="321085" y="121285"/>
                  <a:pt x="304883" y="96982"/>
                </a:cubicBezTo>
                <a:lnTo>
                  <a:pt x="277174" y="55419"/>
                </a:lnTo>
                <a:cubicBezTo>
                  <a:pt x="261255" y="7659"/>
                  <a:pt x="273647" y="24182"/>
                  <a:pt x="2494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431218" y="1717964"/>
            <a:ext cx="1178948" cy="1565563"/>
          </a:xfrm>
          <a:custGeom>
            <a:avLst/>
            <a:gdLst>
              <a:gd name="connsiteX0" fmla="*/ 250637 w 1178948"/>
              <a:gd name="connsiteY0" fmla="*/ 748145 h 1565563"/>
              <a:gd name="connsiteX1" fmla="*/ 84382 w 1178948"/>
              <a:gd name="connsiteY1" fmla="*/ 775854 h 1565563"/>
              <a:gd name="connsiteX2" fmla="*/ 42818 w 1178948"/>
              <a:gd name="connsiteY2" fmla="*/ 803563 h 1565563"/>
              <a:gd name="connsiteX3" fmla="*/ 15109 w 1178948"/>
              <a:gd name="connsiteY3" fmla="*/ 845127 h 1565563"/>
              <a:gd name="connsiteX4" fmla="*/ 15109 w 1178948"/>
              <a:gd name="connsiteY4" fmla="*/ 1094509 h 1565563"/>
              <a:gd name="connsiteX5" fmla="*/ 42818 w 1178948"/>
              <a:gd name="connsiteY5" fmla="*/ 1136072 h 1565563"/>
              <a:gd name="connsiteX6" fmla="*/ 70527 w 1178948"/>
              <a:gd name="connsiteY6" fmla="*/ 1219200 h 1565563"/>
              <a:gd name="connsiteX7" fmla="*/ 84382 w 1178948"/>
              <a:gd name="connsiteY7" fmla="*/ 1260763 h 1565563"/>
              <a:gd name="connsiteX8" fmla="*/ 125946 w 1178948"/>
              <a:gd name="connsiteY8" fmla="*/ 1343891 h 1565563"/>
              <a:gd name="connsiteX9" fmla="*/ 167509 w 1178948"/>
              <a:gd name="connsiteY9" fmla="*/ 1371600 h 1565563"/>
              <a:gd name="connsiteX10" fmla="*/ 222927 w 1178948"/>
              <a:gd name="connsiteY10" fmla="*/ 1454727 h 1565563"/>
              <a:gd name="connsiteX11" fmla="*/ 347618 w 1178948"/>
              <a:gd name="connsiteY11" fmla="*/ 1510145 h 1565563"/>
              <a:gd name="connsiteX12" fmla="*/ 430746 w 1178948"/>
              <a:gd name="connsiteY12" fmla="*/ 1537854 h 1565563"/>
              <a:gd name="connsiteX13" fmla="*/ 472309 w 1178948"/>
              <a:gd name="connsiteY13" fmla="*/ 1551709 h 1565563"/>
              <a:gd name="connsiteX14" fmla="*/ 583146 w 1178948"/>
              <a:gd name="connsiteY14" fmla="*/ 1565563 h 1565563"/>
              <a:gd name="connsiteX15" fmla="*/ 957218 w 1178948"/>
              <a:gd name="connsiteY15" fmla="*/ 1551709 h 1565563"/>
              <a:gd name="connsiteX16" fmla="*/ 1054200 w 1178948"/>
              <a:gd name="connsiteY16" fmla="*/ 1524000 h 1565563"/>
              <a:gd name="connsiteX17" fmla="*/ 1095764 w 1178948"/>
              <a:gd name="connsiteY17" fmla="*/ 1496291 h 1565563"/>
              <a:gd name="connsiteX18" fmla="*/ 1109618 w 1178948"/>
              <a:gd name="connsiteY18" fmla="*/ 1454727 h 1565563"/>
              <a:gd name="connsiteX19" fmla="*/ 1151182 w 1178948"/>
              <a:gd name="connsiteY19" fmla="*/ 1413163 h 1565563"/>
              <a:gd name="connsiteX20" fmla="*/ 1178891 w 1178948"/>
              <a:gd name="connsiteY20" fmla="*/ 1039091 h 1565563"/>
              <a:gd name="connsiteX21" fmla="*/ 1165037 w 1178948"/>
              <a:gd name="connsiteY21" fmla="*/ 955963 h 1565563"/>
              <a:gd name="connsiteX22" fmla="*/ 1137327 w 1178948"/>
              <a:gd name="connsiteY22" fmla="*/ 928254 h 1565563"/>
              <a:gd name="connsiteX23" fmla="*/ 1109618 w 1178948"/>
              <a:gd name="connsiteY23" fmla="*/ 886691 h 1565563"/>
              <a:gd name="connsiteX24" fmla="*/ 1026491 w 1178948"/>
              <a:gd name="connsiteY24" fmla="*/ 858981 h 1565563"/>
              <a:gd name="connsiteX25" fmla="*/ 984927 w 1178948"/>
              <a:gd name="connsiteY25" fmla="*/ 817418 h 1565563"/>
              <a:gd name="connsiteX26" fmla="*/ 943364 w 1178948"/>
              <a:gd name="connsiteY26" fmla="*/ 803563 h 1565563"/>
              <a:gd name="connsiteX27" fmla="*/ 901800 w 1178948"/>
              <a:gd name="connsiteY27" fmla="*/ 775854 h 1565563"/>
              <a:gd name="connsiteX28" fmla="*/ 846382 w 1178948"/>
              <a:gd name="connsiteY28" fmla="*/ 762000 h 1565563"/>
              <a:gd name="connsiteX29" fmla="*/ 804818 w 1178948"/>
              <a:gd name="connsiteY29" fmla="*/ 748145 h 1565563"/>
              <a:gd name="connsiteX30" fmla="*/ 735546 w 1178948"/>
              <a:gd name="connsiteY30" fmla="*/ 734291 h 1565563"/>
              <a:gd name="connsiteX31" fmla="*/ 652418 w 1178948"/>
              <a:gd name="connsiteY31" fmla="*/ 706581 h 1565563"/>
              <a:gd name="connsiteX32" fmla="*/ 610855 w 1178948"/>
              <a:gd name="connsiteY32" fmla="*/ 692727 h 1565563"/>
              <a:gd name="connsiteX33" fmla="*/ 527727 w 1178948"/>
              <a:gd name="connsiteY33" fmla="*/ 678872 h 1565563"/>
              <a:gd name="connsiteX34" fmla="*/ 292200 w 1178948"/>
              <a:gd name="connsiteY34" fmla="*/ 692727 h 1565563"/>
              <a:gd name="connsiteX35" fmla="*/ 250637 w 1178948"/>
              <a:gd name="connsiteY35" fmla="*/ 706581 h 1565563"/>
              <a:gd name="connsiteX36" fmla="*/ 236782 w 1178948"/>
              <a:gd name="connsiteY36" fmla="*/ 665018 h 1565563"/>
              <a:gd name="connsiteX37" fmla="*/ 250637 w 1178948"/>
              <a:gd name="connsiteY37" fmla="*/ 609600 h 1565563"/>
              <a:gd name="connsiteX38" fmla="*/ 278346 w 1178948"/>
              <a:gd name="connsiteY38" fmla="*/ 484909 h 1565563"/>
              <a:gd name="connsiteX39" fmla="*/ 278346 w 1178948"/>
              <a:gd name="connsiteY39" fmla="*/ 0 h 156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8948" h="1565563">
                <a:moveTo>
                  <a:pt x="250637" y="748145"/>
                </a:moveTo>
                <a:cubicBezTo>
                  <a:pt x="211136" y="752534"/>
                  <a:pt x="130801" y="752645"/>
                  <a:pt x="84382" y="775854"/>
                </a:cubicBezTo>
                <a:cubicBezTo>
                  <a:pt x="69489" y="783300"/>
                  <a:pt x="56673" y="794327"/>
                  <a:pt x="42818" y="803563"/>
                </a:cubicBezTo>
                <a:cubicBezTo>
                  <a:pt x="33582" y="817418"/>
                  <a:pt x="20956" y="829536"/>
                  <a:pt x="15109" y="845127"/>
                </a:cubicBezTo>
                <a:cubicBezTo>
                  <a:pt x="-12169" y="917871"/>
                  <a:pt x="3581" y="1033025"/>
                  <a:pt x="15109" y="1094509"/>
                </a:cubicBezTo>
                <a:cubicBezTo>
                  <a:pt x="18178" y="1110875"/>
                  <a:pt x="36055" y="1120856"/>
                  <a:pt x="42818" y="1136072"/>
                </a:cubicBezTo>
                <a:cubicBezTo>
                  <a:pt x="54681" y="1162763"/>
                  <a:pt x="61290" y="1191491"/>
                  <a:pt x="70527" y="1219200"/>
                </a:cubicBezTo>
                <a:lnTo>
                  <a:pt x="84382" y="1260763"/>
                </a:lnTo>
                <a:cubicBezTo>
                  <a:pt x="95651" y="1294568"/>
                  <a:pt x="99089" y="1317033"/>
                  <a:pt x="125946" y="1343891"/>
                </a:cubicBezTo>
                <a:cubicBezTo>
                  <a:pt x="137720" y="1355665"/>
                  <a:pt x="153655" y="1362364"/>
                  <a:pt x="167509" y="1371600"/>
                </a:cubicBezTo>
                <a:cubicBezTo>
                  <a:pt x="185982" y="1399309"/>
                  <a:pt x="195218" y="1436254"/>
                  <a:pt x="222927" y="1454727"/>
                </a:cubicBezTo>
                <a:cubicBezTo>
                  <a:pt x="288794" y="1498638"/>
                  <a:pt x="248694" y="1477170"/>
                  <a:pt x="347618" y="1510145"/>
                </a:cubicBezTo>
                <a:lnTo>
                  <a:pt x="430746" y="1537854"/>
                </a:lnTo>
                <a:cubicBezTo>
                  <a:pt x="444600" y="1542472"/>
                  <a:pt x="457818" y="1549898"/>
                  <a:pt x="472309" y="1551709"/>
                </a:cubicBezTo>
                <a:lnTo>
                  <a:pt x="583146" y="1565563"/>
                </a:lnTo>
                <a:cubicBezTo>
                  <a:pt x="707837" y="1560945"/>
                  <a:pt x="832701" y="1559742"/>
                  <a:pt x="957218" y="1551709"/>
                </a:cubicBezTo>
                <a:cubicBezTo>
                  <a:pt x="978787" y="1550317"/>
                  <a:pt x="1031399" y="1531600"/>
                  <a:pt x="1054200" y="1524000"/>
                </a:cubicBezTo>
                <a:cubicBezTo>
                  <a:pt x="1068055" y="1514764"/>
                  <a:pt x="1085362" y="1509293"/>
                  <a:pt x="1095764" y="1496291"/>
                </a:cubicBezTo>
                <a:cubicBezTo>
                  <a:pt x="1104887" y="1484887"/>
                  <a:pt x="1101517" y="1466878"/>
                  <a:pt x="1109618" y="1454727"/>
                </a:cubicBezTo>
                <a:cubicBezTo>
                  <a:pt x="1120486" y="1438424"/>
                  <a:pt x="1137327" y="1427018"/>
                  <a:pt x="1151182" y="1413163"/>
                </a:cubicBezTo>
                <a:cubicBezTo>
                  <a:pt x="1181529" y="1261437"/>
                  <a:pt x="1178891" y="1292802"/>
                  <a:pt x="1178891" y="1039091"/>
                </a:cubicBezTo>
                <a:cubicBezTo>
                  <a:pt x="1178891" y="1010999"/>
                  <a:pt x="1174901" y="982266"/>
                  <a:pt x="1165037" y="955963"/>
                </a:cubicBezTo>
                <a:cubicBezTo>
                  <a:pt x="1160450" y="943732"/>
                  <a:pt x="1145487" y="938454"/>
                  <a:pt x="1137327" y="928254"/>
                </a:cubicBezTo>
                <a:cubicBezTo>
                  <a:pt x="1126925" y="915252"/>
                  <a:pt x="1123738" y="895516"/>
                  <a:pt x="1109618" y="886691"/>
                </a:cubicBezTo>
                <a:cubicBezTo>
                  <a:pt x="1084850" y="871211"/>
                  <a:pt x="1026491" y="858981"/>
                  <a:pt x="1026491" y="858981"/>
                </a:cubicBezTo>
                <a:cubicBezTo>
                  <a:pt x="1012636" y="845127"/>
                  <a:pt x="1001230" y="828286"/>
                  <a:pt x="984927" y="817418"/>
                </a:cubicBezTo>
                <a:cubicBezTo>
                  <a:pt x="972776" y="809317"/>
                  <a:pt x="956426" y="810094"/>
                  <a:pt x="943364" y="803563"/>
                </a:cubicBezTo>
                <a:cubicBezTo>
                  <a:pt x="928471" y="796116"/>
                  <a:pt x="917105" y="782413"/>
                  <a:pt x="901800" y="775854"/>
                </a:cubicBezTo>
                <a:cubicBezTo>
                  <a:pt x="884298" y="768353"/>
                  <a:pt x="864691" y="767231"/>
                  <a:pt x="846382" y="762000"/>
                </a:cubicBezTo>
                <a:cubicBezTo>
                  <a:pt x="832340" y="757988"/>
                  <a:pt x="818986" y="751687"/>
                  <a:pt x="804818" y="748145"/>
                </a:cubicBezTo>
                <a:cubicBezTo>
                  <a:pt x="781973" y="742434"/>
                  <a:pt x="758264" y="740487"/>
                  <a:pt x="735546" y="734291"/>
                </a:cubicBezTo>
                <a:cubicBezTo>
                  <a:pt x="707367" y="726606"/>
                  <a:pt x="680127" y="715818"/>
                  <a:pt x="652418" y="706581"/>
                </a:cubicBezTo>
                <a:cubicBezTo>
                  <a:pt x="638564" y="701963"/>
                  <a:pt x="625260" y="695128"/>
                  <a:pt x="610855" y="692727"/>
                </a:cubicBezTo>
                <a:lnTo>
                  <a:pt x="527727" y="678872"/>
                </a:lnTo>
                <a:cubicBezTo>
                  <a:pt x="449218" y="683490"/>
                  <a:pt x="370454" y="684902"/>
                  <a:pt x="292200" y="692727"/>
                </a:cubicBezTo>
                <a:cubicBezTo>
                  <a:pt x="277669" y="694180"/>
                  <a:pt x="263699" y="713112"/>
                  <a:pt x="250637" y="706581"/>
                </a:cubicBezTo>
                <a:cubicBezTo>
                  <a:pt x="237575" y="700050"/>
                  <a:pt x="241400" y="678872"/>
                  <a:pt x="236782" y="665018"/>
                </a:cubicBezTo>
                <a:cubicBezTo>
                  <a:pt x="241400" y="646545"/>
                  <a:pt x="245406" y="627909"/>
                  <a:pt x="250637" y="609600"/>
                </a:cubicBezTo>
                <a:cubicBezTo>
                  <a:pt x="265789" y="556567"/>
                  <a:pt x="276679" y="553240"/>
                  <a:pt x="278346" y="484909"/>
                </a:cubicBezTo>
                <a:cubicBezTo>
                  <a:pt x="282287" y="323321"/>
                  <a:pt x="278346" y="161636"/>
                  <a:pt x="278346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6689439" y="5263016"/>
            <a:ext cx="2308134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/>
          </a:p>
        </p:txBody>
      </p:sp>
      <p:sp>
        <p:nvSpPr>
          <p:cNvPr id="23" name="Can 22"/>
          <p:cNvSpPr/>
          <p:nvPr/>
        </p:nvSpPr>
        <p:spPr>
          <a:xfrm>
            <a:off x="9448800" y="5263016"/>
            <a:ext cx="2308134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/>
          </a:p>
        </p:txBody>
      </p:sp>
      <p:sp>
        <p:nvSpPr>
          <p:cNvPr id="2" name="Freeform 1"/>
          <p:cNvSpPr/>
          <p:nvPr/>
        </p:nvSpPr>
        <p:spPr>
          <a:xfrm>
            <a:off x="9656618" y="3643745"/>
            <a:ext cx="1898073" cy="2064328"/>
          </a:xfrm>
          <a:custGeom>
            <a:avLst/>
            <a:gdLst>
              <a:gd name="connsiteX0" fmla="*/ 290946 w 1898073"/>
              <a:gd name="connsiteY0" fmla="*/ 166255 h 2064328"/>
              <a:gd name="connsiteX1" fmla="*/ 221673 w 1898073"/>
              <a:gd name="connsiteY1" fmla="*/ 180110 h 2064328"/>
              <a:gd name="connsiteX2" fmla="*/ 124691 w 1898073"/>
              <a:gd name="connsiteY2" fmla="*/ 290946 h 2064328"/>
              <a:gd name="connsiteX3" fmla="*/ 96982 w 1898073"/>
              <a:gd name="connsiteY3" fmla="*/ 332510 h 2064328"/>
              <a:gd name="connsiteX4" fmla="*/ 69273 w 1898073"/>
              <a:gd name="connsiteY4" fmla="*/ 415637 h 2064328"/>
              <a:gd name="connsiteX5" fmla="*/ 83127 w 1898073"/>
              <a:gd name="connsiteY5" fmla="*/ 845128 h 2064328"/>
              <a:gd name="connsiteX6" fmla="*/ 124691 w 1898073"/>
              <a:gd name="connsiteY6" fmla="*/ 858982 h 2064328"/>
              <a:gd name="connsiteX7" fmla="*/ 235527 w 1898073"/>
              <a:gd name="connsiteY7" fmla="*/ 900546 h 2064328"/>
              <a:gd name="connsiteX8" fmla="*/ 277091 w 1898073"/>
              <a:gd name="connsiteY8" fmla="*/ 914400 h 2064328"/>
              <a:gd name="connsiteX9" fmla="*/ 360218 w 1898073"/>
              <a:gd name="connsiteY9" fmla="*/ 928255 h 2064328"/>
              <a:gd name="connsiteX10" fmla="*/ 429491 w 1898073"/>
              <a:gd name="connsiteY10" fmla="*/ 942110 h 2064328"/>
              <a:gd name="connsiteX11" fmla="*/ 540327 w 1898073"/>
              <a:gd name="connsiteY11" fmla="*/ 969819 h 2064328"/>
              <a:gd name="connsiteX12" fmla="*/ 595746 w 1898073"/>
              <a:gd name="connsiteY12" fmla="*/ 983673 h 2064328"/>
              <a:gd name="connsiteX13" fmla="*/ 748146 w 1898073"/>
              <a:gd name="connsiteY13" fmla="*/ 997528 h 2064328"/>
              <a:gd name="connsiteX14" fmla="*/ 928255 w 1898073"/>
              <a:gd name="connsiteY14" fmla="*/ 1025237 h 2064328"/>
              <a:gd name="connsiteX15" fmla="*/ 1011382 w 1898073"/>
              <a:gd name="connsiteY15" fmla="*/ 1039091 h 2064328"/>
              <a:gd name="connsiteX16" fmla="*/ 1593273 w 1898073"/>
              <a:gd name="connsiteY16" fmla="*/ 1025237 h 2064328"/>
              <a:gd name="connsiteX17" fmla="*/ 1634837 w 1898073"/>
              <a:gd name="connsiteY17" fmla="*/ 1011382 h 2064328"/>
              <a:gd name="connsiteX18" fmla="*/ 1717964 w 1898073"/>
              <a:gd name="connsiteY18" fmla="*/ 955964 h 2064328"/>
              <a:gd name="connsiteX19" fmla="*/ 1787237 w 1898073"/>
              <a:gd name="connsiteY19" fmla="*/ 900546 h 2064328"/>
              <a:gd name="connsiteX20" fmla="*/ 1856509 w 1898073"/>
              <a:gd name="connsiteY20" fmla="*/ 775855 h 2064328"/>
              <a:gd name="connsiteX21" fmla="*/ 1884218 w 1898073"/>
              <a:gd name="connsiteY21" fmla="*/ 692728 h 2064328"/>
              <a:gd name="connsiteX22" fmla="*/ 1898073 w 1898073"/>
              <a:gd name="connsiteY22" fmla="*/ 651164 h 2064328"/>
              <a:gd name="connsiteX23" fmla="*/ 1884218 w 1898073"/>
              <a:gd name="connsiteY23" fmla="*/ 263237 h 2064328"/>
              <a:gd name="connsiteX24" fmla="*/ 1870364 w 1898073"/>
              <a:gd name="connsiteY24" fmla="*/ 221673 h 2064328"/>
              <a:gd name="connsiteX25" fmla="*/ 1828800 w 1898073"/>
              <a:gd name="connsiteY25" fmla="*/ 207819 h 2064328"/>
              <a:gd name="connsiteX26" fmla="*/ 1801091 w 1898073"/>
              <a:gd name="connsiteY26" fmla="*/ 166255 h 2064328"/>
              <a:gd name="connsiteX27" fmla="*/ 1717964 w 1898073"/>
              <a:gd name="connsiteY27" fmla="*/ 138546 h 2064328"/>
              <a:gd name="connsiteX28" fmla="*/ 1676400 w 1898073"/>
              <a:gd name="connsiteY28" fmla="*/ 110837 h 2064328"/>
              <a:gd name="connsiteX29" fmla="*/ 1593273 w 1898073"/>
              <a:gd name="connsiteY29" fmla="*/ 83128 h 2064328"/>
              <a:gd name="connsiteX30" fmla="*/ 1551709 w 1898073"/>
              <a:gd name="connsiteY30" fmla="*/ 69273 h 2064328"/>
              <a:gd name="connsiteX31" fmla="*/ 1510146 w 1898073"/>
              <a:gd name="connsiteY31" fmla="*/ 55419 h 2064328"/>
              <a:gd name="connsiteX32" fmla="*/ 1468582 w 1898073"/>
              <a:gd name="connsiteY32" fmla="*/ 41564 h 2064328"/>
              <a:gd name="connsiteX33" fmla="*/ 1371600 w 1898073"/>
              <a:gd name="connsiteY33" fmla="*/ 27710 h 2064328"/>
              <a:gd name="connsiteX34" fmla="*/ 1316182 w 1898073"/>
              <a:gd name="connsiteY34" fmla="*/ 13855 h 2064328"/>
              <a:gd name="connsiteX35" fmla="*/ 1177637 w 1898073"/>
              <a:gd name="connsiteY35" fmla="*/ 0 h 2064328"/>
              <a:gd name="connsiteX36" fmla="*/ 623455 w 1898073"/>
              <a:gd name="connsiteY36" fmla="*/ 13855 h 2064328"/>
              <a:gd name="connsiteX37" fmla="*/ 581891 w 1898073"/>
              <a:gd name="connsiteY37" fmla="*/ 27710 h 2064328"/>
              <a:gd name="connsiteX38" fmla="*/ 526473 w 1898073"/>
              <a:gd name="connsiteY38" fmla="*/ 41564 h 2064328"/>
              <a:gd name="connsiteX39" fmla="*/ 457200 w 1898073"/>
              <a:gd name="connsiteY39" fmla="*/ 55419 h 2064328"/>
              <a:gd name="connsiteX40" fmla="*/ 374073 w 1898073"/>
              <a:gd name="connsiteY40" fmla="*/ 83128 h 2064328"/>
              <a:gd name="connsiteX41" fmla="*/ 290946 w 1898073"/>
              <a:gd name="connsiteY41" fmla="*/ 110837 h 2064328"/>
              <a:gd name="connsiteX42" fmla="*/ 249382 w 1898073"/>
              <a:gd name="connsiteY42" fmla="*/ 124691 h 2064328"/>
              <a:gd name="connsiteX43" fmla="*/ 207818 w 1898073"/>
              <a:gd name="connsiteY43" fmla="*/ 152400 h 2064328"/>
              <a:gd name="connsiteX44" fmla="*/ 152400 w 1898073"/>
              <a:gd name="connsiteY44" fmla="*/ 221673 h 2064328"/>
              <a:gd name="connsiteX45" fmla="*/ 110837 w 1898073"/>
              <a:gd name="connsiteY45" fmla="*/ 304800 h 2064328"/>
              <a:gd name="connsiteX46" fmla="*/ 83127 w 1898073"/>
              <a:gd name="connsiteY46" fmla="*/ 401782 h 2064328"/>
              <a:gd name="connsiteX47" fmla="*/ 69273 w 1898073"/>
              <a:gd name="connsiteY47" fmla="*/ 443346 h 2064328"/>
              <a:gd name="connsiteX48" fmla="*/ 41564 w 1898073"/>
              <a:gd name="connsiteY48" fmla="*/ 568037 h 2064328"/>
              <a:gd name="connsiteX49" fmla="*/ 27709 w 1898073"/>
              <a:gd name="connsiteY49" fmla="*/ 623455 h 2064328"/>
              <a:gd name="connsiteX50" fmla="*/ 0 w 1898073"/>
              <a:gd name="connsiteY50" fmla="*/ 706582 h 2064328"/>
              <a:gd name="connsiteX51" fmla="*/ 13855 w 1898073"/>
              <a:gd name="connsiteY51" fmla="*/ 1039091 h 2064328"/>
              <a:gd name="connsiteX52" fmla="*/ 27709 w 1898073"/>
              <a:gd name="connsiteY52" fmla="*/ 1080655 h 2064328"/>
              <a:gd name="connsiteX53" fmla="*/ 110837 w 1898073"/>
              <a:gd name="connsiteY53" fmla="*/ 1191491 h 2064328"/>
              <a:gd name="connsiteX54" fmla="*/ 152400 w 1898073"/>
              <a:gd name="connsiteY54" fmla="*/ 1219200 h 2064328"/>
              <a:gd name="connsiteX55" fmla="*/ 263237 w 1898073"/>
              <a:gd name="connsiteY55" fmla="*/ 1316182 h 2064328"/>
              <a:gd name="connsiteX56" fmla="*/ 304800 w 1898073"/>
              <a:gd name="connsiteY56" fmla="*/ 1343891 h 2064328"/>
              <a:gd name="connsiteX57" fmla="*/ 346364 w 1898073"/>
              <a:gd name="connsiteY57" fmla="*/ 1357746 h 2064328"/>
              <a:gd name="connsiteX58" fmla="*/ 387927 w 1898073"/>
              <a:gd name="connsiteY58" fmla="*/ 1385455 h 2064328"/>
              <a:gd name="connsiteX59" fmla="*/ 415637 w 1898073"/>
              <a:gd name="connsiteY59" fmla="*/ 1413164 h 2064328"/>
              <a:gd name="connsiteX60" fmla="*/ 457200 w 1898073"/>
              <a:gd name="connsiteY60" fmla="*/ 1427019 h 2064328"/>
              <a:gd name="connsiteX61" fmla="*/ 540327 w 1898073"/>
              <a:gd name="connsiteY61" fmla="*/ 1468582 h 2064328"/>
              <a:gd name="connsiteX62" fmla="*/ 609600 w 1898073"/>
              <a:gd name="connsiteY62" fmla="*/ 1510146 h 2064328"/>
              <a:gd name="connsiteX63" fmla="*/ 692727 w 1898073"/>
              <a:gd name="connsiteY63" fmla="*/ 1565564 h 2064328"/>
              <a:gd name="connsiteX64" fmla="*/ 720437 w 1898073"/>
              <a:gd name="connsiteY64" fmla="*/ 1593273 h 2064328"/>
              <a:gd name="connsiteX65" fmla="*/ 762000 w 1898073"/>
              <a:gd name="connsiteY65" fmla="*/ 1607128 h 2064328"/>
              <a:gd name="connsiteX66" fmla="*/ 817418 w 1898073"/>
              <a:gd name="connsiteY66" fmla="*/ 1690255 h 2064328"/>
              <a:gd name="connsiteX67" fmla="*/ 845127 w 1898073"/>
              <a:gd name="connsiteY67" fmla="*/ 1773382 h 2064328"/>
              <a:gd name="connsiteX68" fmla="*/ 858982 w 1898073"/>
              <a:gd name="connsiteY68" fmla="*/ 1814946 h 2064328"/>
              <a:gd name="connsiteX69" fmla="*/ 872837 w 1898073"/>
              <a:gd name="connsiteY69" fmla="*/ 1870364 h 2064328"/>
              <a:gd name="connsiteX70" fmla="*/ 886691 w 1898073"/>
              <a:gd name="connsiteY70" fmla="*/ 2064328 h 206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898073" h="2064328">
                <a:moveTo>
                  <a:pt x="290946" y="166255"/>
                </a:moveTo>
                <a:cubicBezTo>
                  <a:pt x="267855" y="170873"/>
                  <a:pt x="243722" y="171842"/>
                  <a:pt x="221673" y="180110"/>
                </a:cubicBezTo>
                <a:cubicBezTo>
                  <a:pt x="170359" y="199353"/>
                  <a:pt x="153427" y="247841"/>
                  <a:pt x="124691" y="290946"/>
                </a:cubicBezTo>
                <a:cubicBezTo>
                  <a:pt x="115455" y="304801"/>
                  <a:pt x="102248" y="316713"/>
                  <a:pt x="96982" y="332510"/>
                </a:cubicBezTo>
                <a:lnTo>
                  <a:pt x="69273" y="415637"/>
                </a:lnTo>
                <a:cubicBezTo>
                  <a:pt x="73891" y="558801"/>
                  <a:pt x="65361" y="702996"/>
                  <a:pt x="83127" y="845128"/>
                </a:cubicBezTo>
                <a:cubicBezTo>
                  <a:pt x="84938" y="859619"/>
                  <a:pt x="111629" y="852451"/>
                  <a:pt x="124691" y="858982"/>
                </a:cubicBezTo>
                <a:cubicBezTo>
                  <a:pt x="238727" y="915999"/>
                  <a:pt x="75146" y="860451"/>
                  <a:pt x="235527" y="900546"/>
                </a:cubicBezTo>
                <a:cubicBezTo>
                  <a:pt x="249695" y="904088"/>
                  <a:pt x="262835" y="911232"/>
                  <a:pt x="277091" y="914400"/>
                </a:cubicBezTo>
                <a:cubicBezTo>
                  <a:pt x="304513" y="920494"/>
                  <a:pt x="332580" y="923230"/>
                  <a:pt x="360218" y="928255"/>
                </a:cubicBezTo>
                <a:cubicBezTo>
                  <a:pt x="383386" y="932468"/>
                  <a:pt x="406546" y="936815"/>
                  <a:pt x="429491" y="942110"/>
                </a:cubicBezTo>
                <a:cubicBezTo>
                  <a:pt x="466598" y="950673"/>
                  <a:pt x="503382" y="960583"/>
                  <a:pt x="540327" y="969819"/>
                </a:cubicBezTo>
                <a:cubicBezTo>
                  <a:pt x="558800" y="974437"/>
                  <a:pt x="576783" y="981949"/>
                  <a:pt x="595746" y="983673"/>
                </a:cubicBezTo>
                <a:lnTo>
                  <a:pt x="748146" y="997528"/>
                </a:lnTo>
                <a:cubicBezTo>
                  <a:pt x="839519" y="1027985"/>
                  <a:pt x="756810" y="1003807"/>
                  <a:pt x="928255" y="1025237"/>
                </a:cubicBezTo>
                <a:cubicBezTo>
                  <a:pt x="956129" y="1028721"/>
                  <a:pt x="983673" y="1034473"/>
                  <a:pt x="1011382" y="1039091"/>
                </a:cubicBezTo>
                <a:cubicBezTo>
                  <a:pt x="1205346" y="1034473"/>
                  <a:pt x="1399446" y="1033852"/>
                  <a:pt x="1593273" y="1025237"/>
                </a:cubicBezTo>
                <a:cubicBezTo>
                  <a:pt x="1607863" y="1024589"/>
                  <a:pt x="1622071" y="1018474"/>
                  <a:pt x="1634837" y="1011382"/>
                </a:cubicBezTo>
                <a:cubicBezTo>
                  <a:pt x="1663948" y="995209"/>
                  <a:pt x="1690255" y="974437"/>
                  <a:pt x="1717964" y="955964"/>
                </a:cubicBezTo>
                <a:cubicBezTo>
                  <a:pt x="1770395" y="921010"/>
                  <a:pt x="1747753" y="940028"/>
                  <a:pt x="1787237" y="900546"/>
                </a:cubicBezTo>
                <a:cubicBezTo>
                  <a:pt x="1821142" y="798831"/>
                  <a:pt x="1794293" y="838072"/>
                  <a:pt x="1856509" y="775855"/>
                </a:cubicBezTo>
                <a:lnTo>
                  <a:pt x="1884218" y="692728"/>
                </a:lnTo>
                <a:lnTo>
                  <a:pt x="1898073" y="651164"/>
                </a:lnTo>
                <a:cubicBezTo>
                  <a:pt x="1893455" y="521855"/>
                  <a:pt x="1892548" y="392360"/>
                  <a:pt x="1884218" y="263237"/>
                </a:cubicBezTo>
                <a:cubicBezTo>
                  <a:pt x="1883278" y="248663"/>
                  <a:pt x="1880691" y="232000"/>
                  <a:pt x="1870364" y="221673"/>
                </a:cubicBezTo>
                <a:cubicBezTo>
                  <a:pt x="1860037" y="211346"/>
                  <a:pt x="1842655" y="212437"/>
                  <a:pt x="1828800" y="207819"/>
                </a:cubicBezTo>
                <a:cubicBezTo>
                  <a:pt x="1819564" y="193964"/>
                  <a:pt x="1815211" y="175080"/>
                  <a:pt x="1801091" y="166255"/>
                </a:cubicBezTo>
                <a:cubicBezTo>
                  <a:pt x="1776323" y="150775"/>
                  <a:pt x="1717964" y="138546"/>
                  <a:pt x="1717964" y="138546"/>
                </a:cubicBezTo>
                <a:cubicBezTo>
                  <a:pt x="1704109" y="129310"/>
                  <a:pt x="1691616" y="117600"/>
                  <a:pt x="1676400" y="110837"/>
                </a:cubicBezTo>
                <a:cubicBezTo>
                  <a:pt x="1649710" y="98975"/>
                  <a:pt x="1620982" y="92364"/>
                  <a:pt x="1593273" y="83128"/>
                </a:cubicBezTo>
                <a:lnTo>
                  <a:pt x="1551709" y="69273"/>
                </a:lnTo>
                <a:lnTo>
                  <a:pt x="1510146" y="55419"/>
                </a:lnTo>
                <a:cubicBezTo>
                  <a:pt x="1496291" y="50801"/>
                  <a:pt x="1483039" y="43629"/>
                  <a:pt x="1468582" y="41564"/>
                </a:cubicBezTo>
                <a:cubicBezTo>
                  <a:pt x="1436255" y="36946"/>
                  <a:pt x="1403729" y="33552"/>
                  <a:pt x="1371600" y="27710"/>
                </a:cubicBezTo>
                <a:cubicBezTo>
                  <a:pt x="1352866" y="24304"/>
                  <a:pt x="1335032" y="16548"/>
                  <a:pt x="1316182" y="13855"/>
                </a:cubicBezTo>
                <a:cubicBezTo>
                  <a:pt x="1270236" y="7291"/>
                  <a:pt x="1223819" y="4618"/>
                  <a:pt x="1177637" y="0"/>
                </a:cubicBezTo>
                <a:cubicBezTo>
                  <a:pt x="992910" y="4618"/>
                  <a:pt x="808040" y="5269"/>
                  <a:pt x="623455" y="13855"/>
                </a:cubicBezTo>
                <a:cubicBezTo>
                  <a:pt x="608867" y="14534"/>
                  <a:pt x="595933" y="23698"/>
                  <a:pt x="581891" y="27710"/>
                </a:cubicBezTo>
                <a:cubicBezTo>
                  <a:pt x="563582" y="32941"/>
                  <a:pt x="545061" y="37433"/>
                  <a:pt x="526473" y="41564"/>
                </a:cubicBezTo>
                <a:cubicBezTo>
                  <a:pt x="503485" y="46672"/>
                  <a:pt x="479919" y="49223"/>
                  <a:pt x="457200" y="55419"/>
                </a:cubicBezTo>
                <a:cubicBezTo>
                  <a:pt x="429021" y="63104"/>
                  <a:pt x="401782" y="73892"/>
                  <a:pt x="374073" y="83128"/>
                </a:cubicBezTo>
                <a:lnTo>
                  <a:pt x="290946" y="110837"/>
                </a:lnTo>
                <a:lnTo>
                  <a:pt x="249382" y="124691"/>
                </a:lnTo>
                <a:cubicBezTo>
                  <a:pt x="235527" y="133927"/>
                  <a:pt x="220820" y="141998"/>
                  <a:pt x="207818" y="152400"/>
                </a:cubicBezTo>
                <a:cubicBezTo>
                  <a:pt x="179618" y="174960"/>
                  <a:pt x="172972" y="190815"/>
                  <a:pt x="152400" y="221673"/>
                </a:cubicBezTo>
                <a:cubicBezTo>
                  <a:pt x="117580" y="326139"/>
                  <a:pt x="164549" y="197378"/>
                  <a:pt x="110837" y="304800"/>
                </a:cubicBezTo>
                <a:cubicBezTo>
                  <a:pt x="99764" y="326945"/>
                  <a:pt x="89045" y="381067"/>
                  <a:pt x="83127" y="401782"/>
                </a:cubicBezTo>
                <a:cubicBezTo>
                  <a:pt x="79115" y="415824"/>
                  <a:pt x="73285" y="429304"/>
                  <a:pt x="69273" y="443346"/>
                </a:cubicBezTo>
                <a:cubicBezTo>
                  <a:pt x="52373" y="502497"/>
                  <a:pt x="55855" y="503729"/>
                  <a:pt x="41564" y="568037"/>
                </a:cubicBezTo>
                <a:cubicBezTo>
                  <a:pt x="37433" y="586625"/>
                  <a:pt x="33181" y="605217"/>
                  <a:pt x="27709" y="623455"/>
                </a:cubicBezTo>
                <a:cubicBezTo>
                  <a:pt x="19316" y="651431"/>
                  <a:pt x="0" y="706582"/>
                  <a:pt x="0" y="706582"/>
                </a:cubicBezTo>
                <a:cubicBezTo>
                  <a:pt x="4618" y="817418"/>
                  <a:pt x="5660" y="928462"/>
                  <a:pt x="13855" y="1039091"/>
                </a:cubicBezTo>
                <a:cubicBezTo>
                  <a:pt x="14934" y="1053655"/>
                  <a:pt x="20617" y="1067889"/>
                  <a:pt x="27709" y="1080655"/>
                </a:cubicBezTo>
                <a:cubicBezTo>
                  <a:pt x="45441" y="1112573"/>
                  <a:pt x="77202" y="1164584"/>
                  <a:pt x="110837" y="1191491"/>
                </a:cubicBezTo>
                <a:cubicBezTo>
                  <a:pt x="123839" y="1201893"/>
                  <a:pt x="138546" y="1209964"/>
                  <a:pt x="152400" y="1219200"/>
                </a:cubicBezTo>
                <a:cubicBezTo>
                  <a:pt x="198582" y="1288474"/>
                  <a:pt x="166254" y="1251527"/>
                  <a:pt x="263237" y="1316182"/>
                </a:cubicBezTo>
                <a:cubicBezTo>
                  <a:pt x="277091" y="1325418"/>
                  <a:pt x="289004" y="1338625"/>
                  <a:pt x="304800" y="1343891"/>
                </a:cubicBezTo>
                <a:cubicBezTo>
                  <a:pt x="318655" y="1348509"/>
                  <a:pt x="333302" y="1351215"/>
                  <a:pt x="346364" y="1357746"/>
                </a:cubicBezTo>
                <a:cubicBezTo>
                  <a:pt x="361257" y="1365193"/>
                  <a:pt x="374925" y="1375053"/>
                  <a:pt x="387927" y="1385455"/>
                </a:cubicBezTo>
                <a:cubicBezTo>
                  <a:pt x="398127" y="1393615"/>
                  <a:pt x="404436" y="1406443"/>
                  <a:pt x="415637" y="1413164"/>
                </a:cubicBezTo>
                <a:cubicBezTo>
                  <a:pt x="428160" y="1420678"/>
                  <a:pt x="444138" y="1420488"/>
                  <a:pt x="457200" y="1427019"/>
                </a:cubicBezTo>
                <a:cubicBezTo>
                  <a:pt x="564621" y="1480730"/>
                  <a:pt x="435865" y="1433762"/>
                  <a:pt x="540327" y="1468582"/>
                </a:cubicBezTo>
                <a:cubicBezTo>
                  <a:pt x="602495" y="1530748"/>
                  <a:pt x="528666" y="1465182"/>
                  <a:pt x="609600" y="1510146"/>
                </a:cubicBezTo>
                <a:cubicBezTo>
                  <a:pt x="638711" y="1526319"/>
                  <a:pt x="665018" y="1547091"/>
                  <a:pt x="692727" y="1565564"/>
                </a:cubicBezTo>
                <a:cubicBezTo>
                  <a:pt x="703596" y="1572810"/>
                  <a:pt x="709236" y="1586552"/>
                  <a:pt x="720437" y="1593273"/>
                </a:cubicBezTo>
                <a:cubicBezTo>
                  <a:pt x="732960" y="1600787"/>
                  <a:pt x="748146" y="1602510"/>
                  <a:pt x="762000" y="1607128"/>
                </a:cubicBezTo>
                <a:cubicBezTo>
                  <a:pt x="780473" y="1634837"/>
                  <a:pt x="806887" y="1658662"/>
                  <a:pt x="817418" y="1690255"/>
                </a:cubicBezTo>
                <a:lnTo>
                  <a:pt x="845127" y="1773382"/>
                </a:lnTo>
                <a:cubicBezTo>
                  <a:pt x="849745" y="1787237"/>
                  <a:pt x="855440" y="1800778"/>
                  <a:pt x="858982" y="1814946"/>
                </a:cubicBezTo>
                <a:lnTo>
                  <a:pt x="872837" y="1870364"/>
                </a:lnTo>
                <a:cubicBezTo>
                  <a:pt x="890128" y="2008695"/>
                  <a:pt x="886691" y="1943967"/>
                  <a:pt x="886691" y="206432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550727" y="3740727"/>
            <a:ext cx="1330037" cy="1925782"/>
          </a:xfrm>
          <a:custGeom>
            <a:avLst/>
            <a:gdLst>
              <a:gd name="connsiteX0" fmla="*/ 304800 w 1330037"/>
              <a:gd name="connsiteY0" fmla="*/ 1025237 h 1925782"/>
              <a:gd name="connsiteX1" fmla="*/ 651164 w 1330037"/>
              <a:gd name="connsiteY1" fmla="*/ 1025237 h 1925782"/>
              <a:gd name="connsiteX2" fmla="*/ 734291 w 1330037"/>
              <a:gd name="connsiteY2" fmla="*/ 997528 h 1925782"/>
              <a:gd name="connsiteX3" fmla="*/ 775855 w 1330037"/>
              <a:gd name="connsiteY3" fmla="*/ 983673 h 1925782"/>
              <a:gd name="connsiteX4" fmla="*/ 817418 w 1330037"/>
              <a:gd name="connsiteY4" fmla="*/ 969818 h 1925782"/>
              <a:gd name="connsiteX5" fmla="*/ 900546 w 1330037"/>
              <a:gd name="connsiteY5" fmla="*/ 955964 h 1925782"/>
              <a:gd name="connsiteX6" fmla="*/ 1108364 w 1330037"/>
              <a:gd name="connsiteY6" fmla="*/ 886691 h 1925782"/>
              <a:gd name="connsiteX7" fmla="*/ 1191491 w 1330037"/>
              <a:gd name="connsiteY7" fmla="*/ 858982 h 1925782"/>
              <a:gd name="connsiteX8" fmla="*/ 1233055 w 1330037"/>
              <a:gd name="connsiteY8" fmla="*/ 845128 h 1925782"/>
              <a:gd name="connsiteX9" fmla="*/ 1316182 w 1330037"/>
              <a:gd name="connsiteY9" fmla="*/ 734291 h 1925782"/>
              <a:gd name="connsiteX10" fmla="*/ 1330037 w 1330037"/>
              <a:gd name="connsiteY10" fmla="*/ 692728 h 1925782"/>
              <a:gd name="connsiteX11" fmla="*/ 1302328 w 1330037"/>
              <a:gd name="connsiteY11" fmla="*/ 249382 h 1925782"/>
              <a:gd name="connsiteX12" fmla="*/ 1288473 w 1330037"/>
              <a:gd name="connsiteY12" fmla="*/ 207818 h 1925782"/>
              <a:gd name="connsiteX13" fmla="*/ 1260764 w 1330037"/>
              <a:gd name="connsiteY13" fmla="*/ 166255 h 1925782"/>
              <a:gd name="connsiteX14" fmla="*/ 1219200 w 1330037"/>
              <a:gd name="connsiteY14" fmla="*/ 138546 h 1925782"/>
              <a:gd name="connsiteX15" fmla="*/ 1052946 w 1330037"/>
              <a:gd name="connsiteY15" fmla="*/ 96982 h 1925782"/>
              <a:gd name="connsiteX16" fmla="*/ 983673 w 1330037"/>
              <a:gd name="connsiteY16" fmla="*/ 83128 h 1925782"/>
              <a:gd name="connsiteX17" fmla="*/ 789709 w 1330037"/>
              <a:gd name="connsiteY17" fmla="*/ 55418 h 1925782"/>
              <a:gd name="connsiteX18" fmla="*/ 651164 w 1330037"/>
              <a:gd name="connsiteY18" fmla="*/ 13855 h 1925782"/>
              <a:gd name="connsiteX19" fmla="*/ 540328 w 1330037"/>
              <a:gd name="connsiteY19" fmla="*/ 0 h 1925782"/>
              <a:gd name="connsiteX20" fmla="*/ 152400 w 1330037"/>
              <a:gd name="connsiteY20" fmla="*/ 13855 h 1925782"/>
              <a:gd name="connsiteX21" fmla="*/ 83128 w 1330037"/>
              <a:gd name="connsiteY21" fmla="*/ 27709 h 1925782"/>
              <a:gd name="connsiteX22" fmla="*/ 0 w 1330037"/>
              <a:gd name="connsiteY22" fmla="*/ 55418 h 1925782"/>
              <a:gd name="connsiteX23" fmla="*/ 41564 w 1330037"/>
              <a:gd name="connsiteY23" fmla="*/ 498764 h 1925782"/>
              <a:gd name="connsiteX24" fmla="*/ 83128 w 1330037"/>
              <a:gd name="connsiteY24" fmla="*/ 568037 h 1925782"/>
              <a:gd name="connsiteX25" fmla="*/ 124691 w 1330037"/>
              <a:gd name="connsiteY25" fmla="*/ 651164 h 1925782"/>
              <a:gd name="connsiteX26" fmla="*/ 138546 w 1330037"/>
              <a:gd name="connsiteY26" fmla="*/ 692728 h 1925782"/>
              <a:gd name="connsiteX27" fmla="*/ 193964 w 1330037"/>
              <a:gd name="connsiteY27" fmla="*/ 775855 h 1925782"/>
              <a:gd name="connsiteX28" fmla="*/ 221673 w 1330037"/>
              <a:gd name="connsiteY28" fmla="*/ 858982 h 1925782"/>
              <a:gd name="connsiteX29" fmla="*/ 277091 w 1330037"/>
              <a:gd name="connsiteY29" fmla="*/ 942109 h 1925782"/>
              <a:gd name="connsiteX30" fmla="*/ 290946 w 1330037"/>
              <a:gd name="connsiteY30" fmla="*/ 983673 h 1925782"/>
              <a:gd name="connsiteX31" fmla="*/ 387928 w 1330037"/>
              <a:gd name="connsiteY31" fmla="*/ 1108364 h 1925782"/>
              <a:gd name="connsiteX32" fmla="*/ 415637 w 1330037"/>
              <a:gd name="connsiteY32" fmla="*/ 1191491 h 1925782"/>
              <a:gd name="connsiteX33" fmla="*/ 429491 w 1330037"/>
              <a:gd name="connsiteY33" fmla="*/ 1233055 h 1925782"/>
              <a:gd name="connsiteX34" fmla="*/ 443346 w 1330037"/>
              <a:gd name="connsiteY34" fmla="*/ 1288473 h 1925782"/>
              <a:gd name="connsiteX35" fmla="*/ 429491 w 1330037"/>
              <a:gd name="connsiteY35" fmla="*/ 1537855 h 1925782"/>
              <a:gd name="connsiteX36" fmla="*/ 415637 w 1330037"/>
              <a:gd name="connsiteY36" fmla="*/ 1579418 h 1925782"/>
              <a:gd name="connsiteX37" fmla="*/ 387928 w 1330037"/>
              <a:gd name="connsiteY37" fmla="*/ 1607128 h 1925782"/>
              <a:gd name="connsiteX38" fmla="*/ 346364 w 1330037"/>
              <a:gd name="connsiteY38" fmla="*/ 1690255 h 1925782"/>
              <a:gd name="connsiteX39" fmla="*/ 304800 w 1330037"/>
              <a:gd name="connsiteY39" fmla="*/ 1717964 h 1925782"/>
              <a:gd name="connsiteX40" fmla="*/ 249382 w 1330037"/>
              <a:gd name="connsiteY40" fmla="*/ 1801091 h 1925782"/>
              <a:gd name="connsiteX41" fmla="*/ 221673 w 1330037"/>
              <a:gd name="connsiteY41" fmla="*/ 1842655 h 1925782"/>
              <a:gd name="connsiteX42" fmla="*/ 207818 w 1330037"/>
              <a:gd name="connsiteY42" fmla="*/ 1925782 h 192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330037" h="1925782">
                <a:moveTo>
                  <a:pt x="304800" y="1025237"/>
                </a:moveTo>
                <a:cubicBezTo>
                  <a:pt x="448887" y="1054053"/>
                  <a:pt x="412878" y="1052731"/>
                  <a:pt x="651164" y="1025237"/>
                </a:cubicBezTo>
                <a:cubicBezTo>
                  <a:pt x="680179" y="1021889"/>
                  <a:pt x="706582" y="1006764"/>
                  <a:pt x="734291" y="997528"/>
                </a:cubicBezTo>
                <a:lnTo>
                  <a:pt x="775855" y="983673"/>
                </a:lnTo>
                <a:cubicBezTo>
                  <a:pt x="789709" y="979055"/>
                  <a:pt x="803013" y="972219"/>
                  <a:pt x="817418" y="969818"/>
                </a:cubicBezTo>
                <a:lnTo>
                  <a:pt x="900546" y="955964"/>
                </a:lnTo>
                <a:lnTo>
                  <a:pt x="1108364" y="886691"/>
                </a:lnTo>
                <a:lnTo>
                  <a:pt x="1191491" y="858982"/>
                </a:lnTo>
                <a:lnTo>
                  <a:pt x="1233055" y="845128"/>
                </a:lnTo>
                <a:cubicBezTo>
                  <a:pt x="1265877" y="812304"/>
                  <a:pt x="1300516" y="781287"/>
                  <a:pt x="1316182" y="734291"/>
                </a:cubicBezTo>
                <a:lnTo>
                  <a:pt x="1330037" y="692728"/>
                </a:lnTo>
                <a:cubicBezTo>
                  <a:pt x="1325850" y="596431"/>
                  <a:pt x="1323405" y="375845"/>
                  <a:pt x="1302328" y="249382"/>
                </a:cubicBezTo>
                <a:cubicBezTo>
                  <a:pt x="1299927" y="234977"/>
                  <a:pt x="1295004" y="220880"/>
                  <a:pt x="1288473" y="207818"/>
                </a:cubicBezTo>
                <a:cubicBezTo>
                  <a:pt x="1281026" y="192925"/>
                  <a:pt x="1272538" y="178029"/>
                  <a:pt x="1260764" y="166255"/>
                </a:cubicBezTo>
                <a:cubicBezTo>
                  <a:pt x="1248990" y="154481"/>
                  <a:pt x="1234416" y="145309"/>
                  <a:pt x="1219200" y="138546"/>
                </a:cubicBezTo>
                <a:cubicBezTo>
                  <a:pt x="1149155" y="107415"/>
                  <a:pt x="1126671" y="110386"/>
                  <a:pt x="1052946" y="96982"/>
                </a:cubicBezTo>
                <a:cubicBezTo>
                  <a:pt x="1029778" y="92770"/>
                  <a:pt x="1006947" y="86709"/>
                  <a:pt x="983673" y="83128"/>
                </a:cubicBezTo>
                <a:cubicBezTo>
                  <a:pt x="941026" y="76567"/>
                  <a:pt x="837085" y="67262"/>
                  <a:pt x="789709" y="55418"/>
                </a:cubicBezTo>
                <a:cubicBezTo>
                  <a:pt x="715787" y="36937"/>
                  <a:pt x="717141" y="24851"/>
                  <a:pt x="651164" y="13855"/>
                </a:cubicBezTo>
                <a:cubicBezTo>
                  <a:pt x="614438" y="7734"/>
                  <a:pt x="577273" y="4618"/>
                  <a:pt x="540328" y="0"/>
                </a:cubicBezTo>
                <a:cubicBezTo>
                  <a:pt x="411019" y="4618"/>
                  <a:pt x="281555" y="6027"/>
                  <a:pt x="152400" y="13855"/>
                </a:cubicBezTo>
                <a:cubicBezTo>
                  <a:pt x="128895" y="15280"/>
                  <a:pt x="105846" y="21513"/>
                  <a:pt x="83128" y="27709"/>
                </a:cubicBezTo>
                <a:cubicBezTo>
                  <a:pt x="54949" y="35394"/>
                  <a:pt x="0" y="55418"/>
                  <a:pt x="0" y="55418"/>
                </a:cubicBezTo>
                <a:cubicBezTo>
                  <a:pt x="14978" y="444838"/>
                  <a:pt x="-24144" y="301638"/>
                  <a:pt x="41564" y="498764"/>
                </a:cubicBezTo>
                <a:cubicBezTo>
                  <a:pt x="59549" y="552721"/>
                  <a:pt x="45090" y="530001"/>
                  <a:pt x="83128" y="568037"/>
                </a:cubicBezTo>
                <a:cubicBezTo>
                  <a:pt x="117949" y="672502"/>
                  <a:pt x="70979" y="543739"/>
                  <a:pt x="124691" y="651164"/>
                </a:cubicBezTo>
                <a:cubicBezTo>
                  <a:pt x="131222" y="664226"/>
                  <a:pt x="131454" y="679962"/>
                  <a:pt x="138546" y="692728"/>
                </a:cubicBezTo>
                <a:cubicBezTo>
                  <a:pt x="154719" y="721839"/>
                  <a:pt x="193964" y="775855"/>
                  <a:pt x="193964" y="775855"/>
                </a:cubicBezTo>
                <a:cubicBezTo>
                  <a:pt x="203200" y="803564"/>
                  <a:pt x="205471" y="834680"/>
                  <a:pt x="221673" y="858982"/>
                </a:cubicBezTo>
                <a:cubicBezTo>
                  <a:pt x="240146" y="886691"/>
                  <a:pt x="266560" y="910516"/>
                  <a:pt x="277091" y="942109"/>
                </a:cubicBezTo>
                <a:cubicBezTo>
                  <a:pt x="281709" y="955964"/>
                  <a:pt x="283854" y="970907"/>
                  <a:pt x="290946" y="983673"/>
                </a:cubicBezTo>
                <a:cubicBezTo>
                  <a:pt x="332375" y="1058246"/>
                  <a:pt x="337441" y="1057877"/>
                  <a:pt x="387928" y="1108364"/>
                </a:cubicBezTo>
                <a:lnTo>
                  <a:pt x="415637" y="1191491"/>
                </a:lnTo>
                <a:cubicBezTo>
                  <a:pt x="420255" y="1205346"/>
                  <a:pt x="425949" y="1218887"/>
                  <a:pt x="429491" y="1233055"/>
                </a:cubicBezTo>
                <a:lnTo>
                  <a:pt x="443346" y="1288473"/>
                </a:lnTo>
                <a:cubicBezTo>
                  <a:pt x="438728" y="1371600"/>
                  <a:pt x="437384" y="1454974"/>
                  <a:pt x="429491" y="1537855"/>
                </a:cubicBezTo>
                <a:cubicBezTo>
                  <a:pt x="428106" y="1552393"/>
                  <a:pt x="423150" y="1566895"/>
                  <a:pt x="415637" y="1579418"/>
                </a:cubicBezTo>
                <a:cubicBezTo>
                  <a:pt x="408917" y="1590619"/>
                  <a:pt x="397164" y="1597891"/>
                  <a:pt x="387928" y="1607128"/>
                </a:cubicBezTo>
                <a:cubicBezTo>
                  <a:pt x="376660" y="1640931"/>
                  <a:pt x="373220" y="1663399"/>
                  <a:pt x="346364" y="1690255"/>
                </a:cubicBezTo>
                <a:cubicBezTo>
                  <a:pt x="334590" y="1702029"/>
                  <a:pt x="318655" y="1708728"/>
                  <a:pt x="304800" y="1717964"/>
                </a:cubicBezTo>
                <a:lnTo>
                  <a:pt x="249382" y="1801091"/>
                </a:lnTo>
                <a:lnTo>
                  <a:pt x="221673" y="1842655"/>
                </a:lnTo>
                <a:cubicBezTo>
                  <a:pt x="205578" y="1907034"/>
                  <a:pt x="207818" y="1879032"/>
                  <a:pt x="207818" y="192578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81000" y="4489339"/>
            <a:ext cx="5892288" cy="1905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নঞর্থক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356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5" grpId="0" animBg="1"/>
      <p:bldP spid="27" grpId="0" animBg="1"/>
      <p:bldP spid="21" grpId="0" animBg="1"/>
      <p:bldP spid="5" grpId="0" animBg="1"/>
      <p:bldP spid="6" grpId="0" animBg="1"/>
      <p:bldP spid="22" grpId="0" animBg="1"/>
      <p:bldP spid="23" grpId="0" animBg="1"/>
      <p:bldP spid="2" grpId="0" animBg="1"/>
      <p:bldP spid="3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6242" y="457200"/>
            <a:ext cx="10718766" cy="76200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নঞর্থক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54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2216"/>
            <a:ext cx="5899748" cy="2192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29580"/>
            <a:ext cx="5899748" cy="2922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79" y="1329579"/>
            <a:ext cx="4945567" cy="522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8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038600" y="648875"/>
            <a:ext cx="4572000" cy="1301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6206" y="2249075"/>
            <a:ext cx="5638801" cy="3790781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86"/>
              </a:spcAft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বিধেয়ক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বিধেয়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বিধেয়েকের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562600" y="1785385"/>
            <a:ext cx="163950" cy="41771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60473"/>
            <a:ext cx="4355066" cy="3897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52447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72156"/>
            <a:ext cx="5486400" cy="3066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572156"/>
            <a:ext cx="5486400" cy="30666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নঞর্থক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3810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6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4527344" cy="3276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4451144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562601" y="2451590"/>
            <a:ext cx="6248400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হিমালয়ের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6012889" y="325181"/>
            <a:ext cx="2514600" cy="1261222"/>
          </a:xfrm>
          <a:prstGeom prst="can">
            <a:avLst>
              <a:gd name="adj" fmla="val 16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72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1" y="3629891"/>
            <a:ext cx="6248400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68" y="507929"/>
            <a:ext cx="3061607" cy="1714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06" y="4741119"/>
            <a:ext cx="3061607" cy="169863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8215745" y="1482436"/>
            <a:ext cx="3394364" cy="3192654"/>
          </a:xfrm>
          <a:custGeom>
            <a:avLst/>
            <a:gdLst>
              <a:gd name="connsiteX0" fmla="*/ 346364 w 3394364"/>
              <a:gd name="connsiteY0" fmla="*/ 900546 h 3192654"/>
              <a:gd name="connsiteX1" fmla="*/ 360219 w 3394364"/>
              <a:gd name="connsiteY1" fmla="*/ 969819 h 3192654"/>
              <a:gd name="connsiteX2" fmla="*/ 374073 w 3394364"/>
              <a:gd name="connsiteY2" fmla="*/ 1011382 h 3192654"/>
              <a:gd name="connsiteX3" fmla="*/ 387928 w 3394364"/>
              <a:gd name="connsiteY3" fmla="*/ 1122219 h 3192654"/>
              <a:gd name="connsiteX4" fmla="*/ 415637 w 3394364"/>
              <a:gd name="connsiteY4" fmla="*/ 1233055 h 3192654"/>
              <a:gd name="connsiteX5" fmla="*/ 429491 w 3394364"/>
              <a:gd name="connsiteY5" fmla="*/ 1302328 h 3192654"/>
              <a:gd name="connsiteX6" fmla="*/ 443346 w 3394364"/>
              <a:gd name="connsiteY6" fmla="*/ 1524000 h 3192654"/>
              <a:gd name="connsiteX7" fmla="*/ 457200 w 3394364"/>
              <a:gd name="connsiteY7" fmla="*/ 1593273 h 3192654"/>
              <a:gd name="connsiteX8" fmla="*/ 484910 w 3394364"/>
              <a:gd name="connsiteY8" fmla="*/ 1634837 h 3192654"/>
              <a:gd name="connsiteX9" fmla="*/ 512619 w 3394364"/>
              <a:gd name="connsiteY9" fmla="*/ 1731819 h 3192654"/>
              <a:gd name="connsiteX10" fmla="*/ 540328 w 3394364"/>
              <a:gd name="connsiteY10" fmla="*/ 1814946 h 3192654"/>
              <a:gd name="connsiteX11" fmla="*/ 568037 w 3394364"/>
              <a:gd name="connsiteY11" fmla="*/ 1856509 h 3192654"/>
              <a:gd name="connsiteX12" fmla="*/ 595746 w 3394364"/>
              <a:gd name="connsiteY12" fmla="*/ 1884219 h 3192654"/>
              <a:gd name="connsiteX13" fmla="*/ 651164 w 3394364"/>
              <a:gd name="connsiteY13" fmla="*/ 1967346 h 3192654"/>
              <a:gd name="connsiteX14" fmla="*/ 734291 w 3394364"/>
              <a:gd name="connsiteY14" fmla="*/ 2022764 h 3192654"/>
              <a:gd name="connsiteX15" fmla="*/ 872837 w 3394364"/>
              <a:gd name="connsiteY15" fmla="*/ 2064328 h 3192654"/>
              <a:gd name="connsiteX16" fmla="*/ 942110 w 3394364"/>
              <a:gd name="connsiteY16" fmla="*/ 2078182 h 3192654"/>
              <a:gd name="connsiteX17" fmla="*/ 1025237 w 3394364"/>
              <a:gd name="connsiteY17" fmla="*/ 2105891 h 3192654"/>
              <a:gd name="connsiteX18" fmla="*/ 1080655 w 3394364"/>
              <a:gd name="connsiteY18" fmla="*/ 2133600 h 3192654"/>
              <a:gd name="connsiteX19" fmla="*/ 1177637 w 3394364"/>
              <a:gd name="connsiteY19" fmla="*/ 2147455 h 3192654"/>
              <a:gd name="connsiteX20" fmla="*/ 1302328 w 3394364"/>
              <a:gd name="connsiteY20" fmla="*/ 2175164 h 3192654"/>
              <a:gd name="connsiteX21" fmla="*/ 1343891 w 3394364"/>
              <a:gd name="connsiteY21" fmla="*/ 2189019 h 3192654"/>
              <a:gd name="connsiteX22" fmla="*/ 1413164 w 3394364"/>
              <a:gd name="connsiteY22" fmla="*/ 2202873 h 3192654"/>
              <a:gd name="connsiteX23" fmla="*/ 1496291 w 3394364"/>
              <a:gd name="connsiteY23" fmla="*/ 2230582 h 3192654"/>
              <a:gd name="connsiteX24" fmla="*/ 1537855 w 3394364"/>
              <a:gd name="connsiteY24" fmla="*/ 2258291 h 3192654"/>
              <a:gd name="connsiteX25" fmla="*/ 1579419 w 3394364"/>
              <a:gd name="connsiteY25" fmla="*/ 2272146 h 3192654"/>
              <a:gd name="connsiteX26" fmla="*/ 1593273 w 3394364"/>
              <a:gd name="connsiteY26" fmla="*/ 2313709 h 3192654"/>
              <a:gd name="connsiteX27" fmla="*/ 1676400 w 3394364"/>
              <a:gd name="connsiteY27" fmla="*/ 2424546 h 3192654"/>
              <a:gd name="connsiteX28" fmla="*/ 1704110 w 3394364"/>
              <a:gd name="connsiteY28" fmla="*/ 2521528 h 3192654"/>
              <a:gd name="connsiteX29" fmla="*/ 1717964 w 3394364"/>
              <a:gd name="connsiteY29" fmla="*/ 2563091 h 3192654"/>
              <a:gd name="connsiteX30" fmla="*/ 1731819 w 3394364"/>
              <a:gd name="connsiteY30" fmla="*/ 2632364 h 3192654"/>
              <a:gd name="connsiteX31" fmla="*/ 1745673 w 3394364"/>
              <a:gd name="connsiteY31" fmla="*/ 2673928 h 3192654"/>
              <a:gd name="connsiteX32" fmla="*/ 1759528 w 3394364"/>
              <a:gd name="connsiteY32" fmla="*/ 2729346 h 3192654"/>
              <a:gd name="connsiteX33" fmla="*/ 1773382 w 3394364"/>
              <a:gd name="connsiteY33" fmla="*/ 2798619 h 3192654"/>
              <a:gd name="connsiteX34" fmla="*/ 1801091 w 3394364"/>
              <a:gd name="connsiteY34" fmla="*/ 2881746 h 3192654"/>
              <a:gd name="connsiteX35" fmla="*/ 1814946 w 3394364"/>
              <a:gd name="connsiteY35" fmla="*/ 2923309 h 3192654"/>
              <a:gd name="connsiteX36" fmla="*/ 1842655 w 3394364"/>
              <a:gd name="connsiteY36" fmla="*/ 2951019 h 3192654"/>
              <a:gd name="connsiteX37" fmla="*/ 1884219 w 3394364"/>
              <a:gd name="connsiteY37" fmla="*/ 3034146 h 3192654"/>
              <a:gd name="connsiteX38" fmla="*/ 1925782 w 3394364"/>
              <a:gd name="connsiteY38" fmla="*/ 3061855 h 3192654"/>
              <a:gd name="connsiteX39" fmla="*/ 1967346 w 3394364"/>
              <a:gd name="connsiteY39" fmla="*/ 3075709 h 3192654"/>
              <a:gd name="connsiteX40" fmla="*/ 1995055 w 3394364"/>
              <a:gd name="connsiteY40" fmla="*/ 3103419 h 3192654"/>
              <a:gd name="connsiteX41" fmla="*/ 2202873 w 3394364"/>
              <a:gd name="connsiteY41" fmla="*/ 3144982 h 3192654"/>
              <a:gd name="connsiteX42" fmla="*/ 3006437 w 3394364"/>
              <a:gd name="connsiteY42" fmla="*/ 3144982 h 3192654"/>
              <a:gd name="connsiteX43" fmla="*/ 3131128 w 3394364"/>
              <a:gd name="connsiteY43" fmla="*/ 3117273 h 3192654"/>
              <a:gd name="connsiteX44" fmla="*/ 3214255 w 3394364"/>
              <a:gd name="connsiteY44" fmla="*/ 3103419 h 3192654"/>
              <a:gd name="connsiteX45" fmla="*/ 3241964 w 3394364"/>
              <a:gd name="connsiteY45" fmla="*/ 3075709 h 3192654"/>
              <a:gd name="connsiteX46" fmla="*/ 3283528 w 3394364"/>
              <a:gd name="connsiteY46" fmla="*/ 3061855 h 3192654"/>
              <a:gd name="connsiteX47" fmla="*/ 3325091 w 3394364"/>
              <a:gd name="connsiteY47" fmla="*/ 3034146 h 3192654"/>
              <a:gd name="connsiteX48" fmla="*/ 3380510 w 3394364"/>
              <a:gd name="connsiteY48" fmla="*/ 2909455 h 3192654"/>
              <a:gd name="connsiteX49" fmla="*/ 3394364 w 3394364"/>
              <a:gd name="connsiteY49" fmla="*/ 2867891 h 3192654"/>
              <a:gd name="connsiteX50" fmla="*/ 3366655 w 3394364"/>
              <a:gd name="connsiteY50" fmla="*/ 2466109 h 3192654"/>
              <a:gd name="connsiteX51" fmla="*/ 3352800 w 3394364"/>
              <a:gd name="connsiteY51" fmla="*/ 2424546 h 3192654"/>
              <a:gd name="connsiteX52" fmla="*/ 3325091 w 3394364"/>
              <a:gd name="connsiteY52" fmla="*/ 2382982 h 3192654"/>
              <a:gd name="connsiteX53" fmla="*/ 3269673 w 3394364"/>
              <a:gd name="connsiteY53" fmla="*/ 2327564 h 3192654"/>
              <a:gd name="connsiteX54" fmla="*/ 3214255 w 3394364"/>
              <a:gd name="connsiteY54" fmla="*/ 2272146 h 3192654"/>
              <a:gd name="connsiteX55" fmla="*/ 3186546 w 3394364"/>
              <a:gd name="connsiteY55" fmla="*/ 2230582 h 3192654"/>
              <a:gd name="connsiteX56" fmla="*/ 3144982 w 3394364"/>
              <a:gd name="connsiteY56" fmla="*/ 2202873 h 3192654"/>
              <a:gd name="connsiteX57" fmla="*/ 3048000 w 3394364"/>
              <a:gd name="connsiteY57" fmla="*/ 2105891 h 3192654"/>
              <a:gd name="connsiteX58" fmla="*/ 3034146 w 3394364"/>
              <a:gd name="connsiteY58" fmla="*/ 2050473 h 3192654"/>
              <a:gd name="connsiteX59" fmla="*/ 3020291 w 3394364"/>
              <a:gd name="connsiteY59" fmla="*/ 1953491 h 3192654"/>
              <a:gd name="connsiteX60" fmla="*/ 2992582 w 3394364"/>
              <a:gd name="connsiteY60" fmla="*/ 1870364 h 3192654"/>
              <a:gd name="connsiteX61" fmla="*/ 2978728 w 3394364"/>
              <a:gd name="connsiteY61" fmla="*/ 1814946 h 3192654"/>
              <a:gd name="connsiteX62" fmla="*/ 2964873 w 3394364"/>
              <a:gd name="connsiteY62" fmla="*/ 1579419 h 3192654"/>
              <a:gd name="connsiteX63" fmla="*/ 2923310 w 3394364"/>
              <a:gd name="connsiteY63" fmla="*/ 1496291 h 3192654"/>
              <a:gd name="connsiteX64" fmla="*/ 2909455 w 3394364"/>
              <a:gd name="connsiteY64" fmla="*/ 1454728 h 3192654"/>
              <a:gd name="connsiteX65" fmla="*/ 2854037 w 3394364"/>
              <a:gd name="connsiteY65" fmla="*/ 1371600 h 3192654"/>
              <a:gd name="connsiteX66" fmla="*/ 2840182 w 3394364"/>
              <a:gd name="connsiteY66" fmla="*/ 1330037 h 3192654"/>
              <a:gd name="connsiteX67" fmla="*/ 2757055 w 3394364"/>
              <a:gd name="connsiteY67" fmla="*/ 1274619 h 3192654"/>
              <a:gd name="connsiteX68" fmla="*/ 2729346 w 3394364"/>
              <a:gd name="connsiteY68" fmla="*/ 1246909 h 3192654"/>
              <a:gd name="connsiteX69" fmla="*/ 2604655 w 3394364"/>
              <a:gd name="connsiteY69" fmla="*/ 1163782 h 3192654"/>
              <a:gd name="connsiteX70" fmla="*/ 2563091 w 3394364"/>
              <a:gd name="connsiteY70" fmla="*/ 1136073 h 3192654"/>
              <a:gd name="connsiteX71" fmla="*/ 2507673 w 3394364"/>
              <a:gd name="connsiteY71" fmla="*/ 1122219 h 3192654"/>
              <a:gd name="connsiteX72" fmla="*/ 2424546 w 3394364"/>
              <a:gd name="connsiteY72" fmla="*/ 1094509 h 3192654"/>
              <a:gd name="connsiteX73" fmla="*/ 2369128 w 3394364"/>
              <a:gd name="connsiteY73" fmla="*/ 1080655 h 3192654"/>
              <a:gd name="connsiteX74" fmla="*/ 2327564 w 3394364"/>
              <a:gd name="connsiteY74" fmla="*/ 1066800 h 3192654"/>
              <a:gd name="connsiteX75" fmla="*/ 2272146 w 3394364"/>
              <a:gd name="connsiteY75" fmla="*/ 1052946 h 3192654"/>
              <a:gd name="connsiteX76" fmla="*/ 2230582 w 3394364"/>
              <a:gd name="connsiteY76" fmla="*/ 1039091 h 3192654"/>
              <a:gd name="connsiteX77" fmla="*/ 2036619 w 3394364"/>
              <a:gd name="connsiteY77" fmla="*/ 1011382 h 3192654"/>
              <a:gd name="connsiteX78" fmla="*/ 1939637 w 3394364"/>
              <a:gd name="connsiteY78" fmla="*/ 997528 h 3192654"/>
              <a:gd name="connsiteX79" fmla="*/ 1787237 w 3394364"/>
              <a:gd name="connsiteY79" fmla="*/ 969819 h 3192654"/>
              <a:gd name="connsiteX80" fmla="*/ 1537855 w 3394364"/>
              <a:gd name="connsiteY80" fmla="*/ 955964 h 3192654"/>
              <a:gd name="connsiteX81" fmla="*/ 720437 w 3394364"/>
              <a:gd name="connsiteY81" fmla="*/ 928255 h 3192654"/>
              <a:gd name="connsiteX82" fmla="*/ 526473 w 3394364"/>
              <a:gd name="connsiteY82" fmla="*/ 900546 h 3192654"/>
              <a:gd name="connsiteX83" fmla="*/ 415637 w 3394364"/>
              <a:gd name="connsiteY83" fmla="*/ 886691 h 3192654"/>
              <a:gd name="connsiteX84" fmla="*/ 374073 w 3394364"/>
              <a:gd name="connsiteY84" fmla="*/ 872837 h 3192654"/>
              <a:gd name="connsiteX85" fmla="*/ 318655 w 3394364"/>
              <a:gd name="connsiteY85" fmla="*/ 858982 h 3192654"/>
              <a:gd name="connsiteX86" fmla="*/ 304800 w 3394364"/>
              <a:gd name="connsiteY86" fmla="*/ 817419 h 3192654"/>
              <a:gd name="connsiteX87" fmla="*/ 277091 w 3394364"/>
              <a:gd name="connsiteY87" fmla="*/ 789709 h 3192654"/>
              <a:gd name="connsiteX88" fmla="*/ 221673 w 3394364"/>
              <a:gd name="connsiteY88" fmla="*/ 665019 h 3192654"/>
              <a:gd name="connsiteX89" fmla="*/ 193964 w 3394364"/>
              <a:gd name="connsiteY89" fmla="*/ 637309 h 3192654"/>
              <a:gd name="connsiteX90" fmla="*/ 180110 w 3394364"/>
              <a:gd name="connsiteY90" fmla="*/ 568037 h 3192654"/>
              <a:gd name="connsiteX91" fmla="*/ 152400 w 3394364"/>
              <a:gd name="connsiteY91" fmla="*/ 484909 h 3192654"/>
              <a:gd name="connsiteX92" fmla="*/ 124691 w 3394364"/>
              <a:gd name="connsiteY92" fmla="*/ 332509 h 3192654"/>
              <a:gd name="connsiteX93" fmla="*/ 110837 w 3394364"/>
              <a:gd name="connsiteY93" fmla="*/ 277091 h 3192654"/>
              <a:gd name="connsiteX94" fmla="*/ 83128 w 3394364"/>
              <a:gd name="connsiteY94" fmla="*/ 193964 h 3192654"/>
              <a:gd name="connsiteX95" fmla="*/ 55419 w 3394364"/>
              <a:gd name="connsiteY95" fmla="*/ 110837 h 3192654"/>
              <a:gd name="connsiteX96" fmla="*/ 41564 w 3394364"/>
              <a:gd name="connsiteY96" fmla="*/ 69273 h 3192654"/>
              <a:gd name="connsiteX97" fmla="*/ 0 w 3394364"/>
              <a:gd name="connsiteY97" fmla="*/ 0 h 31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394364" h="3192654">
                <a:moveTo>
                  <a:pt x="346364" y="900546"/>
                </a:moveTo>
                <a:cubicBezTo>
                  <a:pt x="350982" y="923637"/>
                  <a:pt x="354508" y="946974"/>
                  <a:pt x="360219" y="969819"/>
                </a:cubicBezTo>
                <a:cubicBezTo>
                  <a:pt x="363761" y="983987"/>
                  <a:pt x="371461" y="997014"/>
                  <a:pt x="374073" y="1011382"/>
                </a:cubicBezTo>
                <a:cubicBezTo>
                  <a:pt x="380733" y="1048015"/>
                  <a:pt x="381066" y="1085624"/>
                  <a:pt x="387928" y="1122219"/>
                </a:cubicBezTo>
                <a:cubicBezTo>
                  <a:pt x="394946" y="1159649"/>
                  <a:pt x="408169" y="1195712"/>
                  <a:pt x="415637" y="1233055"/>
                </a:cubicBezTo>
                <a:lnTo>
                  <a:pt x="429491" y="1302328"/>
                </a:lnTo>
                <a:cubicBezTo>
                  <a:pt x="434109" y="1376219"/>
                  <a:pt x="436327" y="1450299"/>
                  <a:pt x="443346" y="1524000"/>
                </a:cubicBezTo>
                <a:cubicBezTo>
                  <a:pt x="445579" y="1547442"/>
                  <a:pt x="448932" y="1571224"/>
                  <a:pt x="457200" y="1593273"/>
                </a:cubicBezTo>
                <a:cubicBezTo>
                  <a:pt x="463047" y="1608864"/>
                  <a:pt x="475673" y="1620982"/>
                  <a:pt x="484910" y="1634837"/>
                </a:cubicBezTo>
                <a:cubicBezTo>
                  <a:pt x="531475" y="1774535"/>
                  <a:pt x="460422" y="1557829"/>
                  <a:pt x="512619" y="1731819"/>
                </a:cubicBezTo>
                <a:cubicBezTo>
                  <a:pt x="521012" y="1759795"/>
                  <a:pt x="524126" y="1790644"/>
                  <a:pt x="540328" y="1814946"/>
                </a:cubicBezTo>
                <a:cubicBezTo>
                  <a:pt x="549564" y="1828800"/>
                  <a:pt x="557635" y="1843507"/>
                  <a:pt x="568037" y="1856509"/>
                </a:cubicBezTo>
                <a:cubicBezTo>
                  <a:pt x="576197" y="1866709"/>
                  <a:pt x="587909" y="1873769"/>
                  <a:pt x="595746" y="1884219"/>
                </a:cubicBezTo>
                <a:cubicBezTo>
                  <a:pt x="615727" y="1910861"/>
                  <a:pt x="623455" y="1948873"/>
                  <a:pt x="651164" y="1967346"/>
                </a:cubicBezTo>
                <a:cubicBezTo>
                  <a:pt x="678873" y="1985819"/>
                  <a:pt x="702698" y="2012233"/>
                  <a:pt x="734291" y="2022764"/>
                </a:cubicBezTo>
                <a:cubicBezTo>
                  <a:pt x="803352" y="2045784"/>
                  <a:pt x="810030" y="2050371"/>
                  <a:pt x="872837" y="2064328"/>
                </a:cubicBezTo>
                <a:cubicBezTo>
                  <a:pt x="895825" y="2069436"/>
                  <a:pt x="919391" y="2071986"/>
                  <a:pt x="942110" y="2078182"/>
                </a:cubicBezTo>
                <a:cubicBezTo>
                  <a:pt x="970289" y="2085867"/>
                  <a:pt x="999113" y="2092829"/>
                  <a:pt x="1025237" y="2105891"/>
                </a:cubicBezTo>
                <a:cubicBezTo>
                  <a:pt x="1043710" y="2115127"/>
                  <a:pt x="1060730" y="2128166"/>
                  <a:pt x="1080655" y="2133600"/>
                </a:cubicBezTo>
                <a:cubicBezTo>
                  <a:pt x="1112160" y="2142192"/>
                  <a:pt x="1145310" y="2142837"/>
                  <a:pt x="1177637" y="2147455"/>
                </a:cubicBezTo>
                <a:cubicBezTo>
                  <a:pt x="1271207" y="2178644"/>
                  <a:pt x="1156019" y="2142650"/>
                  <a:pt x="1302328" y="2175164"/>
                </a:cubicBezTo>
                <a:cubicBezTo>
                  <a:pt x="1316584" y="2178332"/>
                  <a:pt x="1329723" y="2185477"/>
                  <a:pt x="1343891" y="2189019"/>
                </a:cubicBezTo>
                <a:cubicBezTo>
                  <a:pt x="1366736" y="2194730"/>
                  <a:pt x="1390445" y="2196677"/>
                  <a:pt x="1413164" y="2202873"/>
                </a:cubicBezTo>
                <a:cubicBezTo>
                  <a:pt x="1441343" y="2210558"/>
                  <a:pt x="1496291" y="2230582"/>
                  <a:pt x="1496291" y="2230582"/>
                </a:cubicBezTo>
                <a:cubicBezTo>
                  <a:pt x="1510146" y="2239818"/>
                  <a:pt x="1522962" y="2250844"/>
                  <a:pt x="1537855" y="2258291"/>
                </a:cubicBezTo>
                <a:cubicBezTo>
                  <a:pt x="1550917" y="2264822"/>
                  <a:pt x="1569092" y="2261819"/>
                  <a:pt x="1579419" y="2272146"/>
                </a:cubicBezTo>
                <a:cubicBezTo>
                  <a:pt x="1589745" y="2282472"/>
                  <a:pt x="1585760" y="2301186"/>
                  <a:pt x="1593273" y="2313709"/>
                </a:cubicBezTo>
                <a:cubicBezTo>
                  <a:pt x="1642509" y="2395770"/>
                  <a:pt x="1618889" y="2252020"/>
                  <a:pt x="1676400" y="2424546"/>
                </a:cubicBezTo>
                <a:cubicBezTo>
                  <a:pt x="1709613" y="2524179"/>
                  <a:pt x="1669325" y="2399779"/>
                  <a:pt x="1704110" y="2521528"/>
                </a:cubicBezTo>
                <a:cubicBezTo>
                  <a:pt x="1708122" y="2535570"/>
                  <a:pt x="1714422" y="2548923"/>
                  <a:pt x="1717964" y="2563091"/>
                </a:cubicBezTo>
                <a:cubicBezTo>
                  <a:pt x="1723675" y="2585936"/>
                  <a:pt x="1726108" y="2609519"/>
                  <a:pt x="1731819" y="2632364"/>
                </a:cubicBezTo>
                <a:cubicBezTo>
                  <a:pt x="1735361" y="2646532"/>
                  <a:pt x="1741661" y="2659886"/>
                  <a:pt x="1745673" y="2673928"/>
                </a:cubicBezTo>
                <a:cubicBezTo>
                  <a:pt x="1750904" y="2692237"/>
                  <a:pt x="1755397" y="2710758"/>
                  <a:pt x="1759528" y="2729346"/>
                </a:cubicBezTo>
                <a:cubicBezTo>
                  <a:pt x="1764636" y="2752334"/>
                  <a:pt x="1767186" y="2775900"/>
                  <a:pt x="1773382" y="2798619"/>
                </a:cubicBezTo>
                <a:cubicBezTo>
                  <a:pt x="1781067" y="2826798"/>
                  <a:pt x="1791855" y="2854037"/>
                  <a:pt x="1801091" y="2881746"/>
                </a:cubicBezTo>
                <a:cubicBezTo>
                  <a:pt x="1805709" y="2895600"/>
                  <a:pt x="1804620" y="2912982"/>
                  <a:pt x="1814946" y="2923309"/>
                </a:cubicBezTo>
                <a:lnTo>
                  <a:pt x="1842655" y="2951019"/>
                </a:lnTo>
                <a:cubicBezTo>
                  <a:pt x="1853923" y="2984823"/>
                  <a:pt x="1857363" y="3007289"/>
                  <a:pt x="1884219" y="3034146"/>
                </a:cubicBezTo>
                <a:cubicBezTo>
                  <a:pt x="1895993" y="3045920"/>
                  <a:pt x="1910889" y="3054409"/>
                  <a:pt x="1925782" y="3061855"/>
                </a:cubicBezTo>
                <a:cubicBezTo>
                  <a:pt x="1938844" y="3068386"/>
                  <a:pt x="1953491" y="3071091"/>
                  <a:pt x="1967346" y="3075709"/>
                </a:cubicBezTo>
                <a:cubicBezTo>
                  <a:pt x="1976582" y="3084946"/>
                  <a:pt x="1983372" y="3097577"/>
                  <a:pt x="1995055" y="3103419"/>
                </a:cubicBezTo>
                <a:cubicBezTo>
                  <a:pt x="2065226" y="3138505"/>
                  <a:pt x="2124507" y="3136275"/>
                  <a:pt x="2202873" y="3144982"/>
                </a:cubicBezTo>
                <a:cubicBezTo>
                  <a:pt x="2483597" y="3238559"/>
                  <a:pt x="2261924" y="3169799"/>
                  <a:pt x="3006437" y="3144982"/>
                </a:cubicBezTo>
                <a:cubicBezTo>
                  <a:pt x="3035483" y="3144014"/>
                  <a:pt x="3100490" y="3123401"/>
                  <a:pt x="3131128" y="3117273"/>
                </a:cubicBezTo>
                <a:cubicBezTo>
                  <a:pt x="3158674" y="3111764"/>
                  <a:pt x="3186546" y="3108037"/>
                  <a:pt x="3214255" y="3103419"/>
                </a:cubicBezTo>
                <a:cubicBezTo>
                  <a:pt x="3223491" y="3094182"/>
                  <a:pt x="3230763" y="3082430"/>
                  <a:pt x="3241964" y="3075709"/>
                </a:cubicBezTo>
                <a:cubicBezTo>
                  <a:pt x="3254487" y="3068195"/>
                  <a:pt x="3270466" y="3068386"/>
                  <a:pt x="3283528" y="3061855"/>
                </a:cubicBezTo>
                <a:cubicBezTo>
                  <a:pt x="3298421" y="3054409"/>
                  <a:pt x="3311237" y="3043382"/>
                  <a:pt x="3325091" y="3034146"/>
                </a:cubicBezTo>
                <a:cubicBezTo>
                  <a:pt x="3369000" y="2968281"/>
                  <a:pt x="3347536" y="3008376"/>
                  <a:pt x="3380510" y="2909455"/>
                </a:cubicBezTo>
                <a:lnTo>
                  <a:pt x="3394364" y="2867891"/>
                </a:lnTo>
                <a:cubicBezTo>
                  <a:pt x="3387917" y="2713162"/>
                  <a:pt x="3400486" y="2601427"/>
                  <a:pt x="3366655" y="2466109"/>
                </a:cubicBezTo>
                <a:cubicBezTo>
                  <a:pt x="3363113" y="2451941"/>
                  <a:pt x="3359331" y="2437608"/>
                  <a:pt x="3352800" y="2424546"/>
                </a:cubicBezTo>
                <a:cubicBezTo>
                  <a:pt x="3345353" y="2409653"/>
                  <a:pt x="3334327" y="2396837"/>
                  <a:pt x="3325091" y="2382982"/>
                </a:cubicBezTo>
                <a:cubicBezTo>
                  <a:pt x="3288147" y="2272147"/>
                  <a:pt x="3343564" y="2401456"/>
                  <a:pt x="3269673" y="2327564"/>
                </a:cubicBezTo>
                <a:cubicBezTo>
                  <a:pt x="3195784" y="2253674"/>
                  <a:pt x="3325090" y="2309089"/>
                  <a:pt x="3214255" y="2272146"/>
                </a:cubicBezTo>
                <a:cubicBezTo>
                  <a:pt x="3205019" y="2258291"/>
                  <a:pt x="3198320" y="2242356"/>
                  <a:pt x="3186546" y="2230582"/>
                </a:cubicBezTo>
                <a:cubicBezTo>
                  <a:pt x="3174772" y="2218808"/>
                  <a:pt x="3155947" y="2215404"/>
                  <a:pt x="3144982" y="2202873"/>
                </a:cubicBezTo>
                <a:cubicBezTo>
                  <a:pt x="3053439" y="2098253"/>
                  <a:pt x="3133447" y="2134374"/>
                  <a:pt x="3048000" y="2105891"/>
                </a:cubicBezTo>
                <a:cubicBezTo>
                  <a:pt x="3043382" y="2087418"/>
                  <a:pt x="3037552" y="2069207"/>
                  <a:pt x="3034146" y="2050473"/>
                </a:cubicBezTo>
                <a:cubicBezTo>
                  <a:pt x="3028304" y="2018344"/>
                  <a:pt x="3027634" y="1985310"/>
                  <a:pt x="3020291" y="1953491"/>
                </a:cubicBezTo>
                <a:cubicBezTo>
                  <a:pt x="3013723" y="1925031"/>
                  <a:pt x="2999666" y="1898700"/>
                  <a:pt x="2992582" y="1870364"/>
                </a:cubicBezTo>
                <a:lnTo>
                  <a:pt x="2978728" y="1814946"/>
                </a:lnTo>
                <a:cubicBezTo>
                  <a:pt x="2974110" y="1736437"/>
                  <a:pt x="2972698" y="1657673"/>
                  <a:pt x="2964873" y="1579419"/>
                </a:cubicBezTo>
                <a:cubicBezTo>
                  <a:pt x="2960520" y="1535888"/>
                  <a:pt x="2942284" y="1534238"/>
                  <a:pt x="2923310" y="1496291"/>
                </a:cubicBezTo>
                <a:cubicBezTo>
                  <a:pt x="2916779" y="1483229"/>
                  <a:pt x="2916547" y="1467494"/>
                  <a:pt x="2909455" y="1454728"/>
                </a:cubicBezTo>
                <a:cubicBezTo>
                  <a:pt x="2893282" y="1425617"/>
                  <a:pt x="2864569" y="1403193"/>
                  <a:pt x="2854037" y="1371600"/>
                </a:cubicBezTo>
                <a:cubicBezTo>
                  <a:pt x="2849419" y="1357746"/>
                  <a:pt x="2850509" y="1340363"/>
                  <a:pt x="2840182" y="1330037"/>
                </a:cubicBezTo>
                <a:cubicBezTo>
                  <a:pt x="2816634" y="1306489"/>
                  <a:pt x="2780603" y="1298168"/>
                  <a:pt x="2757055" y="1274619"/>
                </a:cubicBezTo>
                <a:cubicBezTo>
                  <a:pt x="2747819" y="1265382"/>
                  <a:pt x="2739796" y="1254746"/>
                  <a:pt x="2729346" y="1246909"/>
                </a:cubicBezTo>
                <a:cubicBezTo>
                  <a:pt x="2729337" y="1246902"/>
                  <a:pt x="2625442" y="1177640"/>
                  <a:pt x="2604655" y="1163782"/>
                </a:cubicBezTo>
                <a:cubicBezTo>
                  <a:pt x="2590800" y="1154546"/>
                  <a:pt x="2579245" y="1140111"/>
                  <a:pt x="2563091" y="1136073"/>
                </a:cubicBezTo>
                <a:cubicBezTo>
                  <a:pt x="2544618" y="1131455"/>
                  <a:pt x="2525911" y="1127690"/>
                  <a:pt x="2507673" y="1122219"/>
                </a:cubicBezTo>
                <a:cubicBezTo>
                  <a:pt x="2479697" y="1113826"/>
                  <a:pt x="2452882" y="1101593"/>
                  <a:pt x="2424546" y="1094509"/>
                </a:cubicBezTo>
                <a:cubicBezTo>
                  <a:pt x="2406073" y="1089891"/>
                  <a:pt x="2387437" y="1085886"/>
                  <a:pt x="2369128" y="1080655"/>
                </a:cubicBezTo>
                <a:cubicBezTo>
                  <a:pt x="2355086" y="1076643"/>
                  <a:pt x="2341606" y="1070812"/>
                  <a:pt x="2327564" y="1066800"/>
                </a:cubicBezTo>
                <a:cubicBezTo>
                  <a:pt x="2309255" y="1061569"/>
                  <a:pt x="2290455" y="1058177"/>
                  <a:pt x="2272146" y="1052946"/>
                </a:cubicBezTo>
                <a:cubicBezTo>
                  <a:pt x="2258104" y="1048934"/>
                  <a:pt x="2244964" y="1041629"/>
                  <a:pt x="2230582" y="1039091"/>
                </a:cubicBezTo>
                <a:cubicBezTo>
                  <a:pt x="2166265" y="1027741"/>
                  <a:pt x="2101273" y="1020618"/>
                  <a:pt x="2036619" y="1011382"/>
                </a:cubicBezTo>
                <a:cubicBezTo>
                  <a:pt x="2004292" y="1006764"/>
                  <a:pt x="1971317" y="1005448"/>
                  <a:pt x="1939637" y="997528"/>
                </a:cubicBezTo>
                <a:cubicBezTo>
                  <a:pt x="1877508" y="981995"/>
                  <a:pt x="1860246" y="975660"/>
                  <a:pt x="1787237" y="969819"/>
                </a:cubicBezTo>
                <a:cubicBezTo>
                  <a:pt x="1704247" y="963180"/>
                  <a:pt x="1620982" y="960582"/>
                  <a:pt x="1537855" y="955964"/>
                </a:cubicBezTo>
                <a:cubicBezTo>
                  <a:pt x="1248927" y="859652"/>
                  <a:pt x="1545938" y="954052"/>
                  <a:pt x="720437" y="928255"/>
                </a:cubicBezTo>
                <a:cubicBezTo>
                  <a:pt x="664366" y="926503"/>
                  <a:pt x="583977" y="908761"/>
                  <a:pt x="526473" y="900546"/>
                </a:cubicBezTo>
                <a:cubicBezTo>
                  <a:pt x="489614" y="895280"/>
                  <a:pt x="452582" y="891309"/>
                  <a:pt x="415637" y="886691"/>
                </a:cubicBezTo>
                <a:cubicBezTo>
                  <a:pt x="401782" y="882073"/>
                  <a:pt x="388115" y="876849"/>
                  <a:pt x="374073" y="872837"/>
                </a:cubicBezTo>
                <a:cubicBezTo>
                  <a:pt x="355764" y="867606"/>
                  <a:pt x="333524" y="870877"/>
                  <a:pt x="318655" y="858982"/>
                </a:cubicBezTo>
                <a:cubicBezTo>
                  <a:pt x="307251" y="849859"/>
                  <a:pt x="312314" y="829942"/>
                  <a:pt x="304800" y="817419"/>
                </a:cubicBezTo>
                <a:cubicBezTo>
                  <a:pt x="298079" y="806218"/>
                  <a:pt x="286327" y="798946"/>
                  <a:pt x="277091" y="789709"/>
                </a:cubicBezTo>
                <a:cubicBezTo>
                  <a:pt x="255119" y="723793"/>
                  <a:pt x="259311" y="712067"/>
                  <a:pt x="221673" y="665019"/>
                </a:cubicBezTo>
                <a:cubicBezTo>
                  <a:pt x="213513" y="654819"/>
                  <a:pt x="203200" y="646546"/>
                  <a:pt x="193964" y="637309"/>
                </a:cubicBezTo>
                <a:cubicBezTo>
                  <a:pt x="189346" y="614218"/>
                  <a:pt x="186306" y="590755"/>
                  <a:pt x="180110" y="568037"/>
                </a:cubicBezTo>
                <a:cubicBezTo>
                  <a:pt x="172425" y="539858"/>
                  <a:pt x="152400" y="484909"/>
                  <a:pt x="152400" y="484909"/>
                </a:cubicBezTo>
                <a:cubicBezTo>
                  <a:pt x="142371" y="424735"/>
                  <a:pt x="137603" y="390615"/>
                  <a:pt x="124691" y="332509"/>
                </a:cubicBezTo>
                <a:cubicBezTo>
                  <a:pt x="120560" y="313921"/>
                  <a:pt x="116308" y="295329"/>
                  <a:pt x="110837" y="277091"/>
                </a:cubicBezTo>
                <a:cubicBezTo>
                  <a:pt x="102444" y="249115"/>
                  <a:pt x="92364" y="221673"/>
                  <a:pt x="83128" y="193964"/>
                </a:cubicBezTo>
                <a:lnTo>
                  <a:pt x="55419" y="110837"/>
                </a:lnTo>
                <a:cubicBezTo>
                  <a:pt x="50801" y="96982"/>
                  <a:pt x="49665" y="81424"/>
                  <a:pt x="41564" y="69273"/>
                </a:cubicBezTo>
                <a:cubicBezTo>
                  <a:pt x="8127" y="19117"/>
                  <a:pt x="21302" y="4260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 animBg="1"/>
      <p:bldP spid="21" grpId="0" animBg="1"/>
      <p:bldP spid="22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799"/>
            <a:ext cx="4527344" cy="38284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4451144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5562601" y="2451590"/>
            <a:ext cx="6248400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হিমালয়ের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6012889" y="325181"/>
            <a:ext cx="2514600" cy="1261222"/>
          </a:xfrm>
          <a:prstGeom prst="can">
            <a:avLst>
              <a:gd name="adj" fmla="val 16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1" y="3629891"/>
            <a:ext cx="6248400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ভাইরাসটির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68" y="507929"/>
            <a:ext cx="3061607" cy="1714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06" y="4741119"/>
            <a:ext cx="3061607" cy="169863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8215745" y="1482436"/>
            <a:ext cx="3394364" cy="3192654"/>
          </a:xfrm>
          <a:custGeom>
            <a:avLst/>
            <a:gdLst>
              <a:gd name="connsiteX0" fmla="*/ 346364 w 3394364"/>
              <a:gd name="connsiteY0" fmla="*/ 900546 h 3192654"/>
              <a:gd name="connsiteX1" fmla="*/ 360219 w 3394364"/>
              <a:gd name="connsiteY1" fmla="*/ 969819 h 3192654"/>
              <a:gd name="connsiteX2" fmla="*/ 374073 w 3394364"/>
              <a:gd name="connsiteY2" fmla="*/ 1011382 h 3192654"/>
              <a:gd name="connsiteX3" fmla="*/ 387928 w 3394364"/>
              <a:gd name="connsiteY3" fmla="*/ 1122219 h 3192654"/>
              <a:gd name="connsiteX4" fmla="*/ 415637 w 3394364"/>
              <a:gd name="connsiteY4" fmla="*/ 1233055 h 3192654"/>
              <a:gd name="connsiteX5" fmla="*/ 429491 w 3394364"/>
              <a:gd name="connsiteY5" fmla="*/ 1302328 h 3192654"/>
              <a:gd name="connsiteX6" fmla="*/ 443346 w 3394364"/>
              <a:gd name="connsiteY6" fmla="*/ 1524000 h 3192654"/>
              <a:gd name="connsiteX7" fmla="*/ 457200 w 3394364"/>
              <a:gd name="connsiteY7" fmla="*/ 1593273 h 3192654"/>
              <a:gd name="connsiteX8" fmla="*/ 484910 w 3394364"/>
              <a:gd name="connsiteY8" fmla="*/ 1634837 h 3192654"/>
              <a:gd name="connsiteX9" fmla="*/ 512619 w 3394364"/>
              <a:gd name="connsiteY9" fmla="*/ 1731819 h 3192654"/>
              <a:gd name="connsiteX10" fmla="*/ 540328 w 3394364"/>
              <a:gd name="connsiteY10" fmla="*/ 1814946 h 3192654"/>
              <a:gd name="connsiteX11" fmla="*/ 568037 w 3394364"/>
              <a:gd name="connsiteY11" fmla="*/ 1856509 h 3192654"/>
              <a:gd name="connsiteX12" fmla="*/ 595746 w 3394364"/>
              <a:gd name="connsiteY12" fmla="*/ 1884219 h 3192654"/>
              <a:gd name="connsiteX13" fmla="*/ 651164 w 3394364"/>
              <a:gd name="connsiteY13" fmla="*/ 1967346 h 3192654"/>
              <a:gd name="connsiteX14" fmla="*/ 734291 w 3394364"/>
              <a:gd name="connsiteY14" fmla="*/ 2022764 h 3192654"/>
              <a:gd name="connsiteX15" fmla="*/ 872837 w 3394364"/>
              <a:gd name="connsiteY15" fmla="*/ 2064328 h 3192654"/>
              <a:gd name="connsiteX16" fmla="*/ 942110 w 3394364"/>
              <a:gd name="connsiteY16" fmla="*/ 2078182 h 3192654"/>
              <a:gd name="connsiteX17" fmla="*/ 1025237 w 3394364"/>
              <a:gd name="connsiteY17" fmla="*/ 2105891 h 3192654"/>
              <a:gd name="connsiteX18" fmla="*/ 1080655 w 3394364"/>
              <a:gd name="connsiteY18" fmla="*/ 2133600 h 3192654"/>
              <a:gd name="connsiteX19" fmla="*/ 1177637 w 3394364"/>
              <a:gd name="connsiteY19" fmla="*/ 2147455 h 3192654"/>
              <a:gd name="connsiteX20" fmla="*/ 1302328 w 3394364"/>
              <a:gd name="connsiteY20" fmla="*/ 2175164 h 3192654"/>
              <a:gd name="connsiteX21" fmla="*/ 1343891 w 3394364"/>
              <a:gd name="connsiteY21" fmla="*/ 2189019 h 3192654"/>
              <a:gd name="connsiteX22" fmla="*/ 1413164 w 3394364"/>
              <a:gd name="connsiteY22" fmla="*/ 2202873 h 3192654"/>
              <a:gd name="connsiteX23" fmla="*/ 1496291 w 3394364"/>
              <a:gd name="connsiteY23" fmla="*/ 2230582 h 3192654"/>
              <a:gd name="connsiteX24" fmla="*/ 1537855 w 3394364"/>
              <a:gd name="connsiteY24" fmla="*/ 2258291 h 3192654"/>
              <a:gd name="connsiteX25" fmla="*/ 1579419 w 3394364"/>
              <a:gd name="connsiteY25" fmla="*/ 2272146 h 3192654"/>
              <a:gd name="connsiteX26" fmla="*/ 1593273 w 3394364"/>
              <a:gd name="connsiteY26" fmla="*/ 2313709 h 3192654"/>
              <a:gd name="connsiteX27" fmla="*/ 1676400 w 3394364"/>
              <a:gd name="connsiteY27" fmla="*/ 2424546 h 3192654"/>
              <a:gd name="connsiteX28" fmla="*/ 1704110 w 3394364"/>
              <a:gd name="connsiteY28" fmla="*/ 2521528 h 3192654"/>
              <a:gd name="connsiteX29" fmla="*/ 1717964 w 3394364"/>
              <a:gd name="connsiteY29" fmla="*/ 2563091 h 3192654"/>
              <a:gd name="connsiteX30" fmla="*/ 1731819 w 3394364"/>
              <a:gd name="connsiteY30" fmla="*/ 2632364 h 3192654"/>
              <a:gd name="connsiteX31" fmla="*/ 1745673 w 3394364"/>
              <a:gd name="connsiteY31" fmla="*/ 2673928 h 3192654"/>
              <a:gd name="connsiteX32" fmla="*/ 1759528 w 3394364"/>
              <a:gd name="connsiteY32" fmla="*/ 2729346 h 3192654"/>
              <a:gd name="connsiteX33" fmla="*/ 1773382 w 3394364"/>
              <a:gd name="connsiteY33" fmla="*/ 2798619 h 3192654"/>
              <a:gd name="connsiteX34" fmla="*/ 1801091 w 3394364"/>
              <a:gd name="connsiteY34" fmla="*/ 2881746 h 3192654"/>
              <a:gd name="connsiteX35" fmla="*/ 1814946 w 3394364"/>
              <a:gd name="connsiteY35" fmla="*/ 2923309 h 3192654"/>
              <a:gd name="connsiteX36" fmla="*/ 1842655 w 3394364"/>
              <a:gd name="connsiteY36" fmla="*/ 2951019 h 3192654"/>
              <a:gd name="connsiteX37" fmla="*/ 1884219 w 3394364"/>
              <a:gd name="connsiteY37" fmla="*/ 3034146 h 3192654"/>
              <a:gd name="connsiteX38" fmla="*/ 1925782 w 3394364"/>
              <a:gd name="connsiteY38" fmla="*/ 3061855 h 3192654"/>
              <a:gd name="connsiteX39" fmla="*/ 1967346 w 3394364"/>
              <a:gd name="connsiteY39" fmla="*/ 3075709 h 3192654"/>
              <a:gd name="connsiteX40" fmla="*/ 1995055 w 3394364"/>
              <a:gd name="connsiteY40" fmla="*/ 3103419 h 3192654"/>
              <a:gd name="connsiteX41" fmla="*/ 2202873 w 3394364"/>
              <a:gd name="connsiteY41" fmla="*/ 3144982 h 3192654"/>
              <a:gd name="connsiteX42" fmla="*/ 3006437 w 3394364"/>
              <a:gd name="connsiteY42" fmla="*/ 3144982 h 3192654"/>
              <a:gd name="connsiteX43" fmla="*/ 3131128 w 3394364"/>
              <a:gd name="connsiteY43" fmla="*/ 3117273 h 3192654"/>
              <a:gd name="connsiteX44" fmla="*/ 3214255 w 3394364"/>
              <a:gd name="connsiteY44" fmla="*/ 3103419 h 3192654"/>
              <a:gd name="connsiteX45" fmla="*/ 3241964 w 3394364"/>
              <a:gd name="connsiteY45" fmla="*/ 3075709 h 3192654"/>
              <a:gd name="connsiteX46" fmla="*/ 3283528 w 3394364"/>
              <a:gd name="connsiteY46" fmla="*/ 3061855 h 3192654"/>
              <a:gd name="connsiteX47" fmla="*/ 3325091 w 3394364"/>
              <a:gd name="connsiteY47" fmla="*/ 3034146 h 3192654"/>
              <a:gd name="connsiteX48" fmla="*/ 3380510 w 3394364"/>
              <a:gd name="connsiteY48" fmla="*/ 2909455 h 3192654"/>
              <a:gd name="connsiteX49" fmla="*/ 3394364 w 3394364"/>
              <a:gd name="connsiteY49" fmla="*/ 2867891 h 3192654"/>
              <a:gd name="connsiteX50" fmla="*/ 3366655 w 3394364"/>
              <a:gd name="connsiteY50" fmla="*/ 2466109 h 3192654"/>
              <a:gd name="connsiteX51" fmla="*/ 3352800 w 3394364"/>
              <a:gd name="connsiteY51" fmla="*/ 2424546 h 3192654"/>
              <a:gd name="connsiteX52" fmla="*/ 3325091 w 3394364"/>
              <a:gd name="connsiteY52" fmla="*/ 2382982 h 3192654"/>
              <a:gd name="connsiteX53" fmla="*/ 3269673 w 3394364"/>
              <a:gd name="connsiteY53" fmla="*/ 2327564 h 3192654"/>
              <a:gd name="connsiteX54" fmla="*/ 3214255 w 3394364"/>
              <a:gd name="connsiteY54" fmla="*/ 2272146 h 3192654"/>
              <a:gd name="connsiteX55" fmla="*/ 3186546 w 3394364"/>
              <a:gd name="connsiteY55" fmla="*/ 2230582 h 3192654"/>
              <a:gd name="connsiteX56" fmla="*/ 3144982 w 3394364"/>
              <a:gd name="connsiteY56" fmla="*/ 2202873 h 3192654"/>
              <a:gd name="connsiteX57" fmla="*/ 3048000 w 3394364"/>
              <a:gd name="connsiteY57" fmla="*/ 2105891 h 3192654"/>
              <a:gd name="connsiteX58" fmla="*/ 3034146 w 3394364"/>
              <a:gd name="connsiteY58" fmla="*/ 2050473 h 3192654"/>
              <a:gd name="connsiteX59" fmla="*/ 3020291 w 3394364"/>
              <a:gd name="connsiteY59" fmla="*/ 1953491 h 3192654"/>
              <a:gd name="connsiteX60" fmla="*/ 2992582 w 3394364"/>
              <a:gd name="connsiteY60" fmla="*/ 1870364 h 3192654"/>
              <a:gd name="connsiteX61" fmla="*/ 2978728 w 3394364"/>
              <a:gd name="connsiteY61" fmla="*/ 1814946 h 3192654"/>
              <a:gd name="connsiteX62" fmla="*/ 2964873 w 3394364"/>
              <a:gd name="connsiteY62" fmla="*/ 1579419 h 3192654"/>
              <a:gd name="connsiteX63" fmla="*/ 2923310 w 3394364"/>
              <a:gd name="connsiteY63" fmla="*/ 1496291 h 3192654"/>
              <a:gd name="connsiteX64" fmla="*/ 2909455 w 3394364"/>
              <a:gd name="connsiteY64" fmla="*/ 1454728 h 3192654"/>
              <a:gd name="connsiteX65" fmla="*/ 2854037 w 3394364"/>
              <a:gd name="connsiteY65" fmla="*/ 1371600 h 3192654"/>
              <a:gd name="connsiteX66" fmla="*/ 2840182 w 3394364"/>
              <a:gd name="connsiteY66" fmla="*/ 1330037 h 3192654"/>
              <a:gd name="connsiteX67" fmla="*/ 2757055 w 3394364"/>
              <a:gd name="connsiteY67" fmla="*/ 1274619 h 3192654"/>
              <a:gd name="connsiteX68" fmla="*/ 2729346 w 3394364"/>
              <a:gd name="connsiteY68" fmla="*/ 1246909 h 3192654"/>
              <a:gd name="connsiteX69" fmla="*/ 2604655 w 3394364"/>
              <a:gd name="connsiteY69" fmla="*/ 1163782 h 3192654"/>
              <a:gd name="connsiteX70" fmla="*/ 2563091 w 3394364"/>
              <a:gd name="connsiteY70" fmla="*/ 1136073 h 3192654"/>
              <a:gd name="connsiteX71" fmla="*/ 2507673 w 3394364"/>
              <a:gd name="connsiteY71" fmla="*/ 1122219 h 3192654"/>
              <a:gd name="connsiteX72" fmla="*/ 2424546 w 3394364"/>
              <a:gd name="connsiteY72" fmla="*/ 1094509 h 3192654"/>
              <a:gd name="connsiteX73" fmla="*/ 2369128 w 3394364"/>
              <a:gd name="connsiteY73" fmla="*/ 1080655 h 3192654"/>
              <a:gd name="connsiteX74" fmla="*/ 2327564 w 3394364"/>
              <a:gd name="connsiteY74" fmla="*/ 1066800 h 3192654"/>
              <a:gd name="connsiteX75" fmla="*/ 2272146 w 3394364"/>
              <a:gd name="connsiteY75" fmla="*/ 1052946 h 3192654"/>
              <a:gd name="connsiteX76" fmla="*/ 2230582 w 3394364"/>
              <a:gd name="connsiteY76" fmla="*/ 1039091 h 3192654"/>
              <a:gd name="connsiteX77" fmla="*/ 2036619 w 3394364"/>
              <a:gd name="connsiteY77" fmla="*/ 1011382 h 3192654"/>
              <a:gd name="connsiteX78" fmla="*/ 1939637 w 3394364"/>
              <a:gd name="connsiteY78" fmla="*/ 997528 h 3192654"/>
              <a:gd name="connsiteX79" fmla="*/ 1787237 w 3394364"/>
              <a:gd name="connsiteY79" fmla="*/ 969819 h 3192654"/>
              <a:gd name="connsiteX80" fmla="*/ 1537855 w 3394364"/>
              <a:gd name="connsiteY80" fmla="*/ 955964 h 3192654"/>
              <a:gd name="connsiteX81" fmla="*/ 720437 w 3394364"/>
              <a:gd name="connsiteY81" fmla="*/ 928255 h 3192654"/>
              <a:gd name="connsiteX82" fmla="*/ 526473 w 3394364"/>
              <a:gd name="connsiteY82" fmla="*/ 900546 h 3192654"/>
              <a:gd name="connsiteX83" fmla="*/ 415637 w 3394364"/>
              <a:gd name="connsiteY83" fmla="*/ 886691 h 3192654"/>
              <a:gd name="connsiteX84" fmla="*/ 374073 w 3394364"/>
              <a:gd name="connsiteY84" fmla="*/ 872837 h 3192654"/>
              <a:gd name="connsiteX85" fmla="*/ 318655 w 3394364"/>
              <a:gd name="connsiteY85" fmla="*/ 858982 h 3192654"/>
              <a:gd name="connsiteX86" fmla="*/ 304800 w 3394364"/>
              <a:gd name="connsiteY86" fmla="*/ 817419 h 3192654"/>
              <a:gd name="connsiteX87" fmla="*/ 277091 w 3394364"/>
              <a:gd name="connsiteY87" fmla="*/ 789709 h 3192654"/>
              <a:gd name="connsiteX88" fmla="*/ 221673 w 3394364"/>
              <a:gd name="connsiteY88" fmla="*/ 665019 h 3192654"/>
              <a:gd name="connsiteX89" fmla="*/ 193964 w 3394364"/>
              <a:gd name="connsiteY89" fmla="*/ 637309 h 3192654"/>
              <a:gd name="connsiteX90" fmla="*/ 180110 w 3394364"/>
              <a:gd name="connsiteY90" fmla="*/ 568037 h 3192654"/>
              <a:gd name="connsiteX91" fmla="*/ 152400 w 3394364"/>
              <a:gd name="connsiteY91" fmla="*/ 484909 h 3192654"/>
              <a:gd name="connsiteX92" fmla="*/ 124691 w 3394364"/>
              <a:gd name="connsiteY92" fmla="*/ 332509 h 3192654"/>
              <a:gd name="connsiteX93" fmla="*/ 110837 w 3394364"/>
              <a:gd name="connsiteY93" fmla="*/ 277091 h 3192654"/>
              <a:gd name="connsiteX94" fmla="*/ 83128 w 3394364"/>
              <a:gd name="connsiteY94" fmla="*/ 193964 h 3192654"/>
              <a:gd name="connsiteX95" fmla="*/ 55419 w 3394364"/>
              <a:gd name="connsiteY95" fmla="*/ 110837 h 3192654"/>
              <a:gd name="connsiteX96" fmla="*/ 41564 w 3394364"/>
              <a:gd name="connsiteY96" fmla="*/ 69273 h 3192654"/>
              <a:gd name="connsiteX97" fmla="*/ 0 w 3394364"/>
              <a:gd name="connsiteY97" fmla="*/ 0 h 31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394364" h="3192654">
                <a:moveTo>
                  <a:pt x="346364" y="900546"/>
                </a:moveTo>
                <a:cubicBezTo>
                  <a:pt x="350982" y="923637"/>
                  <a:pt x="354508" y="946974"/>
                  <a:pt x="360219" y="969819"/>
                </a:cubicBezTo>
                <a:cubicBezTo>
                  <a:pt x="363761" y="983987"/>
                  <a:pt x="371461" y="997014"/>
                  <a:pt x="374073" y="1011382"/>
                </a:cubicBezTo>
                <a:cubicBezTo>
                  <a:pt x="380733" y="1048015"/>
                  <a:pt x="381066" y="1085624"/>
                  <a:pt x="387928" y="1122219"/>
                </a:cubicBezTo>
                <a:cubicBezTo>
                  <a:pt x="394946" y="1159649"/>
                  <a:pt x="408169" y="1195712"/>
                  <a:pt x="415637" y="1233055"/>
                </a:cubicBezTo>
                <a:lnTo>
                  <a:pt x="429491" y="1302328"/>
                </a:lnTo>
                <a:cubicBezTo>
                  <a:pt x="434109" y="1376219"/>
                  <a:pt x="436327" y="1450299"/>
                  <a:pt x="443346" y="1524000"/>
                </a:cubicBezTo>
                <a:cubicBezTo>
                  <a:pt x="445579" y="1547442"/>
                  <a:pt x="448932" y="1571224"/>
                  <a:pt x="457200" y="1593273"/>
                </a:cubicBezTo>
                <a:cubicBezTo>
                  <a:pt x="463047" y="1608864"/>
                  <a:pt x="475673" y="1620982"/>
                  <a:pt x="484910" y="1634837"/>
                </a:cubicBezTo>
                <a:cubicBezTo>
                  <a:pt x="531475" y="1774535"/>
                  <a:pt x="460422" y="1557829"/>
                  <a:pt x="512619" y="1731819"/>
                </a:cubicBezTo>
                <a:cubicBezTo>
                  <a:pt x="521012" y="1759795"/>
                  <a:pt x="524126" y="1790644"/>
                  <a:pt x="540328" y="1814946"/>
                </a:cubicBezTo>
                <a:cubicBezTo>
                  <a:pt x="549564" y="1828800"/>
                  <a:pt x="557635" y="1843507"/>
                  <a:pt x="568037" y="1856509"/>
                </a:cubicBezTo>
                <a:cubicBezTo>
                  <a:pt x="576197" y="1866709"/>
                  <a:pt x="587909" y="1873769"/>
                  <a:pt x="595746" y="1884219"/>
                </a:cubicBezTo>
                <a:cubicBezTo>
                  <a:pt x="615727" y="1910861"/>
                  <a:pt x="623455" y="1948873"/>
                  <a:pt x="651164" y="1967346"/>
                </a:cubicBezTo>
                <a:cubicBezTo>
                  <a:pt x="678873" y="1985819"/>
                  <a:pt x="702698" y="2012233"/>
                  <a:pt x="734291" y="2022764"/>
                </a:cubicBezTo>
                <a:cubicBezTo>
                  <a:pt x="803352" y="2045784"/>
                  <a:pt x="810030" y="2050371"/>
                  <a:pt x="872837" y="2064328"/>
                </a:cubicBezTo>
                <a:cubicBezTo>
                  <a:pt x="895825" y="2069436"/>
                  <a:pt x="919391" y="2071986"/>
                  <a:pt x="942110" y="2078182"/>
                </a:cubicBezTo>
                <a:cubicBezTo>
                  <a:pt x="970289" y="2085867"/>
                  <a:pt x="999113" y="2092829"/>
                  <a:pt x="1025237" y="2105891"/>
                </a:cubicBezTo>
                <a:cubicBezTo>
                  <a:pt x="1043710" y="2115127"/>
                  <a:pt x="1060730" y="2128166"/>
                  <a:pt x="1080655" y="2133600"/>
                </a:cubicBezTo>
                <a:cubicBezTo>
                  <a:pt x="1112160" y="2142192"/>
                  <a:pt x="1145310" y="2142837"/>
                  <a:pt x="1177637" y="2147455"/>
                </a:cubicBezTo>
                <a:cubicBezTo>
                  <a:pt x="1271207" y="2178644"/>
                  <a:pt x="1156019" y="2142650"/>
                  <a:pt x="1302328" y="2175164"/>
                </a:cubicBezTo>
                <a:cubicBezTo>
                  <a:pt x="1316584" y="2178332"/>
                  <a:pt x="1329723" y="2185477"/>
                  <a:pt x="1343891" y="2189019"/>
                </a:cubicBezTo>
                <a:cubicBezTo>
                  <a:pt x="1366736" y="2194730"/>
                  <a:pt x="1390445" y="2196677"/>
                  <a:pt x="1413164" y="2202873"/>
                </a:cubicBezTo>
                <a:cubicBezTo>
                  <a:pt x="1441343" y="2210558"/>
                  <a:pt x="1496291" y="2230582"/>
                  <a:pt x="1496291" y="2230582"/>
                </a:cubicBezTo>
                <a:cubicBezTo>
                  <a:pt x="1510146" y="2239818"/>
                  <a:pt x="1522962" y="2250844"/>
                  <a:pt x="1537855" y="2258291"/>
                </a:cubicBezTo>
                <a:cubicBezTo>
                  <a:pt x="1550917" y="2264822"/>
                  <a:pt x="1569092" y="2261819"/>
                  <a:pt x="1579419" y="2272146"/>
                </a:cubicBezTo>
                <a:cubicBezTo>
                  <a:pt x="1589745" y="2282472"/>
                  <a:pt x="1585760" y="2301186"/>
                  <a:pt x="1593273" y="2313709"/>
                </a:cubicBezTo>
                <a:cubicBezTo>
                  <a:pt x="1642509" y="2395770"/>
                  <a:pt x="1618889" y="2252020"/>
                  <a:pt x="1676400" y="2424546"/>
                </a:cubicBezTo>
                <a:cubicBezTo>
                  <a:pt x="1709613" y="2524179"/>
                  <a:pt x="1669325" y="2399779"/>
                  <a:pt x="1704110" y="2521528"/>
                </a:cubicBezTo>
                <a:cubicBezTo>
                  <a:pt x="1708122" y="2535570"/>
                  <a:pt x="1714422" y="2548923"/>
                  <a:pt x="1717964" y="2563091"/>
                </a:cubicBezTo>
                <a:cubicBezTo>
                  <a:pt x="1723675" y="2585936"/>
                  <a:pt x="1726108" y="2609519"/>
                  <a:pt x="1731819" y="2632364"/>
                </a:cubicBezTo>
                <a:cubicBezTo>
                  <a:pt x="1735361" y="2646532"/>
                  <a:pt x="1741661" y="2659886"/>
                  <a:pt x="1745673" y="2673928"/>
                </a:cubicBezTo>
                <a:cubicBezTo>
                  <a:pt x="1750904" y="2692237"/>
                  <a:pt x="1755397" y="2710758"/>
                  <a:pt x="1759528" y="2729346"/>
                </a:cubicBezTo>
                <a:cubicBezTo>
                  <a:pt x="1764636" y="2752334"/>
                  <a:pt x="1767186" y="2775900"/>
                  <a:pt x="1773382" y="2798619"/>
                </a:cubicBezTo>
                <a:cubicBezTo>
                  <a:pt x="1781067" y="2826798"/>
                  <a:pt x="1791855" y="2854037"/>
                  <a:pt x="1801091" y="2881746"/>
                </a:cubicBezTo>
                <a:cubicBezTo>
                  <a:pt x="1805709" y="2895600"/>
                  <a:pt x="1804620" y="2912982"/>
                  <a:pt x="1814946" y="2923309"/>
                </a:cubicBezTo>
                <a:lnTo>
                  <a:pt x="1842655" y="2951019"/>
                </a:lnTo>
                <a:cubicBezTo>
                  <a:pt x="1853923" y="2984823"/>
                  <a:pt x="1857363" y="3007289"/>
                  <a:pt x="1884219" y="3034146"/>
                </a:cubicBezTo>
                <a:cubicBezTo>
                  <a:pt x="1895993" y="3045920"/>
                  <a:pt x="1910889" y="3054409"/>
                  <a:pt x="1925782" y="3061855"/>
                </a:cubicBezTo>
                <a:cubicBezTo>
                  <a:pt x="1938844" y="3068386"/>
                  <a:pt x="1953491" y="3071091"/>
                  <a:pt x="1967346" y="3075709"/>
                </a:cubicBezTo>
                <a:cubicBezTo>
                  <a:pt x="1976582" y="3084946"/>
                  <a:pt x="1983372" y="3097577"/>
                  <a:pt x="1995055" y="3103419"/>
                </a:cubicBezTo>
                <a:cubicBezTo>
                  <a:pt x="2065226" y="3138505"/>
                  <a:pt x="2124507" y="3136275"/>
                  <a:pt x="2202873" y="3144982"/>
                </a:cubicBezTo>
                <a:cubicBezTo>
                  <a:pt x="2483597" y="3238559"/>
                  <a:pt x="2261924" y="3169799"/>
                  <a:pt x="3006437" y="3144982"/>
                </a:cubicBezTo>
                <a:cubicBezTo>
                  <a:pt x="3035483" y="3144014"/>
                  <a:pt x="3100490" y="3123401"/>
                  <a:pt x="3131128" y="3117273"/>
                </a:cubicBezTo>
                <a:cubicBezTo>
                  <a:pt x="3158674" y="3111764"/>
                  <a:pt x="3186546" y="3108037"/>
                  <a:pt x="3214255" y="3103419"/>
                </a:cubicBezTo>
                <a:cubicBezTo>
                  <a:pt x="3223491" y="3094182"/>
                  <a:pt x="3230763" y="3082430"/>
                  <a:pt x="3241964" y="3075709"/>
                </a:cubicBezTo>
                <a:cubicBezTo>
                  <a:pt x="3254487" y="3068195"/>
                  <a:pt x="3270466" y="3068386"/>
                  <a:pt x="3283528" y="3061855"/>
                </a:cubicBezTo>
                <a:cubicBezTo>
                  <a:pt x="3298421" y="3054409"/>
                  <a:pt x="3311237" y="3043382"/>
                  <a:pt x="3325091" y="3034146"/>
                </a:cubicBezTo>
                <a:cubicBezTo>
                  <a:pt x="3369000" y="2968281"/>
                  <a:pt x="3347536" y="3008376"/>
                  <a:pt x="3380510" y="2909455"/>
                </a:cubicBezTo>
                <a:lnTo>
                  <a:pt x="3394364" y="2867891"/>
                </a:lnTo>
                <a:cubicBezTo>
                  <a:pt x="3387917" y="2713162"/>
                  <a:pt x="3400486" y="2601427"/>
                  <a:pt x="3366655" y="2466109"/>
                </a:cubicBezTo>
                <a:cubicBezTo>
                  <a:pt x="3363113" y="2451941"/>
                  <a:pt x="3359331" y="2437608"/>
                  <a:pt x="3352800" y="2424546"/>
                </a:cubicBezTo>
                <a:cubicBezTo>
                  <a:pt x="3345353" y="2409653"/>
                  <a:pt x="3334327" y="2396837"/>
                  <a:pt x="3325091" y="2382982"/>
                </a:cubicBezTo>
                <a:cubicBezTo>
                  <a:pt x="3288147" y="2272147"/>
                  <a:pt x="3343564" y="2401456"/>
                  <a:pt x="3269673" y="2327564"/>
                </a:cubicBezTo>
                <a:cubicBezTo>
                  <a:pt x="3195784" y="2253674"/>
                  <a:pt x="3325090" y="2309089"/>
                  <a:pt x="3214255" y="2272146"/>
                </a:cubicBezTo>
                <a:cubicBezTo>
                  <a:pt x="3205019" y="2258291"/>
                  <a:pt x="3198320" y="2242356"/>
                  <a:pt x="3186546" y="2230582"/>
                </a:cubicBezTo>
                <a:cubicBezTo>
                  <a:pt x="3174772" y="2218808"/>
                  <a:pt x="3155947" y="2215404"/>
                  <a:pt x="3144982" y="2202873"/>
                </a:cubicBezTo>
                <a:cubicBezTo>
                  <a:pt x="3053439" y="2098253"/>
                  <a:pt x="3133447" y="2134374"/>
                  <a:pt x="3048000" y="2105891"/>
                </a:cubicBezTo>
                <a:cubicBezTo>
                  <a:pt x="3043382" y="2087418"/>
                  <a:pt x="3037552" y="2069207"/>
                  <a:pt x="3034146" y="2050473"/>
                </a:cubicBezTo>
                <a:cubicBezTo>
                  <a:pt x="3028304" y="2018344"/>
                  <a:pt x="3027634" y="1985310"/>
                  <a:pt x="3020291" y="1953491"/>
                </a:cubicBezTo>
                <a:cubicBezTo>
                  <a:pt x="3013723" y="1925031"/>
                  <a:pt x="2999666" y="1898700"/>
                  <a:pt x="2992582" y="1870364"/>
                </a:cubicBezTo>
                <a:lnTo>
                  <a:pt x="2978728" y="1814946"/>
                </a:lnTo>
                <a:cubicBezTo>
                  <a:pt x="2974110" y="1736437"/>
                  <a:pt x="2972698" y="1657673"/>
                  <a:pt x="2964873" y="1579419"/>
                </a:cubicBezTo>
                <a:cubicBezTo>
                  <a:pt x="2960520" y="1535888"/>
                  <a:pt x="2942284" y="1534238"/>
                  <a:pt x="2923310" y="1496291"/>
                </a:cubicBezTo>
                <a:cubicBezTo>
                  <a:pt x="2916779" y="1483229"/>
                  <a:pt x="2916547" y="1467494"/>
                  <a:pt x="2909455" y="1454728"/>
                </a:cubicBezTo>
                <a:cubicBezTo>
                  <a:pt x="2893282" y="1425617"/>
                  <a:pt x="2864569" y="1403193"/>
                  <a:pt x="2854037" y="1371600"/>
                </a:cubicBezTo>
                <a:cubicBezTo>
                  <a:pt x="2849419" y="1357746"/>
                  <a:pt x="2850509" y="1340363"/>
                  <a:pt x="2840182" y="1330037"/>
                </a:cubicBezTo>
                <a:cubicBezTo>
                  <a:pt x="2816634" y="1306489"/>
                  <a:pt x="2780603" y="1298168"/>
                  <a:pt x="2757055" y="1274619"/>
                </a:cubicBezTo>
                <a:cubicBezTo>
                  <a:pt x="2747819" y="1265382"/>
                  <a:pt x="2739796" y="1254746"/>
                  <a:pt x="2729346" y="1246909"/>
                </a:cubicBezTo>
                <a:cubicBezTo>
                  <a:pt x="2729337" y="1246902"/>
                  <a:pt x="2625442" y="1177640"/>
                  <a:pt x="2604655" y="1163782"/>
                </a:cubicBezTo>
                <a:cubicBezTo>
                  <a:pt x="2590800" y="1154546"/>
                  <a:pt x="2579245" y="1140111"/>
                  <a:pt x="2563091" y="1136073"/>
                </a:cubicBezTo>
                <a:cubicBezTo>
                  <a:pt x="2544618" y="1131455"/>
                  <a:pt x="2525911" y="1127690"/>
                  <a:pt x="2507673" y="1122219"/>
                </a:cubicBezTo>
                <a:cubicBezTo>
                  <a:pt x="2479697" y="1113826"/>
                  <a:pt x="2452882" y="1101593"/>
                  <a:pt x="2424546" y="1094509"/>
                </a:cubicBezTo>
                <a:cubicBezTo>
                  <a:pt x="2406073" y="1089891"/>
                  <a:pt x="2387437" y="1085886"/>
                  <a:pt x="2369128" y="1080655"/>
                </a:cubicBezTo>
                <a:cubicBezTo>
                  <a:pt x="2355086" y="1076643"/>
                  <a:pt x="2341606" y="1070812"/>
                  <a:pt x="2327564" y="1066800"/>
                </a:cubicBezTo>
                <a:cubicBezTo>
                  <a:pt x="2309255" y="1061569"/>
                  <a:pt x="2290455" y="1058177"/>
                  <a:pt x="2272146" y="1052946"/>
                </a:cubicBezTo>
                <a:cubicBezTo>
                  <a:pt x="2258104" y="1048934"/>
                  <a:pt x="2244964" y="1041629"/>
                  <a:pt x="2230582" y="1039091"/>
                </a:cubicBezTo>
                <a:cubicBezTo>
                  <a:pt x="2166265" y="1027741"/>
                  <a:pt x="2101273" y="1020618"/>
                  <a:pt x="2036619" y="1011382"/>
                </a:cubicBezTo>
                <a:cubicBezTo>
                  <a:pt x="2004292" y="1006764"/>
                  <a:pt x="1971317" y="1005448"/>
                  <a:pt x="1939637" y="997528"/>
                </a:cubicBezTo>
                <a:cubicBezTo>
                  <a:pt x="1877508" y="981995"/>
                  <a:pt x="1860246" y="975660"/>
                  <a:pt x="1787237" y="969819"/>
                </a:cubicBezTo>
                <a:cubicBezTo>
                  <a:pt x="1704247" y="963180"/>
                  <a:pt x="1620982" y="960582"/>
                  <a:pt x="1537855" y="955964"/>
                </a:cubicBezTo>
                <a:cubicBezTo>
                  <a:pt x="1248927" y="859652"/>
                  <a:pt x="1545938" y="954052"/>
                  <a:pt x="720437" y="928255"/>
                </a:cubicBezTo>
                <a:cubicBezTo>
                  <a:pt x="664366" y="926503"/>
                  <a:pt x="583977" y="908761"/>
                  <a:pt x="526473" y="900546"/>
                </a:cubicBezTo>
                <a:cubicBezTo>
                  <a:pt x="489614" y="895280"/>
                  <a:pt x="452582" y="891309"/>
                  <a:pt x="415637" y="886691"/>
                </a:cubicBezTo>
                <a:cubicBezTo>
                  <a:pt x="401782" y="882073"/>
                  <a:pt x="388115" y="876849"/>
                  <a:pt x="374073" y="872837"/>
                </a:cubicBezTo>
                <a:cubicBezTo>
                  <a:pt x="355764" y="867606"/>
                  <a:pt x="333524" y="870877"/>
                  <a:pt x="318655" y="858982"/>
                </a:cubicBezTo>
                <a:cubicBezTo>
                  <a:pt x="307251" y="849859"/>
                  <a:pt x="312314" y="829942"/>
                  <a:pt x="304800" y="817419"/>
                </a:cubicBezTo>
                <a:cubicBezTo>
                  <a:pt x="298079" y="806218"/>
                  <a:pt x="286327" y="798946"/>
                  <a:pt x="277091" y="789709"/>
                </a:cubicBezTo>
                <a:cubicBezTo>
                  <a:pt x="255119" y="723793"/>
                  <a:pt x="259311" y="712067"/>
                  <a:pt x="221673" y="665019"/>
                </a:cubicBezTo>
                <a:cubicBezTo>
                  <a:pt x="213513" y="654819"/>
                  <a:pt x="203200" y="646546"/>
                  <a:pt x="193964" y="637309"/>
                </a:cubicBezTo>
                <a:cubicBezTo>
                  <a:pt x="189346" y="614218"/>
                  <a:pt x="186306" y="590755"/>
                  <a:pt x="180110" y="568037"/>
                </a:cubicBezTo>
                <a:cubicBezTo>
                  <a:pt x="172425" y="539858"/>
                  <a:pt x="152400" y="484909"/>
                  <a:pt x="152400" y="484909"/>
                </a:cubicBezTo>
                <a:cubicBezTo>
                  <a:pt x="142371" y="424735"/>
                  <a:pt x="137603" y="390615"/>
                  <a:pt x="124691" y="332509"/>
                </a:cubicBezTo>
                <a:cubicBezTo>
                  <a:pt x="120560" y="313921"/>
                  <a:pt x="116308" y="295329"/>
                  <a:pt x="110837" y="277091"/>
                </a:cubicBezTo>
                <a:cubicBezTo>
                  <a:pt x="102444" y="249115"/>
                  <a:pt x="92364" y="221673"/>
                  <a:pt x="83128" y="193964"/>
                </a:cubicBezTo>
                <a:lnTo>
                  <a:pt x="55419" y="110837"/>
                </a:lnTo>
                <a:cubicBezTo>
                  <a:pt x="50801" y="96982"/>
                  <a:pt x="49665" y="81424"/>
                  <a:pt x="41564" y="69273"/>
                </a:cubicBezTo>
                <a:cubicBezTo>
                  <a:pt x="8127" y="19117"/>
                  <a:pt x="21302" y="42602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20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 animBg="1"/>
      <p:bldP spid="21" grpId="0" animBg="1"/>
      <p:bldP spid="22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72155"/>
            <a:ext cx="5486400" cy="2967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572155"/>
            <a:ext cx="5486400" cy="2967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3810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পার্থক্য-04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2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4527344" cy="29761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মূর্ত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4451144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4199" y="2451590"/>
            <a:ext cx="4876801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হিমালয়ের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4199" y="3629891"/>
            <a:ext cx="4876801" cy="102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68" y="507929"/>
            <a:ext cx="3061607" cy="1714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4741119"/>
            <a:ext cx="2843348" cy="169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98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2209800"/>
            <a:ext cx="5892288" cy="38286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অমূর্ত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‍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উপলব্দি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/>
          </a:p>
        </p:txBody>
      </p:sp>
      <p:sp>
        <p:nvSpPr>
          <p:cNvPr id="19" name="Rectangle 18"/>
          <p:cNvSpPr/>
          <p:nvPr/>
        </p:nvSpPr>
        <p:spPr>
          <a:xfrm>
            <a:off x="457200" y="533400"/>
            <a:ext cx="56388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96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7086600" y="2209800"/>
            <a:ext cx="4724400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28583" y="3581400"/>
            <a:ext cx="5482417" cy="12612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চতুষ্পদ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জন্তু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27" name="Can 26"/>
          <p:cNvSpPr/>
          <p:nvPr/>
        </p:nvSpPr>
        <p:spPr>
          <a:xfrm>
            <a:off x="9511857" y="573867"/>
            <a:ext cx="2133600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7200" dirty="0"/>
          </a:p>
        </p:txBody>
      </p:sp>
      <p:sp>
        <p:nvSpPr>
          <p:cNvPr id="21" name="Can 20"/>
          <p:cNvSpPr/>
          <p:nvPr/>
        </p:nvSpPr>
        <p:spPr>
          <a:xfrm>
            <a:off x="6661849" y="579261"/>
            <a:ext cx="2606961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7200" dirty="0"/>
          </a:p>
        </p:txBody>
      </p:sp>
      <p:sp>
        <p:nvSpPr>
          <p:cNvPr id="5" name="Freeform 4"/>
          <p:cNvSpPr/>
          <p:nvPr/>
        </p:nvSpPr>
        <p:spPr>
          <a:xfrm>
            <a:off x="8340353" y="1814945"/>
            <a:ext cx="1413247" cy="1551710"/>
          </a:xfrm>
          <a:custGeom>
            <a:avLst/>
            <a:gdLst>
              <a:gd name="connsiteX0" fmla="*/ 484992 w 1413247"/>
              <a:gd name="connsiteY0" fmla="*/ 526473 h 1551710"/>
              <a:gd name="connsiteX1" fmla="*/ 138629 w 1413247"/>
              <a:gd name="connsiteY1" fmla="*/ 540328 h 1551710"/>
              <a:gd name="connsiteX2" fmla="*/ 69356 w 1413247"/>
              <a:gd name="connsiteY2" fmla="*/ 609600 h 1551710"/>
              <a:gd name="connsiteX3" fmla="*/ 27792 w 1413247"/>
              <a:gd name="connsiteY3" fmla="*/ 637310 h 1551710"/>
              <a:gd name="connsiteX4" fmla="*/ 83 w 1413247"/>
              <a:gd name="connsiteY4" fmla="*/ 720437 h 1551710"/>
              <a:gd name="connsiteX5" fmla="*/ 13938 w 1413247"/>
              <a:gd name="connsiteY5" fmla="*/ 983673 h 1551710"/>
              <a:gd name="connsiteX6" fmla="*/ 41647 w 1413247"/>
              <a:gd name="connsiteY6" fmla="*/ 1066800 h 1551710"/>
              <a:gd name="connsiteX7" fmla="*/ 83211 w 1413247"/>
              <a:gd name="connsiteY7" fmla="*/ 1149928 h 1551710"/>
              <a:gd name="connsiteX8" fmla="*/ 138629 w 1413247"/>
              <a:gd name="connsiteY8" fmla="*/ 1274619 h 1551710"/>
              <a:gd name="connsiteX9" fmla="*/ 180192 w 1413247"/>
              <a:gd name="connsiteY9" fmla="*/ 1288473 h 1551710"/>
              <a:gd name="connsiteX10" fmla="*/ 207902 w 1413247"/>
              <a:gd name="connsiteY10" fmla="*/ 1316182 h 1551710"/>
              <a:gd name="connsiteX11" fmla="*/ 235611 w 1413247"/>
              <a:gd name="connsiteY11" fmla="*/ 1357746 h 1551710"/>
              <a:gd name="connsiteX12" fmla="*/ 318738 w 1413247"/>
              <a:gd name="connsiteY12" fmla="*/ 1399310 h 1551710"/>
              <a:gd name="connsiteX13" fmla="*/ 401865 w 1413247"/>
              <a:gd name="connsiteY13" fmla="*/ 1454728 h 1551710"/>
              <a:gd name="connsiteX14" fmla="*/ 484992 w 1413247"/>
              <a:gd name="connsiteY14" fmla="*/ 1482437 h 1551710"/>
              <a:gd name="connsiteX15" fmla="*/ 512702 w 1413247"/>
              <a:gd name="connsiteY15" fmla="*/ 1510146 h 1551710"/>
              <a:gd name="connsiteX16" fmla="*/ 554265 w 1413247"/>
              <a:gd name="connsiteY16" fmla="*/ 1524000 h 1551710"/>
              <a:gd name="connsiteX17" fmla="*/ 734374 w 1413247"/>
              <a:gd name="connsiteY17" fmla="*/ 1551710 h 1551710"/>
              <a:gd name="connsiteX18" fmla="*/ 1136156 w 1413247"/>
              <a:gd name="connsiteY18" fmla="*/ 1537855 h 1551710"/>
              <a:gd name="connsiteX19" fmla="*/ 1177720 w 1413247"/>
              <a:gd name="connsiteY19" fmla="*/ 1524000 h 1551710"/>
              <a:gd name="connsiteX20" fmla="*/ 1246992 w 1413247"/>
              <a:gd name="connsiteY20" fmla="*/ 1468582 h 1551710"/>
              <a:gd name="connsiteX21" fmla="*/ 1274702 w 1413247"/>
              <a:gd name="connsiteY21" fmla="*/ 1440873 h 1551710"/>
              <a:gd name="connsiteX22" fmla="*/ 1357829 w 1413247"/>
              <a:gd name="connsiteY22" fmla="*/ 1385455 h 1551710"/>
              <a:gd name="connsiteX23" fmla="*/ 1371683 w 1413247"/>
              <a:gd name="connsiteY23" fmla="*/ 1343891 h 1551710"/>
              <a:gd name="connsiteX24" fmla="*/ 1413247 w 1413247"/>
              <a:gd name="connsiteY24" fmla="*/ 1260764 h 1551710"/>
              <a:gd name="connsiteX25" fmla="*/ 1399392 w 1413247"/>
              <a:gd name="connsiteY25" fmla="*/ 1136073 h 1551710"/>
              <a:gd name="connsiteX26" fmla="*/ 1371683 w 1413247"/>
              <a:gd name="connsiteY26" fmla="*/ 803564 h 1551710"/>
              <a:gd name="connsiteX27" fmla="*/ 1357829 w 1413247"/>
              <a:gd name="connsiteY27" fmla="*/ 762000 h 1551710"/>
              <a:gd name="connsiteX28" fmla="*/ 1343974 w 1413247"/>
              <a:gd name="connsiteY28" fmla="*/ 706582 h 1551710"/>
              <a:gd name="connsiteX29" fmla="*/ 1302411 w 1413247"/>
              <a:gd name="connsiteY29" fmla="*/ 678873 h 1551710"/>
              <a:gd name="connsiteX30" fmla="*/ 1219283 w 1413247"/>
              <a:gd name="connsiteY30" fmla="*/ 623455 h 1551710"/>
              <a:gd name="connsiteX31" fmla="*/ 1136156 w 1413247"/>
              <a:gd name="connsiteY31" fmla="*/ 595746 h 1551710"/>
              <a:gd name="connsiteX32" fmla="*/ 1094592 w 1413247"/>
              <a:gd name="connsiteY32" fmla="*/ 568037 h 1551710"/>
              <a:gd name="connsiteX33" fmla="*/ 969902 w 1413247"/>
              <a:gd name="connsiteY33" fmla="*/ 540328 h 1551710"/>
              <a:gd name="connsiteX34" fmla="*/ 831356 w 1413247"/>
              <a:gd name="connsiteY34" fmla="*/ 498764 h 1551710"/>
              <a:gd name="connsiteX35" fmla="*/ 443429 w 1413247"/>
              <a:gd name="connsiteY35" fmla="*/ 471055 h 1551710"/>
              <a:gd name="connsiteX36" fmla="*/ 388011 w 1413247"/>
              <a:gd name="connsiteY36" fmla="*/ 387928 h 1551710"/>
              <a:gd name="connsiteX37" fmla="*/ 360302 w 1413247"/>
              <a:gd name="connsiteY37" fmla="*/ 304800 h 1551710"/>
              <a:gd name="connsiteX38" fmla="*/ 332592 w 1413247"/>
              <a:gd name="connsiteY38" fmla="*/ 180110 h 1551710"/>
              <a:gd name="connsiteX39" fmla="*/ 304883 w 1413247"/>
              <a:gd name="connsiteY39" fmla="*/ 96982 h 1551710"/>
              <a:gd name="connsiteX40" fmla="*/ 277174 w 1413247"/>
              <a:gd name="connsiteY40" fmla="*/ 55419 h 1551710"/>
              <a:gd name="connsiteX41" fmla="*/ 249465 w 1413247"/>
              <a:gd name="connsiteY41" fmla="*/ 0 h 155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13247" h="1551710">
                <a:moveTo>
                  <a:pt x="484992" y="526473"/>
                </a:moveTo>
                <a:cubicBezTo>
                  <a:pt x="369538" y="531091"/>
                  <a:pt x="253518" y="528018"/>
                  <a:pt x="138629" y="540328"/>
                </a:cubicBezTo>
                <a:cubicBezTo>
                  <a:pt x="97250" y="544762"/>
                  <a:pt x="92262" y="586694"/>
                  <a:pt x="69356" y="609600"/>
                </a:cubicBezTo>
                <a:cubicBezTo>
                  <a:pt x="57582" y="621374"/>
                  <a:pt x="41647" y="628073"/>
                  <a:pt x="27792" y="637310"/>
                </a:cubicBezTo>
                <a:cubicBezTo>
                  <a:pt x="18556" y="665019"/>
                  <a:pt x="-1452" y="691270"/>
                  <a:pt x="83" y="720437"/>
                </a:cubicBezTo>
                <a:cubicBezTo>
                  <a:pt x="4701" y="808182"/>
                  <a:pt x="3469" y="896432"/>
                  <a:pt x="13938" y="983673"/>
                </a:cubicBezTo>
                <a:cubicBezTo>
                  <a:pt x="17418" y="1012673"/>
                  <a:pt x="32411" y="1039091"/>
                  <a:pt x="41647" y="1066800"/>
                </a:cubicBezTo>
                <a:cubicBezTo>
                  <a:pt x="60767" y="1124160"/>
                  <a:pt x="47402" y="1096214"/>
                  <a:pt x="83211" y="1149928"/>
                </a:cubicBezTo>
                <a:cubicBezTo>
                  <a:pt x="91678" y="1175328"/>
                  <a:pt x="108690" y="1250668"/>
                  <a:pt x="138629" y="1274619"/>
                </a:cubicBezTo>
                <a:cubicBezTo>
                  <a:pt x="150033" y="1283742"/>
                  <a:pt x="166338" y="1283855"/>
                  <a:pt x="180192" y="1288473"/>
                </a:cubicBezTo>
                <a:cubicBezTo>
                  <a:pt x="189429" y="1297709"/>
                  <a:pt x="199742" y="1305982"/>
                  <a:pt x="207902" y="1316182"/>
                </a:cubicBezTo>
                <a:cubicBezTo>
                  <a:pt x="218304" y="1329184"/>
                  <a:pt x="223837" y="1345972"/>
                  <a:pt x="235611" y="1357746"/>
                </a:cubicBezTo>
                <a:cubicBezTo>
                  <a:pt x="281738" y="1403873"/>
                  <a:pt x="268032" y="1371140"/>
                  <a:pt x="318738" y="1399310"/>
                </a:cubicBezTo>
                <a:cubicBezTo>
                  <a:pt x="347849" y="1415483"/>
                  <a:pt x="370272" y="1444197"/>
                  <a:pt x="401865" y="1454728"/>
                </a:cubicBezTo>
                <a:lnTo>
                  <a:pt x="484992" y="1482437"/>
                </a:lnTo>
                <a:cubicBezTo>
                  <a:pt x="494229" y="1491673"/>
                  <a:pt x="501501" y="1503426"/>
                  <a:pt x="512702" y="1510146"/>
                </a:cubicBezTo>
                <a:cubicBezTo>
                  <a:pt x="525225" y="1517659"/>
                  <a:pt x="540009" y="1520832"/>
                  <a:pt x="554265" y="1524000"/>
                </a:cubicBezTo>
                <a:cubicBezTo>
                  <a:pt x="588870" y="1531690"/>
                  <a:pt x="703434" y="1547290"/>
                  <a:pt x="734374" y="1551710"/>
                </a:cubicBezTo>
                <a:cubicBezTo>
                  <a:pt x="868301" y="1547092"/>
                  <a:pt x="1002410" y="1546214"/>
                  <a:pt x="1136156" y="1537855"/>
                </a:cubicBezTo>
                <a:cubicBezTo>
                  <a:pt x="1150732" y="1536944"/>
                  <a:pt x="1166316" y="1533123"/>
                  <a:pt x="1177720" y="1524000"/>
                </a:cubicBezTo>
                <a:cubicBezTo>
                  <a:pt x="1267246" y="1452380"/>
                  <a:pt x="1142520" y="1503408"/>
                  <a:pt x="1246992" y="1468582"/>
                </a:cubicBezTo>
                <a:cubicBezTo>
                  <a:pt x="1256229" y="1459346"/>
                  <a:pt x="1264252" y="1448710"/>
                  <a:pt x="1274702" y="1440873"/>
                </a:cubicBezTo>
                <a:cubicBezTo>
                  <a:pt x="1301344" y="1420892"/>
                  <a:pt x="1357829" y="1385455"/>
                  <a:pt x="1357829" y="1385455"/>
                </a:cubicBezTo>
                <a:cubicBezTo>
                  <a:pt x="1362447" y="1371600"/>
                  <a:pt x="1365152" y="1356953"/>
                  <a:pt x="1371683" y="1343891"/>
                </a:cubicBezTo>
                <a:cubicBezTo>
                  <a:pt x="1425401" y="1236453"/>
                  <a:pt x="1378420" y="1365244"/>
                  <a:pt x="1413247" y="1260764"/>
                </a:cubicBezTo>
                <a:cubicBezTo>
                  <a:pt x="1408629" y="1219200"/>
                  <a:pt x="1403178" y="1177721"/>
                  <a:pt x="1399392" y="1136073"/>
                </a:cubicBezTo>
                <a:cubicBezTo>
                  <a:pt x="1389322" y="1025309"/>
                  <a:pt x="1406852" y="909078"/>
                  <a:pt x="1371683" y="803564"/>
                </a:cubicBezTo>
                <a:cubicBezTo>
                  <a:pt x="1367065" y="789709"/>
                  <a:pt x="1361841" y="776042"/>
                  <a:pt x="1357829" y="762000"/>
                </a:cubicBezTo>
                <a:cubicBezTo>
                  <a:pt x="1352598" y="743691"/>
                  <a:pt x="1354536" y="722425"/>
                  <a:pt x="1343974" y="706582"/>
                </a:cubicBezTo>
                <a:cubicBezTo>
                  <a:pt x="1334738" y="692728"/>
                  <a:pt x="1316265" y="688109"/>
                  <a:pt x="1302411" y="678873"/>
                </a:cubicBezTo>
                <a:cubicBezTo>
                  <a:pt x="1261532" y="617555"/>
                  <a:pt x="1293838" y="645822"/>
                  <a:pt x="1219283" y="623455"/>
                </a:cubicBezTo>
                <a:cubicBezTo>
                  <a:pt x="1191307" y="615062"/>
                  <a:pt x="1136156" y="595746"/>
                  <a:pt x="1136156" y="595746"/>
                </a:cubicBezTo>
                <a:cubicBezTo>
                  <a:pt x="1122301" y="586510"/>
                  <a:pt x="1109485" y="575484"/>
                  <a:pt x="1094592" y="568037"/>
                </a:cubicBezTo>
                <a:cubicBezTo>
                  <a:pt x="1060482" y="550982"/>
                  <a:pt x="1001835" y="545650"/>
                  <a:pt x="969902" y="540328"/>
                </a:cubicBezTo>
                <a:cubicBezTo>
                  <a:pt x="899928" y="493679"/>
                  <a:pt x="947252" y="516594"/>
                  <a:pt x="831356" y="498764"/>
                </a:cubicBezTo>
                <a:cubicBezTo>
                  <a:pt x="626219" y="467205"/>
                  <a:pt x="854817" y="489755"/>
                  <a:pt x="443429" y="471055"/>
                </a:cubicBezTo>
                <a:cubicBezTo>
                  <a:pt x="424956" y="443346"/>
                  <a:pt x="398542" y="419521"/>
                  <a:pt x="388011" y="387928"/>
                </a:cubicBezTo>
                <a:cubicBezTo>
                  <a:pt x="378775" y="360219"/>
                  <a:pt x="366030" y="333441"/>
                  <a:pt x="360302" y="304800"/>
                </a:cubicBezTo>
                <a:cubicBezTo>
                  <a:pt x="352391" y="265246"/>
                  <a:pt x="344332" y="219245"/>
                  <a:pt x="332592" y="180110"/>
                </a:cubicBezTo>
                <a:cubicBezTo>
                  <a:pt x="324199" y="152134"/>
                  <a:pt x="321085" y="121285"/>
                  <a:pt x="304883" y="96982"/>
                </a:cubicBezTo>
                <a:lnTo>
                  <a:pt x="277174" y="55419"/>
                </a:lnTo>
                <a:cubicBezTo>
                  <a:pt x="261255" y="7659"/>
                  <a:pt x="273647" y="24182"/>
                  <a:pt x="2494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431218" y="1717964"/>
            <a:ext cx="1178948" cy="1565563"/>
          </a:xfrm>
          <a:custGeom>
            <a:avLst/>
            <a:gdLst>
              <a:gd name="connsiteX0" fmla="*/ 250637 w 1178948"/>
              <a:gd name="connsiteY0" fmla="*/ 748145 h 1565563"/>
              <a:gd name="connsiteX1" fmla="*/ 84382 w 1178948"/>
              <a:gd name="connsiteY1" fmla="*/ 775854 h 1565563"/>
              <a:gd name="connsiteX2" fmla="*/ 42818 w 1178948"/>
              <a:gd name="connsiteY2" fmla="*/ 803563 h 1565563"/>
              <a:gd name="connsiteX3" fmla="*/ 15109 w 1178948"/>
              <a:gd name="connsiteY3" fmla="*/ 845127 h 1565563"/>
              <a:gd name="connsiteX4" fmla="*/ 15109 w 1178948"/>
              <a:gd name="connsiteY4" fmla="*/ 1094509 h 1565563"/>
              <a:gd name="connsiteX5" fmla="*/ 42818 w 1178948"/>
              <a:gd name="connsiteY5" fmla="*/ 1136072 h 1565563"/>
              <a:gd name="connsiteX6" fmla="*/ 70527 w 1178948"/>
              <a:gd name="connsiteY6" fmla="*/ 1219200 h 1565563"/>
              <a:gd name="connsiteX7" fmla="*/ 84382 w 1178948"/>
              <a:gd name="connsiteY7" fmla="*/ 1260763 h 1565563"/>
              <a:gd name="connsiteX8" fmla="*/ 125946 w 1178948"/>
              <a:gd name="connsiteY8" fmla="*/ 1343891 h 1565563"/>
              <a:gd name="connsiteX9" fmla="*/ 167509 w 1178948"/>
              <a:gd name="connsiteY9" fmla="*/ 1371600 h 1565563"/>
              <a:gd name="connsiteX10" fmla="*/ 222927 w 1178948"/>
              <a:gd name="connsiteY10" fmla="*/ 1454727 h 1565563"/>
              <a:gd name="connsiteX11" fmla="*/ 347618 w 1178948"/>
              <a:gd name="connsiteY11" fmla="*/ 1510145 h 1565563"/>
              <a:gd name="connsiteX12" fmla="*/ 430746 w 1178948"/>
              <a:gd name="connsiteY12" fmla="*/ 1537854 h 1565563"/>
              <a:gd name="connsiteX13" fmla="*/ 472309 w 1178948"/>
              <a:gd name="connsiteY13" fmla="*/ 1551709 h 1565563"/>
              <a:gd name="connsiteX14" fmla="*/ 583146 w 1178948"/>
              <a:gd name="connsiteY14" fmla="*/ 1565563 h 1565563"/>
              <a:gd name="connsiteX15" fmla="*/ 957218 w 1178948"/>
              <a:gd name="connsiteY15" fmla="*/ 1551709 h 1565563"/>
              <a:gd name="connsiteX16" fmla="*/ 1054200 w 1178948"/>
              <a:gd name="connsiteY16" fmla="*/ 1524000 h 1565563"/>
              <a:gd name="connsiteX17" fmla="*/ 1095764 w 1178948"/>
              <a:gd name="connsiteY17" fmla="*/ 1496291 h 1565563"/>
              <a:gd name="connsiteX18" fmla="*/ 1109618 w 1178948"/>
              <a:gd name="connsiteY18" fmla="*/ 1454727 h 1565563"/>
              <a:gd name="connsiteX19" fmla="*/ 1151182 w 1178948"/>
              <a:gd name="connsiteY19" fmla="*/ 1413163 h 1565563"/>
              <a:gd name="connsiteX20" fmla="*/ 1178891 w 1178948"/>
              <a:gd name="connsiteY20" fmla="*/ 1039091 h 1565563"/>
              <a:gd name="connsiteX21" fmla="*/ 1165037 w 1178948"/>
              <a:gd name="connsiteY21" fmla="*/ 955963 h 1565563"/>
              <a:gd name="connsiteX22" fmla="*/ 1137327 w 1178948"/>
              <a:gd name="connsiteY22" fmla="*/ 928254 h 1565563"/>
              <a:gd name="connsiteX23" fmla="*/ 1109618 w 1178948"/>
              <a:gd name="connsiteY23" fmla="*/ 886691 h 1565563"/>
              <a:gd name="connsiteX24" fmla="*/ 1026491 w 1178948"/>
              <a:gd name="connsiteY24" fmla="*/ 858981 h 1565563"/>
              <a:gd name="connsiteX25" fmla="*/ 984927 w 1178948"/>
              <a:gd name="connsiteY25" fmla="*/ 817418 h 1565563"/>
              <a:gd name="connsiteX26" fmla="*/ 943364 w 1178948"/>
              <a:gd name="connsiteY26" fmla="*/ 803563 h 1565563"/>
              <a:gd name="connsiteX27" fmla="*/ 901800 w 1178948"/>
              <a:gd name="connsiteY27" fmla="*/ 775854 h 1565563"/>
              <a:gd name="connsiteX28" fmla="*/ 846382 w 1178948"/>
              <a:gd name="connsiteY28" fmla="*/ 762000 h 1565563"/>
              <a:gd name="connsiteX29" fmla="*/ 804818 w 1178948"/>
              <a:gd name="connsiteY29" fmla="*/ 748145 h 1565563"/>
              <a:gd name="connsiteX30" fmla="*/ 735546 w 1178948"/>
              <a:gd name="connsiteY30" fmla="*/ 734291 h 1565563"/>
              <a:gd name="connsiteX31" fmla="*/ 652418 w 1178948"/>
              <a:gd name="connsiteY31" fmla="*/ 706581 h 1565563"/>
              <a:gd name="connsiteX32" fmla="*/ 610855 w 1178948"/>
              <a:gd name="connsiteY32" fmla="*/ 692727 h 1565563"/>
              <a:gd name="connsiteX33" fmla="*/ 527727 w 1178948"/>
              <a:gd name="connsiteY33" fmla="*/ 678872 h 1565563"/>
              <a:gd name="connsiteX34" fmla="*/ 292200 w 1178948"/>
              <a:gd name="connsiteY34" fmla="*/ 692727 h 1565563"/>
              <a:gd name="connsiteX35" fmla="*/ 250637 w 1178948"/>
              <a:gd name="connsiteY35" fmla="*/ 706581 h 1565563"/>
              <a:gd name="connsiteX36" fmla="*/ 236782 w 1178948"/>
              <a:gd name="connsiteY36" fmla="*/ 665018 h 1565563"/>
              <a:gd name="connsiteX37" fmla="*/ 250637 w 1178948"/>
              <a:gd name="connsiteY37" fmla="*/ 609600 h 1565563"/>
              <a:gd name="connsiteX38" fmla="*/ 278346 w 1178948"/>
              <a:gd name="connsiteY38" fmla="*/ 484909 h 1565563"/>
              <a:gd name="connsiteX39" fmla="*/ 278346 w 1178948"/>
              <a:gd name="connsiteY39" fmla="*/ 0 h 156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8948" h="1565563">
                <a:moveTo>
                  <a:pt x="250637" y="748145"/>
                </a:moveTo>
                <a:cubicBezTo>
                  <a:pt x="211136" y="752534"/>
                  <a:pt x="130801" y="752645"/>
                  <a:pt x="84382" y="775854"/>
                </a:cubicBezTo>
                <a:cubicBezTo>
                  <a:pt x="69489" y="783300"/>
                  <a:pt x="56673" y="794327"/>
                  <a:pt x="42818" y="803563"/>
                </a:cubicBezTo>
                <a:cubicBezTo>
                  <a:pt x="33582" y="817418"/>
                  <a:pt x="20956" y="829536"/>
                  <a:pt x="15109" y="845127"/>
                </a:cubicBezTo>
                <a:cubicBezTo>
                  <a:pt x="-12169" y="917871"/>
                  <a:pt x="3581" y="1033025"/>
                  <a:pt x="15109" y="1094509"/>
                </a:cubicBezTo>
                <a:cubicBezTo>
                  <a:pt x="18178" y="1110875"/>
                  <a:pt x="36055" y="1120856"/>
                  <a:pt x="42818" y="1136072"/>
                </a:cubicBezTo>
                <a:cubicBezTo>
                  <a:pt x="54681" y="1162763"/>
                  <a:pt x="61290" y="1191491"/>
                  <a:pt x="70527" y="1219200"/>
                </a:cubicBezTo>
                <a:lnTo>
                  <a:pt x="84382" y="1260763"/>
                </a:lnTo>
                <a:cubicBezTo>
                  <a:pt x="95651" y="1294568"/>
                  <a:pt x="99089" y="1317033"/>
                  <a:pt x="125946" y="1343891"/>
                </a:cubicBezTo>
                <a:cubicBezTo>
                  <a:pt x="137720" y="1355665"/>
                  <a:pt x="153655" y="1362364"/>
                  <a:pt x="167509" y="1371600"/>
                </a:cubicBezTo>
                <a:cubicBezTo>
                  <a:pt x="185982" y="1399309"/>
                  <a:pt x="195218" y="1436254"/>
                  <a:pt x="222927" y="1454727"/>
                </a:cubicBezTo>
                <a:cubicBezTo>
                  <a:pt x="288794" y="1498638"/>
                  <a:pt x="248694" y="1477170"/>
                  <a:pt x="347618" y="1510145"/>
                </a:cubicBezTo>
                <a:lnTo>
                  <a:pt x="430746" y="1537854"/>
                </a:lnTo>
                <a:cubicBezTo>
                  <a:pt x="444600" y="1542472"/>
                  <a:pt x="457818" y="1549898"/>
                  <a:pt x="472309" y="1551709"/>
                </a:cubicBezTo>
                <a:lnTo>
                  <a:pt x="583146" y="1565563"/>
                </a:lnTo>
                <a:cubicBezTo>
                  <a:pt x="707837" y="1560945"/>
                  <a:pt x="832701" y="1559742"/>
                  <a:pt x="957218" y="1551709"/>
                </a:cubicBezTo>
                <a:cubicBezTo>
                  <a:pt x="978787" y="1550317"/>
                  <a:pt x="1031399" y="1531600"/>
                  <a:pt x="1054200" y="1524000"/>
                </a:cubicBezTo>
                <a:cubicBezTo>
                  <a:pt x="1068055" y="1514764"/>
                  <a:pt x="1085362" y="1509293"/>
                  <a:pt x="1095764" y="1496291"/>
                </a:cubicBezTo>
                <a:cubicBezTo>
                  <a:pt x="1104887" y="1484887"/>
                  <a:pt x="1101517" y="1466878"/>
                  <a:pt x="1109618" y="1454727"/>
                </a:cubicBezTo>
                <a:cubicBezTo>
                  <a:pt x="1120486" y="1438424"/>
                  <a:pt x="1137327" y="1427018"/>
                  <a:pt x="1151182" y="1413163"/>
                </a:cubicBezTo>
                <a:cubicBezTo>
                  <a:pt x="1181529" y="1261437"/>
                  <a:pt x="1178891" y="1292802"/>
                  <a:pt x="1178891" y="1039091"/>
                </a:cubicBezTo>
                <a:cubicBezTo>
                  <a:pt x="1178891" y="1010999"/>
                  <a:pt x="1174901" y="982266"/>
                  <a:pt x="1165037" y="955963"/>
                </a:cubicBezTo>
                <a:cubicBezTo>
                  <a:pt x="1160450" y="943732"/>
                  <a:pt x="1145487" y="938454"/>
                  <a:pt x="1137327" y="928254"/>
                </a:cubicBezTo>
                <a:cubicBezTo>
                  <a:pt x="1126925" y="915252"/>
                  <a:pt x="1123738" y="895516"/>
                  <a:pt x="1109618" y="886691"/>
                </a:cubicBezTo>
                <a:cubicBezTo>
                  <a:pt x="1084850" y="871211"/>
                  <a:pt x="1026491" y="858981"/>
                  <a:pt x="1026491" y="858981"/>
                </a:cubicBezTo>
                <a:cubicBezTo>
                  <a:pt x="1012636" y="845127"/>
                  <a:pt x="1001230" y="828286"/>
                  <a:pt x="984927" y="817418"/>
                </a:cubicBezTo>
                <a:cubicBezTo>
                  <a:pt x="972776" y="809317"/>
                  <a:pt x="956426" y="810094"/>
                  <a:pt x="943364" y="803563"/>
                </a:cubicBezTo>
                <a:cubicBezTo>
                  <a:pt x="928471" y="796116"/>
                  <a:pt x="917105" y="782413"/>
                  <a:pt x="901800" y="775854"/>
                </a:cubicBezTo>
                <a:cubicBezTo>
                  <a:pt x="884298" y="768353"/>
                  <a:pt x="864691" y="767231"/>
                  <a:pt x="846382" y="762000"/>
                </a:cubicBezTo>
                <a:cubicBezTo>
                  <a:pt x="832340" y="757988"/>
                  <a:pt x="818986" y="751687"/>
                  <a:pt x="804818" y="748145"/>
                </a:cubicBezTo>
                <a:cubicBezTo>
                  <a:pt x="781973" y="742434"/>
                  <a:pt x="758264" y="740487"/>
                  <a:pt x="735546" y="734291"/>
                </a:cubicBezTo>
                <a:cubicBezTo>
                  <a:pt x="707367" y="726606"/>
                  <a:pt x="680127" y="715818"/>
                  <a:pt x="652418" y="706581"/>
                </a:cubicBezTo>
                <a:cubicBezTo>
                  <a:pt x="638564" y="701963"/>
                  <a:pt x="625260" y="695128"/>
                  <a:pt x="610855" y="692727"/>
                </a:cubicBezTo>
                <a:lnTo>
                  <a:pt x="527727" y="678872"/>
                </a:lnTo>
                <a:cubicBezTo>
                  <a:pt x="449218" y="683490"/>
                  <a:pt x="370454" y="684902"/>
                  <a:pt x="292200" y="692727"/>
                </a:cubicBezTo>
                <a:cubicBezTo>
                  <a:pt x="277669" y="694180"/>
                  <a:pt x="263699" y="713112"/>
                  <a:pt x="250637" y="706581"/>
                </a:cubicBezTo>
                <a:cubicBezTo>
                  <a:pt x="237575" y="700050"/>
                  <a:pt x="241400" y="678872"/>
                  <a:pt x="236782" y="665018"/>
                </a:cubicBezTo>
                <a:cubicBezTo>
                  <a:pt x="241400" y="646545"/>
                  <a:pt x="245406" y="627909"/>
                  <a:pt x="250637" y="609600"/>
                </a:cubicBezTo>
                <a:cubicBezTo>
                  <a:pt x="265789" y="556567"/>
                  <a:pt x="276679" y="553240"/>
                  <a:pt x="278346" y="484909"/>
                </a:cubicBezTo>
                <a:cubicBezTo>
                  <a:pt x="282287" y="323321"/>
                  <a:pt x="278346" y="161636"/>
                  <a:pt x="278346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6689439" y="5263016"/>
            <a:ext cx="4589963" cy="1261222"/>
          </a:xfrm>
          <a:prstGeom prst="can">
            <a:avLst>
              <a:gd name="adj" fmla="val 140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/>
          </a:p>
        </p:txBody>
      </p:sp>
      <p:sp>
        <p:nvSpPr>
          <p:cNvPr id="7" name="Freeform 6"/>
          <p:cNvSpPr/>
          <p:nvPr/>
        </p:nvSpPr>
        <p:spPr>
          <a:xfrm>
            <a:off x="9052094" y="3629891"/>
            <a:ext cx="1851702" cy="1828800"/>
          </a:xfrm>
          <a:custGeom>
            <a:avLst/>
            <a:gdLst>
              <a:gd name="connsiteX0" fmla="*/ 770779 w 1851702"/>
              <a:gd name="connsiteY0" fmla="*/ 1205345 h 1828800"/>
              <a:gd name="connsiteX1" fmla="*/ 923179 w 1851702"/>
              <a:gd name="connsiteY1" fmla="*/ 1177636 h 1828800"/>
              <a:gd name="connsiteX2" fmla="*/ 1061724 w 1851702"/>
              <a:gd name="connsiteY2" fmla="*/ 1163782 h 1828800"/>
              <a:gd name="connsiteX3" fmla="*/ 1158706 w 1851702"/>
              <a:gd name="connsiteY3" fmla="*/ 1136073 h 1828800"/>
              <a:gd name="connsiteX4" fmla="*/ 1241833 w 1851702"/>
              <a:gd name="connsiteY4" fmla="*/ 1108364 h 1828800"/>
              <a:gd name="connsiteX5" fmla="*/ 1283397 w 1851702"/>
              <a:gd name="connsiteY5" fmla="*/ 1094509 h 1828800"/>
              <a:gd name="connsiteX6" fmla="*/ 1324961 w 1851702"/>
              <a:gd name="connsiteY6" fmla="*/ 1080654 h 1828800"/>
              <a:gd name="connsiteX7" fmla="*/ 1366524 w 1851702"/>
              <a:gd name="connsiteY7" fmla="*/ 1052945 h 1828800"/>
              <a:gd name="connsiteX8" fmla="*/ 1449651 w 1851702"/>
              <a:gd name="connsiteY8" fmla="*/ 1025236 h 1828800"/>
              <a:gd name="connsiteX9" fmla="*/ 1491215 w 1851702"/>
              <a:gd name="connsiteY9" fmla="*/ 1011382 h 1828800"/>
              <a:gd name="connsiteX10" fmla="*/ 1532779 w 1851702"/>
              <a:gd name="connsiteY10" fmla="*/ 983673 h 1828800"/>
              <a:gd name="connsiteX11" fmla="*/ 1574342 w 1851702"/>
              <a:gd name="connsiteY11" fmla="*/ 969818 h 1828800"/>
              <a:gd name="connsiteX12" fmla="*/ 1629761 w 1851702"/>
              <a:gd name="connsiteY12" fmla="*/ 914400 h 1828800"/>
              <a:gd name="connsiteX13" fmla="*/ 1643615 w 1851702"/>
              <a:gd name="connsiteY13" fmla="*/ 872836 h 1828800"/>
              <a:gd name="connsiteX14" fmla="*/ 1726742 w 1851702"/>
              <a:gd name="connsiteY14" fmla="*/ 817418 h 1828800"/>
              <a:gd name="connsiteX15" fmla="*/ 1740597 w 1851702"/>
              <a:gd name="connsiteY15" fmla="*/ 775854 h 1828800"/>
              <a:gd name="connsiteX16" fmla="*/ 1782161 w 1851702"/>
              <a:gd name="connsiteY16" fmla="*/ 762000 h 1828800"/>
              <a:gd name="connsiteX17" fmla="*/ 1823724 w 1851702"/>
              <a:gd name="connsiteY17" fmla="*/ 734291 h 1828800"/>
              <a:gd name="connsiteX18" fmla="*/ 1851433 w 1851702"/>
              <a:gd name="connsiteY18" fmla="*/ 651164 h 1828800"/>
              <a:gd name="connsiteX19" fmla="*/ 1823724 w 1851702"/>
              <a:gd name="connsiteY19" fmla="*/ 471054 h 1828800"/>
              <a:gd name="connsiteX20" fmla="*/ 1796015 w 1851702"/>
              <a:gd name="connsiteY20" fmla="*/ 429491 h 1828800"/>
              <a:gd name="connsiteX21" fmla="*/ 1754451 w 1851702"/>
              <a:gd name="connsiteY21" fmla="*/ 401782 h 1828800"/>
              <a:gd name="connsiteX22" fmla="*/ 1699033 w 1851702"/>
              <a:gd name="connsiteY22" fmla="*/ 332509 h 1828800"/>
              <a:gd name="connsiteX23" fmla="*/ 1671324 w 1851702"/>
              <a:gd name="connsiteY23" fmla="*/ 290945 h 1828800"/>
              <a:gd name="connsiteX24" fmla="*/ 1629761 w 1851702"/>
              <a:gd name="connsiteY24" fmla="*/ 263236 h 1828800"/>
              <a:gd name="connsiteX25" fmla="*/ 1602051 w 1851702"/>
              <a:gd name="connsiteY25" fmla="*/ 235527 h 1828800"/>
              <a:gd name="connsiteX26" fmla="*/ 1477361 w 1851702"/>
              <a:gd name="connsiteY26" fmla="*/ 166254 h 1828800"/>
              <a:gd name="connsiteX27" fmla="*/ 1366524 w 1851702"/>
              <a:gd name="connsiteY27" fmla="*/ 110836 h 1828800"/>
              <a:gd name="connsiteX28" fmla="*/ 1366524 w 1851702"/>
              <a:gd name="connsiteY28" fmla="*/ 110836 h 1828800"/>
              <a:gd name="connsiteX29" fmla="*/ 1269542 w 1851702"/>
              <a:gd name="connsiteY29" fmla="*/ 69273 h 1828800"/>
              <a:gd name="connsiteX30" fmla="*/ 1227979 w 1851702"/>
              <a:gd name="connsiteY30" fmla="*/ 41564 h 1828800"/>
              <a:gd name="connsiteX31" fmla="*/ 1186415 w 1851702"/>
              <a:gd name="connsiteY31" fmla="*/ 27709 h 1828800"/>
              <a:gd name="connsiteX32" fmla="*/ 978597 w 1851702"/>
              <a:gd name="connsiteY32" fmla="*/ 0 h 1828800"/>
              <a:gd name="connsiteX33" fmla="*/ 299724 w 1851702"/>
              <a:gd name="connsiteY33" fmla="*/ 13854 h 1828800"/>
              <a:gd name="connsiteX34" fmla="*/ 147324 w 1851702"/>
              <a:gd name="connsiteY34" fmla="*/ 55418 h 1828800"/>
              <a:gd name="connsiteX35" fmla="*/ 105761 w 1851702"/>
              <a:gd name="connsiteY35" fmla="*/ 69273 h 1828800"/>
              <a:gd name="connsiteX36" fmla="*/ 22633 w 1851702"/>
              <a:gd name="connsiteY36" fmla="*/ 124691 h 1828800"/>
              <a:gd name="connsiteX37" fmla="*/ 22633 w 1851702"/>
              <a:gd name="connsiteY37" fmla="*/ 360218 h 1828800"/>
              <a:gd name="connsiteX38" fmla="*/ 50342 w 1851702"/>
              <a:gd name="connsiteY38" fmla="*/ 401782 h 1828800"/>
              <a:gd name="connsiteX39" fmla="*/ 105761 w 1851702"/>
              <a:gd name="connsiteY39" fmla="*/ 512618 h 1828800"/>
              <a:gd name="connsiteX40" fmla="*/ 147324 w 1851702"/>
              <a:gd name="connsiteY40" fmla="*/ 540327 h 1828800"/>
              <a:gd name="connsiteX41" fmla="*/ 188888 w 1851702"/>
              <a:gd name="connsiteY41" fmla="*/ 623454 h 1828800"/>
              <a:gd name="connsiteX42" fmla="*/ 216597 w 1851702"/>
              <a:gd name="connsiteY42" fmla="*/ 706582 h 1828800"/>
              <a:gd name="connsiteX43" fmla="*/ 272015 w 1851702"/>
              <a:gd name="connsiteY43" fmla="*/ 789709 h 1828800"/>
              <a:gd name="connsiteX44" fmla="*/ 341288 w 1851702"/>
              <a:gd name="connsiteY44" fmla="*/ 914400 h 1828800"/>
              <a:gd name="connsiteX45" fmla="*/ 382851 w 1851702"/>
              <a:gd name="connsiteY45" fmla="*/ 942109 h 1828800"/>
              <a:gd name="connsiteX46" fmla="*/ 410561 w 1851702"/>
              <a:gd name="connsiteY46" fmla="*/ 983673 h 1828800"/>
              <a:gd name="connsiteX47" fmla="*/ 424415 w 1851702"/>
              <a:gd name="connsiteY47" fmla="*/ 1025236 h 1828800"/>
              <a:gd name="connsiteX48" fmla="*/ 465979 w 1851702"/>
              <a:gd name="connsiteY48" fmla="*/ 1039091 h 1828800"/>
              <a:gd name="connsiteX49" fmla="*/ 521397 w 1851702"/>
              <a:gd name="connsiteY49" fmla="*/ 1108364 h 1828800"/>
              <a:gd name="connsiteX50" fmla="*/ 604524 w 1851702"/>
              <a:gd name="connsiteY50" fmla="*/ 1163782 h 1828800"/>
              <a:gd name="connsiteX51" fmla="*/ 618379 w 1851702"/>
              <a:gd name="connsiteY51" fmla="*/ 1205345 h 1828800"/>
              <a:gd name="connsiteX52" fmla="*/ 659942 w 1851702"/>
              <a:gd name="connsiteY52" fmla="*/ 1219200 h 1828800"/>
              <a:gd name="connsiteX53" fmla="*/ 743070 w 1851702"/>
              <a:gd name="connsiteY53" fmla="*/ 1233054 h 1828800"/>
              <a:gd name="connsiteX54" fmla="*/ 784633 w 1851702"/>
              <a:gd name="connsiteY54" fmla="*/ 1246909 h 1828800"/>
              <a:gd name="connsiteX55" fmla="*/ 923179 w 1851702"/>
              <a:gd name="connsiteY55" fmla="*/ 1260764 h 1828800"/>
              <a:gd name="connsiteX56" fmla="*/ 909324 w 1851702"/>
              <a:gd name="connsiteY56" fmla="*/ 1662545 h 1828800"/>
              <a:gd name="connsiteX57" fmla="*/ 881615 w 1851702"/>
              <a:gd name="connsiteY57" fmla="*/ 1801091 h 1828800"/>
              <a:gd name="connsiteX58" fmla="*/ 867761 w 1851702"/>
              <a:gd name="connsiteY5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51702" h="1828800">
                <a:moveTo>
                  <a:pt x="770779" y="1205345"/>
                </a:moveTo>
                <a:cubicBezTo>
                  <a:pt x="818059" y="1195889"/>
                  <a:pt x="875920" y="1183543"/>
                  <a:pt x="923179" y="1177636"/>
                </a:cubicBezTo>
                <a:cubicBezTo>
                  <a:pt x="969233" y="1171879"/>
                  <a:pt x="1015542" y="1168400"/>
                  <a:pt x="1061724" y="1163782"/>
                </a:cubicBezTo>
                <a:cubicBezTo>
                  <a:pt x="1201389" y="1117226"/>
                  <a:pt x="984766" y="1188254"/>
                  <a:pt x="1158706" y="1136073"/>
                </a:cubicBezTo>
                <a:cubicBezTo>
                  <a:pt x="1186682" y="1127680"/>
                  <a:pt x="1214124" y="1117600"/>
                  <a:pt x="1241833" y="1108364"/>
                </a:cubicBezTo>
                <a:lnTo>
                  <a:pt x="1283397" y="1094509"/>
                </a:lnTo>
                <a:cubicBezTo>
                  <a:pt x="1297252" y="1089891"/>
                  <a:pt x="1312810" y="1088755"/>
                  <a:pt x="1324961" y="1080654"/>
                </a:cubicBezTo>
                <a:cubicBezTo>
                  <a:pt x="1338815" y="1071418"/>
                  <a:pt x="1351308" y="1059708"/>
                  <a:pt x="1366524" y="1052945"/>
                </a:cubicBezTo>
                <a:cubicBezTo>
                  <a:pt x="1393214" y="1041083"/>
                  <a:pt x="1421942" y="1034472"/>
                  <a:pt x="1449651" y="1025236"/>
                </a:cubicBezTo>
                <a:lnTo>
                  <a:pt x="1491215" y="1011382"/>
                </a:lnTo>
                <a:cubicBezTo>
                  <a:pt x="1505070" y="1002146"/>
                  <a:pt x="1517886" y="991120"/>
                  <a:pt x="1532779" y="983673"/>
                </a:cubicBezTo>
                <a:cubicBezTo>
                  <a:pt x="1545841" y="977142"/>
                  <a:pt x="1564016" y="980145"/>
                  <a:pt x="1574342" y="969818"/>
                </a:cubicBezTo>
                <a:cubicBezTo>
                  <a:pt x="1648230" y="895929"/>
                  <a:pt x="1518928" y="951343"/>
                  <a:pt x="1629761" y="914400"/>
                </a:cubicBezTo>
                <a:cubicBezTo>
                  <a:pt x="1634379" y="900545"/>
                  <a:pt x="1635514" y="884987"/>
                  <a:pt x="1643615" y="872836"/>
                </a:cubicBezTo>
                <a:cubicBezTo>
                  <a:pt x="1673265" y="828360"/>
                  <a:pt x="1683168" y="831943"/>
                  <a:pt x="1726742" y="817418"/>
                </a:cubicBezTo>
                <a:cubicBezTo>
                  <a:pt x="1731360" y="803563"/>
                  <a:pt x="1730270" y="786181"/>
                  <a:pt x="1740597" y="775854"/>
                </a:cubicBezTo>
                <a:cubicBezTo>
                  <a:pt x="1750924" y="765527"/>
                  <a:pt x="1769099" y="768531"/>
                  <a:pt x="1782161" y="762000"/>
                </a:cubicBezTo>
                <a:cubicBezTo>
                  <a:pt x="1797054" y="754554"/>
                  <a:pt x="1809870" y="743527"/>
                  <a:pt x="1823724" y="734291"/>
                </a:cubicBezTo>
                <a:cubicBezTo>
                  <a:pt x="1832960" y="706582"/>
                  <a:pt x="1854339" y="680227"/>
                  <a:pt x="1851433" y="651164"/>
                </a:cubicBezTo>
                <a:cubicBezTo>
                  <a:pt x="1847459" y="611424"/>
                  <a:pt x="1848690" y="520985"/>
                  <a:pt x="1823724" y="471054"/>
                </a:cubicBezTo>
                <a:cubicBezTo>
                  <a:pt x="1816277" y="456161"/>
                  <a:pt x="1807789" y="441265"/>
                  <a:pt x="1796015" y="429491"/>
                </a:cubicBezTo>
                <a:cubicBezTo>
                  <a:pt x="1784241" y="417717"/>
                  <a:pt x="1768306" y="411018"/>
                  <a:pt x="1754451" y="401782"/>
                </a:cubicBezTo>
                <a:cubicBezTo>
                  <a:pt x="1727480" y="320866"/>
                  <a:pt x="1761700" y="395176"/>
                  <a:pt x="1699033" y="332509"/>
                </a:cubicBezTo>
                <a:cubicBezTo>
                  <a:pt x="1687259" y="320735"/>
                  <a:pt x="1683098" y="302719"/>
                  <a:pt x="1671324" y="290945"/>
                </a:cubicBezTo>
                <a:cubicBezTo>
                  <a:pt x="1659550" y="279171"/>
                  <a:pt x="1642763" y="273638"/>
                  <a:pt x="1629761" y="263236"/>
                </a:cubicBezTo>
                <a:cubicBezTo>
                  <a:pt x="1619561" y="255076"/>
                  <a:pt x="1612501" y="243364"/>
                  <a:pt x="1602051" y="235527"/>
                </a:cubicBezTo>
                <a:cubicBezTo>
                  <a:pt x="1525828" y="178360"/>
                  <a:pt x="1542161" y="187855"/>
                  <a:pt x="1477361" y="166254"/>
                </a:cubicBezTo>
                <a:cubicBezTo>
                  <a:pt x="1428998" y="117892"/>
                  <a:pt x="1462043" y="142676"/>
                  <a:pt x="1366524" y="110836"/>
                </a:cubicBezTo>
                <a:lnTo>
                  <a:pt x="1366524" y="110836"/>
                </a:lnTo>
                <a:cubicBezTo>
                  <a:pt x="1309118" y="72565"/>
                  <a:pt x="1341115" y="87165"/>
                  <a:pt x="1269542" y="69273"/>
                </a:cubicBezTo>
                <a:cubicBezTo>
                  <a:pt x="1255688" y="60037"/>
                  <a:pt x="1242872" y="49011"/>
                  <a:pt x="1227979" y="41564"/>
                </a:cubicBezTo>
                <a:cubicBezTo>
                  <a:pt x="1214917" y="35033"/>
                  <a:pt x="1200583" y="31251"/>
                  <a:pt x="1186415" y="27709"/>
                </a:cubicBezTo>
                <a:cubicBezTo>
                  <a:pt x="1109891" y="8577"/>
                  <a:pt x="1065167" y="8657"/>
                  <a:pt x="978597" y="0"/>
                </a:cubicBezTo>
                <a:lnTo>
                  <a:pt x="299724" y="13854"/>
                </a:lnTo>
                <a:cubicBezTo>
                  <a:pt x="255665" y="15486"/>
                  <a:pt x="185993" y="42528"/>
                  <a:pt x="147324" y="55418"/>
                </a:cubicBezTo>
                <a:cubicBezTo>
                  <a:pt x="133470" y="60036"/>
                  <a:pt x="117912" y="61172"/>
                  <a:pt x="105761" y="69273"/>
                </a:cubicBezTo>
                <a:lnTo>
                  <a:pt x="22633" y="124691"/>
                </a:lnTo>
                <a:cubicBezTo>
                  <a:pt x="-8491" y="218067"/>
                  <a:pt x="-6584" y="194655"/>
                  <a:pt x="22633" y="360218"/>
                </a:cubicBezTo>
                <a:cubicBezTo>
                  <a:pt x="25527" y="376616"/>
                  <a:pt x="43579" y="386566"/>
                  <a:pt x="50342" y="401782"/>
                </a:cubicBezTo>
                <a:cubicBezTo>
                  <a:pt x="83736" y="476920"/>
                  <a:pt x="56702" y="473371"/>
                  <a:pt x="105761" y="512618"/>
                </a:cubicBezTo>
                <a:cubicBezTo>
                  <a:pt x="118763" y="523020"/>
                  <a:pt x="133470" y="531091"/>
                  <a:pt x="147324" y="540327"/>
                </a:cubicBezTo>
                <a:cubicBezTo>
                  <a:pt x="197857" y="691923"/>
                  <a:pt x="117263" y="462297"/>
                  <a:pt x="188888" y="623454"/>
                </a:cubicBezTo>
                <a:cubicBezTo>
                  <a:pt x="200751" y="650145"/>
                  <a:pt x="200395" y="682279"/>
                  <a:pt x="216597" y="706582"/>
                </a:cubicBezTo>
                <a:cubicBezTo>
                  <a:pt x="235070" y="734291"/>
                  <a:pt x="261484" y="758116"/>
                  <a:pt x="272015" y="789709"/>
                </a:cubicBezTo>
                <a:cubicBezTo>
                  <a:pt x="286453" y="833021"/>
                  <a:pt x="300455" y="887178"/>
                  <a:pt x="341288" y="914400"/>
                </a:cubicBezTo>
                <a:lnTo>
                  <a:pt x="382851" y="942109"/>
                </a:lnTo>
                <a:cubicBezTo>
                  <a:pt x="392088" y="955964"/>
                  <a:pt x="403114" y="968780"/>
                  <a:pt x="410561" y="983673"/>
                </a:cubicBezTo>
                <a:cubicBezTo>
                  <a:pt x="417092" y="996735"/>
                  <a:pt x="414089" y="1014910"/>
                  <a:pt x="424415" y="1025236"/>
                </a:cubicBezTo>
                <a:cubicBezTo>
                  <a:pt x="434742" y="1035563"/>
                  <a:pt x="452124" y="1034473"/>
                  <a:pt x="465979" y="1039091"/>
                </a:cubicBezTo>
                <a:cubicBezTo>
                  <a:pt x="484155" y="1066354"/>
                  <a:pt x="495077" y="1088624"/>
                  <a:pt x="521397" y="1108364"/>
                </a:cubicBezTo>
                <a:cubicBezTo>
                  <a:pt x="548039" y="1128345"/>
                  <a:pt x="604524" y="1163782"/>
                  <a:pt x="604524" y="1163782"/>
                </a:cubicBezTo>
                <a:cubicBezTo>
                  <a:pt x="609142" y="1177636"/>
                  <a:pt x="608053" y="1195019"/>
                  <a:pt x="618379" y="1205345"/>
                </a:cubicBezTo>
                <a:cubicBezTo>
                  <a:pt x="628705" y="1215671"/>
                  <a:pt x="645686" y="1216032"/>
                  <a:pt x="659942" y="1219200"/>
                </a:cubicBezTo>
                <a:cubicBezTo>
                  <a:pt x="687365" y="1225294"/>
                  <a:pt x="715361" y="1228436"/>
                  <a:pt x="743070" y="1233054"/>
                </a:cubicBezTo>
                <a:cubicBezTo>
                  <a:pt x="756924" y="1237672"/>
                  <a:pt x="770199" y="1244688"/>
                  <a:pt x="784633" y="1246909"/>
                </a:cubicBezTo>
                <a:cubicBezTo>
                  <a:pt x="830506" y="1253967"/>
                  <a:pt x="909842" y="1216309"/>
                  <a:pt x="923179" y="1260764"/>
                </a:cubicBezTo>
                <a:cubicBezTo>
                  <a:pt x="961686" y="1389119"/>
                  <a:pt x="916757" y="1528745"/>
                  <a:pt x="909324" y="1662545"/>
                </a:cubicBezTo>
                <a:cubicBezTo>
                  <a:pt x="906446" y="1714350"/>
                  <a:pt x="899965" y="1755217"/>
                  <a:pt x="881615" y="1801091"/>
                </a:cubicBezTo>
                <a:cubicBezTo>
                  <a:pt x="877780" y="1810679"/>
                  <a:pt x="872379" y="1819564"/>
                  <a:pt x="867761" y="18288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4" grpId="0" animBg="1"/>
      <p:bldP spid="25" grpId="0" animBg="1"/>
      <p:bldP spid="27" grpId="0" animBg="1"/>
      <p:bldP spid="21" grpId="0" animBg="1"/>
      <p:bldP spid="5" grpId="0" animBg="1"/>
      <p:bldP spid="6" grpId="0" animBg="1"/>
      <p:bldP spid="22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572155"/>
            <a:ext cx="5486400" cy="2967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অমূর্ত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2572155"/>
            <a:ext cx="5486400" cy="29670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মূর্ত</a:t>
            </a:r>
            <a:endParaRPr lang="en-US" sz="60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4200" y="1447800"/>
            <a:ext cx="30480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60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905000" y="381000"/>
            <a:ext cx="48006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পার্থক্য-05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3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9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133600" y="381000"/>
            <a:ext cx="8001000" cy="1219200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1664018"/>
            <a:ext cx="9144000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798" y="2782669"/>
            <a:ext cx="9144001" cy="95566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798" y="3814535"/>
            <a:ext cx="9144001" cy="1070717"/>
          </a:xfrm>
          <a:prstGeom prst="round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828798" y="4997701"/>
            <a:ext cx="9144001" cy="117449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0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381000"/>
            <a:ext cx="70104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457200" y="2362200"/>
            <a:ext cx="11277600" cy="3581401"/>
          </a:xfrm>
          <a:prstGeom prst="foldedCorner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5398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2400"/>
            <a:ext cx="8689976" cy="2509213"/>
          </a:xfrm>
        </p:spPr>
        <p:txBody>
          <a:bodyPr>
            <a:normAutofit/>
          </a:bodyPr>
          <a:lstStyle/>
          <a:p>
            <a:r>
              <a:rPr lang="bn-BD" sz="153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/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95528"/>
            <a:ext cx="7924800" cy="4562475"/>
          </a:xfrm>
          <a:prstGeom prst="rect">
            <a:avLst/>
          </a:prstGeom>
        </p:spPr>
      </p:pic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791772" y="386942"/>
            <a:ext cx="10090042" cy="95548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19200" y="5478219"/>
            <a:ext cx="1883121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54" y="1828800"/>
            <a:ext cx="5097907" cy="33986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61" y="1884657"/>
            <a:ext cx="5097907" cy="339860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293135" y="5478218"/>
            <a:ext cx="1856896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108345" y="5478219"/>
            <a:ext cx="1235055" cy="820229"/>
          </a:xfrm>
          <a:prstGeom prst="leftRightArrow">
            <a:avLst>
              <a:gd name="adj1" fmla="val 331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98813" y="5478219"/>
            <a:ext cx="1883121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72748" y="5478218"/>
            <a:ext cx="1856896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8487958" y="5478219"/>
            <a:ext cx="1235055" cy="820229"/>
          </a:xfrm>
          <a:prstGeom prst="leftRightArrow">
            <a:avLst>
              <a:gd name="adj1" fmla="val 331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2" grpId="0" animBg="1"/>
      <p:bldP spid="3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19200" y="5478219"/>
            <a:ext cx="1883121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840874"/>
            <a:ext cx="4930830" cy="43865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61" y="871256"/>
            <a:ext cx="5097907" cy="42516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293135" y="5478218"/>
            <a:ext cx="1856896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কনে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3108345" y="5478219"/>
            <a:ext cx="1235055" cy="820229"/>
          </a:xfrm>
          <a:prstGeom prst="leftRightArrow">
            <a:avLst>
              <a:gd name="adj1" fmla="val 331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598813" y="5478219"/>
            <a:ext cx="1883121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72748" y="5478218"/>
            <a:ext cx="1856896" cy="8202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8487958" y="5478219"/>
            <a:ext cx="1235055" cy="820229"/>
          </a:xfrm>
          <a:prstGeom prst="leftRightArrow">
            <a:avLst>
              <a:gd name="adj1" fmla="val 331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n 5"/>
          <p:cNvSpPr/>
          <p:nvPr/>
        </p:nvSpPr>
        <p:spPr>
          <a:xfrm>
            <a:off x="755459" y="760876"/>
            <a:ext cx="3505200" cy="1448923"/>
          </a:xfrm>
          <a:prstGeom prst="can">
            <a:avLst>
              <a:gd name="adj" fmla="val 81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26" name="Cube 25"/>
          <p:cNvSpPr/>
          <p:nvPr/>
        </p:nvSpPr>
        <p:spPr>
          <a:xfrm>
            <a:off x="2590765" y="4675879"/>
            <a:ext cx="2209835" cy="980956"/>
          </a:xfrm>
          <a:prstGeom prst="cube">
            <a:avLst>
              <a:gd name="adj" fmla="val 8122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Can 26"/>
          <p:cNvSpPr/>
          <p:nvPr/>
        </p:nvSpPr>
        <p:spPr>
          <a:xfrm>
            <a:off x="755459" y="2263916"/>
            <a:ext cx="3740341" cy="1448923"/>
          </a:xfrm>
          <a:prstGeom prst="can">
            <a:avLst>
              <a:gd name="adj" fmla="val 81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যুক্তিবাক্যের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8" name="Can 27"/>
          <p:cNvSpPr/>
          <p:nvPr/>
        </p:nvSpPr>
        <p:spPr>
          <a:xfrm>
            <a:off x="5394040" y="2263916"/>
            <a:ext cx="2845155" cy="1448923"/>
          </a:xfrm>
          <a:prstGeom prst="can">
            <a:avLst>
              <a:gd name="adj" fmla="val 81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9" name="Can 28"/>
          <p:cNvSpPr/>
          <p:nvPr/>
        </p:nvSpPr>
        <p:spPr>
          <a:xfrm>
            <a:off x="8897511" y="2263916"/>
            <a:ext cx="2845155" cy="1448923"/>
          </a:xfrm>
          <a:prstGeom prst="can">
            <a:avLst>
              <a:gd name="adj" fmla="val 814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5173399" y="4675879"/>
            <a:ext cx="2086761" cy="980956"/>
          </a:xfrm>
          <a:prstGeom prst="cube">
            <a:avLst>
              <a:gd name="adj" fmla="val 8122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7632959" y="4696661"/>
            <a:ext cx="1384208" cy="980956"/>
          </a:xfrm>
          <a:prstGeom prst="cube">
            <a:avLst>
              <a:gd name="adj" fmla="val 8122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9613524" y="4648170"/>
            <a:ext cx="1871606" cy="980956"/>
          </a:xfrm>
          <a:prstGeom prst="cube">
            <a:avLst>
              <a:gd name="adj" fmla="val 8122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 rot="936571">
            <a:off x="6131070" y="3659364"/>
            <a:ext cx="345930" cy="1115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9604703">
            <a:off x="9817603" y="3681809"/>
            <a:ext cx="345930" cy="1115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743200" y="381000"/>
            <a:ext cx="8153400" cy="222671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64586" y="2725023"/>
            <a:ext cx="3200400" cy="22860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1225" y="2580009"/>
            <a:ext cx="6191303" cy="3355088"/>
          </a:xfrm>
          <a:solidFill>
            <a:srgbClr val="000099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830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09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5171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1981200" y="380999"/>
            <a:ext cx="8077200" cy="1471179"/>
          </a:xfrm>
          <a:prstGeom prst="star6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637" y="1887911"/>
            <a:ext cx="7128163" cy="1007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1772" y="3005978"/>
            <a:ext cx="10703236" cy="1185022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91772" y="4301378"/>
            <a:ext cx="10703236" cy="1870822"/>
          </a:xfrm>
          <a:prstGeom prst="rect">
            <a:avLst/>
          </a:prstGeom>
          <a:solidFill>
            <a:srgbClr val="0000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1081037"/>
            <a:ext cx="8859625" cy="228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endParaRPr lang="en-US" sz="9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371600" y="3540641"/>
            <a:ext cx="8859625" cy="228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Predicables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0262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1357</TotalTime>
  <Words>773</Words>
  <Application>Microsoft Office PowerPoint</Application>
  <PresentationFormat>Widescreen</PresentationFormat>
  <Paragraphs>220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NikoshBAN</vt:lpstr>
      <vt:lpstr>SutonnyMJ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বিধেয়ক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305</cp:revision>
  <dcterms:created xsi:type="dcterms:W3CDTF">2012-05-25T07:14:02Z</dcterms:created>
  <dcterms:modified xsi:type="dcterms:W3CDTF">2021-02-07T02:34:14Z</dcterms:modified>
</cp:coreProperties>
</file>