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F221-0FDC-4BF1-996F-0DDCAFCCA88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DC9A-AF54-44F8-87A5-6A048139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3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F221-0FDC-4BF1-996F-0DDCAFCCA88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DC9A-AF54-44F8-87A5-6A048139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0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F221-0FDC-4BF1-996F-0DDCAFCCA88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DC9A-AF54-44F8-87A5-6A048139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6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F221-0FDC-4BF1-996F-0DDCAFCCA88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DC9A-AF54-44F8-87A5-6A048139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0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F221-0FDC-4BF1-996F-0DDCAFCCA88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DC9A-AF54-44F8-87A5-6A048139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4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F221-0FDC-4BF1-996F-0DDCAFCCA88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DC9A-AF54-44F8-87A5-6A048139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56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F221-0FDC-4BF1-996F-0DDCAFCCA88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DC9A-AF54-44F8-87A5-6A048139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2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F221-0FDC-4BF1-996F-0DDCAFCCA88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DC9A-AF54-44F8-87A5-6A048139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9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F221-0FDC-4BF1-996F-0DDCAFCCA88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DC9A-AF54-44F8-87A5-6A048139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66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F221-0FDC-4BF1-996F-0DDCAFCCA88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DC9A-AF54-44F8-87A5-6A048139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66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F221-0FDC-4BF1-996F-0DDCAFCCA88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DC9A-AF54-44F8-87A5-6A048139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1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AF221-0FDC-4BF1-996F-0DDCAFCCA88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DDC9A-AF54-44F8-87A5-6A048139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3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السلام عليكم ورحمة الله</a:t>
            </a:r>
            <a:br>
              <a:rPr lang="ar-SA" dirty="0" smtClean="0"/>
            </a:br>
            <a:r>
              <a:rPr lang="ar-SA" dirty="0" smtClean="0"/>
              <a:t>اهلا سهلا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12" y="3602038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80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99527" y="1893195"/>
            <a:ext cx="63879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/>
              <a:t>محمد مجيب الرحمن</a:t>
            </a:r>
            <a:br>
              <a:rPr lang="ar-SA" sz="4000" dirty="0"/>
            </a:br>
            <a:r>
              <a:rPr lang="ar-SA" sz="4000" dirty="0"/>
              <a:t>أستاذ مساعد</a:t>
            </a:r>
            <a:br>
              <a:rPr lang="ar-SA" sz="4000" dirty="0"/>
            </a:br>
            <a:r>
              <a:rPr lang="ar-SA" sz="4000" dirty="0"/>
              <a:t>المدرسة </a:t>
            </a:r>
            <a:r>
              <a:rPr lang="ar-SA" sz="4000" dirty="0" err="1"/>
              <a:t>المجددية</a:t>
            </a:r>
            <a:r>
              <a:rPr lang="ar-SA" sz="4000" dirty="0"/>
              <a:t> الإسلامية(العالم)</a:t>
            </a:r>
            <a:br>
              <a:rPr lang="ar-SA" sz="4000" dirty="0"/>
            </a:br>
            <a:r>
              <a:rPr lang="ar-SA" sz="4000" dirty="0"/>
              <a:t>برى بارى-</a:t>
            </a:r>
            <a:r>
              <a:rPr lang="ar-SA" sz="4000" dirty="0" err="1"/>
              <a:t>كالياكوير</a:t>
            </a:r>
            <a:r>
              <a:rPr lang="ar-SA" sz="4000" dirty="0"/>
              <a:t>-</a:t>
            </a:r>
            <a:r>
              <a:rPr lang="ar-SA" sz="4000" dirty="0" err="1"/>
              <a:t>غازيفور</a:t>
            </a:r>
            <a:endParaRPr lang="ar-SA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054" y="2092495"/>
            <a:ext cx="1508760" cy="18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37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89679" y="1596981"/>
            <a:ext cx="73023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عنوان الدرس</a:t>
            </a:r>
          </a:p>
          <a:p>
            <a:endParaRPr lang="ar-SA" sz="3600" dirty="0"/>
          </a:p>
          <a:p>
            <a:r>
              <a:rPr lang="ar-SA" sz="3600" dirty="0"/>
              <a:t>الصف العاشر</a:t>
            </a:r>
          </a:p>
          <a:p>
            <a:endParaRPr lang="ar-SA" sz="3600" dirty="0"/>
          </a:p>
          <a:p>
            <a:r>
              <a:rPr lang="ar-SA" sz="3600" dirty="0"/>
              <a:t>الورقة الثانية للأدب العربي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687" y="215660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776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8068" y="1918952"/>
            <a:ext cx="610458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dirty="0">
                <a:latin typeface="Arial" panose="020B0604020202020204" pitchFamily="34" charset="0"/>
                <a:cs typeface="Arial" panose="020B0604020202020204" pitchFamily="34" charset="0"/>
              </a:rPr>
              <a:t>اعلان الدرس</a:t>
            </a:r>
          </a:p>
          <a:p>
            <a:endParaRPr lang="ar-SA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الفعل </a:t>
            </a:r>
            <a:r>
              <a:rPr lang="ar-SA" sz="4400" dirty="0">
                <a:latin typeface="Arial" panose="020B0604020202020204" pitchFamily="34" charset="0"/>
                <a:cs typeface="Arial" panose="020B0604020202020204" pitchFamily="34" charset="0"/>
              </a:rPr>
              <a:t>وعلامته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697" y="1918952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524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1854" y="1120462"/>
            <a:ext cx="63364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/>
              <a:t>النتائج من الدرس</a:t>
            </a:r>
          </a:p>
          <a:p>
            <a:endParaRPr lang="ar-SA" sz="2400" dirty="0"/>
          </a:p>
          <a:p>
            <a:r>
              <a:rPr lang="ar-SA" sz="2400" dirty="0"/>
              <a:t>يستطيع الطلاب بعد انتهاء هذا الدرس</a:t>
            </a:r>
          </a:p>
          <a:p>
            <a:endParaRPr lang="ar-SA" sz="2400" dirty="0"/>
          </a:p>
          <a:p>
            <a:r>
              <a:rPr lang="ar-SA" sz="2400" dirty="0"/>
              <a:t>ان يبينوا    معني  </a:t>
            </a:r>
            <a:r>
              <a:rPr lang="ar-SA" sz="2400" dirty="0" smtClean="0"/>
              <a:t>الفعل </a:t>
            </a:r>
            <a:r>
              <a:rPr lang="en-US" sz="2400" dirty="0" smtClean="0"/>
              <a:t> </a:t>
            </a:r>
            <a:endParaRPr lang="ar-SA" sz="2400" dirty="0"/>
          </a:p>
          <a:p>
            <a:r>
              <a:rPr lang="ar-SA" sz="2400" dirty="0"/>
              <a:t> </a:t>
            </a:r>
          </a:p>
          <a:p>
            <a:r>
              <a:rPr lang="ar-SA" sz="2400" dirty="0"/>
              <a:t>ان يقولوا </a:t>
            </a:r>
            <a:r>
              <a:rPr lang="ar-SA" sz="2400" dirty="0" smtClean="0"/>
              <a:t> علامات الفعل</a:t>
            </a:r>
            <a:endParaRPr lang="ar-SA" sz="2400" dirty="0"/>
          </a:p>
          <a:p>
            <a:r>
              <a:rPr lang="ar-SA" sz="2400" dirty="0"/>
              <a:t>  </a:t>
            </a:r>
          </a:p>
          <a:p>
            <a:r>
              <a:rPr lang="ar-SA" sz="2400" dirty="0"/>
              <a:t>     كم هي وما هي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982" y="154158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34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57221" y="934497"/>
            <a:ext cx="589838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الفعل</a:t>
            </a:r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تعريفه: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الفعل 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من اقسام الكلمة-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فحد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الفعل كلمة 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تدل علي معني في نفسها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دلالة  مقترنة بزمان ذلك المعني كضرب يضرب اضرب    </a:t>
            </a:r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dirty="0"/>
          </a:p>
          <a:p>
            <a:r>
              <a:rPr lang="ar-SA" dirty="0"/>
              <a:t> </a:t>
            </a:r>
            <a:r>
              <a:rPr lang="ar-SA" dirty="0" smtClean="0"/>
              <a:t> </a:t>
            </a:r>
            <a:endParaRPr lang="ar-SA" dirty="0"/>
          </a:p>
          <a:p>
            <a:endParaRPr lang="ar-SA" dirty="0"/>
          </a:p>
          <a:p>
            <a:r>
              <a:rPr lang="ar-SA" dirty="0"/>
              <a:t> </a:t>
            </a:r>
            <a:r>
              <a:rPr lang="ar-SA" dirty="0" smtClean="0"/>
              <a:t>  </a:t>
            </a:r>
            <a:endParaRPr lang="ar-S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02" y="597824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5386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8975" y="1395589"/>
            <a:ext cx="56313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علاماته </a:t>
            </a:r>
          </a:p>
          <a:p>
            <a:r>
              <a:rPr lang="ar-SA" sz="2800" dirty="0" smtClean="0"/>
              <a:t>  ان يصح الاخبار به  لاعنه</a:t>
            </a:r>
          </a:p>
          <a:p>
            <a:r>
              <a:rPr lang="ar-SA" sz="2800" dirty="0" smtClean="0"/>
              <a:t>ودخول قد والسين وسوف   والجزم  والتصريف الي الماضي والمضارع  وكونه امرا ونهيا واتصال الضمائر البارزة المرفوعة  نحو ضربت وتاء التأنيث الساكنة  نحو ضربت ونوني التأكيد 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049" y="1853551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9230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92462" y="1764406"/>
            <a:ext cx="68000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5400" dirty="0"/>
              <a:t>الى اللقاء</a:t>
            </a:r>
          </a:p>
          <a:p>
            <a:endParaRPr lang="ar-SA" sz="5400" dirty="0"/>
          </a:p>
          <a:p>
            <a:r>
              <a:rPr lang="ar-SA" sz="54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119" y="2216129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42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108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عليكم ورحمة الله اهلا سهلا</dc:title>
  <dc:creator>Microsoft account</dc:creator>
  <cp:lastModifiedBy>Microsoft account</cp:lastModifiedBy>
  <cp:revision>15</cp:revision>
  <dcterms:created xsi:type="dcterms:W3CDTF">2020-11-13T13:28:24Z</dcterms:created>
  <dcterms:modified xsi:type="dcterms:W3CDTF">2020-11-17T04:51:38Z</dcterms:modified>
</cp:coreProperties>
</file>