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jpg" ContentType="image/png"/>
  <Default Extension="png" ContentType="image/png"/>
  <Default Extension="rels" ContentType="application/vnd.openxmlformats-package.relationships+xml"/>
  <Default Extension="wav" ContentType="audio/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media/image6.jpg" ContentType="image/jpeg"/>
  <Override PartName="/ppt/media/image7.jpg" ContentType="image/jpeg"/>
  <Override PartName="/ppt/media/image8.JPG" ContentType="image/jpeg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notesSlides/notesSlide3.xml" ContentType="application/vnd.openxmlformats-officedocument.presentationml.notesSlide+xml"/>
  <Override PartName="/ppt/media/image9.JPG" ContentType="image/jpeg"/>
  <Override PartName="/ppt/media/image15.jpg" ContentType="image/jpeg"/>
  <Override PartName="/ppt/media/image16.jpg" ContentType="image/jpeg"/>
  <Override PartName="/ppt/media/image18.jpg" ContentType="image/jpeg"/>
  <Override PartName="/ppt/media/image21.jpg" ContentType="image/jpeg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42" r:id="rId1"/>
  </p:sldMasterIdLst>
  <p:notesMasterIdLst>
    <p:notesMasterId r:id="rId24"/>
  </p:notesMasterIdLst>
  <p:sldIdLst>
    <p:sldId id="497" r:id="rId2"/>
    <p:sldId id="519" r:id="rId3"/>
    <p:sldId id="514" r:id="rId4"/>
    <p:sldId id="262" r:id="rId5"/>
    <p:sldId id="515" r:id="rId6"/>
    <p:sldId id="517" r:id="rId7"/>
    <p:sldId id="272" r:id="rId8"/>
    <p:sldId id="256" r:id="rId9"/>
    <p:sldId id="518" r:id="rId10"/>
    <p:sldId id="275" r:id="rId11"/>
    <p:sldId id="277" r:id="rId12"/>
    <p:sldId id="278" r:id="rId13"/>
    <p:sldId id="279" r:id="rId14"/>
    <p:sldId id="280" r:id="rId15"/>
    <p:sldId id="281" r:id="rId16"/>
    <p:sldId id="282" r:id="rId17"/>
    <p:sldId id="274" r:id="rId18"/>
    <p:sldId id="283" r:id="rId19"/>
    <p:sldId id="500" r:id="rId20"/>
    <p:sldId id="499" r:id="rId21"/>
    <p:sldId id="501" r:id="rId22"/>
    <p:sldId id="520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DBBE"/>
    <a:srgbClr val="E226A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5" d="100"/>
          <a:sy n="65" d="100"/>
        </p:scale>
        <p:origin x="834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44.20712" units="1/cm"/>
          <inkml:channelProperty channel="Y" name="resolution" value="44.39306" units="1/cm"/>
          <inkml:channelProperty channel="T" name="resolution" value="1" units="1/dev"/>
        </inkml:channelProperties>
      </inkml:inkSource>
      <inkml:timestamp xml:id="ts0" timeString="2021-02-04T13:14:47.759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4217 5953 0,'49'0'328,"-24"0"-234,0 0 78,0 0-94,0 0-78,-1 0 31,26 50-15,0-50 62,-26 0-31,1 0-16,0 0 1,0 0-1,0 0 0,-1 0-15,1 0-1,0 25 1,0-25 15,0 0 32,-1 0-48,1 0 1,0 0 62,0 0-62,0 0-1,0 0 32,-1 0-47,1 0 16,0 0-1,25 0 1,-26 0 15,1 0-15,0 0 0,0 0-1,0 0 1,-1 0-1,1 0 1,0 0 31,0 0-31,24 0 15,-24 24 16,25-24 15,-25 0-15,-1 0-31,1 0-1,0 0 1,25 0 15,-26 25-15,26-25-1,-25 0 17,0 0-17,-1 0-15,1 0 32,0 25-17,0-25-15,0 0 16,-1 0 15,1 0-15,-25 25-1,25-25 1,0 0 0,0 0-1,0 0 1,-1 25-1,1-25 1,25 0 0,-25 0-16,-1 0 31,1 0 0,0 0-15,0 0-1,0 0 1,-1 0 0,26 0-1,-25 0 1,24 0 15,-24 0 0,25 0 48,-25 0-79,24 0 15,-24 0 1,25 0 15,-26 0-15,26 0-1,-25 0 17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44.20712" units="1/cm"/>
          <inkml:channelProperty channel="Y" name="resolution" value="44.39306" units="1/cm"/>
          <inkml:channelProperty channel="T" name="resolution" value="1" units="1/dev"/>
        </inkml:channelProperties>
      </inkml:inkSource>
      <inkml:timestamp xml:id="ts0" timeString="2021-02-04T13:16:12.939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24656 6176 0,'0'-24'31,"25"24"173,-1 0-189,1 0 1,0 0-1,0 0 1,0 0 31,-1 0-31,1 0-16,0 0 15,0 0 16,0 0-31,0 0 32,-1 0-17,1 0 1,0 0 15,25 0-15,-26 0 15,1 0-31,0 0 16,25 0 15,-1 0-15,1 0-1,-25 0 16,-1 0-31,1 0 32,0 0-17,0 0 1,0 0 0,24 0-1,-24 24 1,0-24 15,0 0 0,-1 0 63,1 0-78,-25 25 15,25-25-15,0 0 46,24 0 1,-24 0-17,25 0-14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44.20712" units="1/cm"/>
          <inkml:channelProperty channel="Y" name="resolution" value="44.39306" units="1/cm"/>
          <inkml:channelProperty channel="T" name="resolution" value="1" units="1/dev"/>
        </inkml:channelProperties>
      </inkml:inkSource>
      <inkml:timestamp xml:id="ts0" timeString="2021-02-04T13:16:15.879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26516 6127 0,'25'0'172,"0"0"-156,0 0-1,-1 0 1,1 0-1,25 0 1,-1 0 0,1 0-1,-25 0 1,49 0 0,-49 0 15,0 0-16,0 0 1,-1 0 15,1 0-15,0 0 15,0 0-15,0 0-16,0 0 31,24 0-15,-24 0-1,25 0 1,-26 0 15,26 0-31,0 0 16,-1 0-1,1 0 1,-25 0 0,-1 0-1,26 25 1,0-25 15,-26 0-15,26 0-1,-25 24 1,0-24 0,-1 0-1,1 0-15,0 25 16,0-25 0,49 0-1,-49 0 1,49 0-1,-24 25 1,49-25 0,-49 25-1,0-25 1,-1 0 15,-24 25-15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44.20712" units="1/cm"/>
          <inkml:channelProperty channel="Y" name="resolution" value="44.39306" units="1/cm"/>
          <inkml:channelProperty channel="T" name="resolution" value="1" units="1/dev"/>
        </inkml:channelProperties>
      </inkml:inkSource>
      <inkml:timestamp xml:id="ts0" timeString="2021-02-04T13:16:18.745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22796 6152 0,'24'0'141,"26"0"-126,0 0-15,-1 0 16,1 24 0,-25-24-16,24 25 47,-24-25-16,25 0 0,-26 0-15,1 0-1,25 0 17,-25 0-17,-1 0 1,1 0-16,25 0 31,-25 0-15,24 0-1,26 0 1,-51 0 0,26 25 15,-25-25-16,0 0 1,-1 0 0,1 0-1,0 0 1,0 0-16,0 0 16,-1 0-1,1 0 1,50 0-1,-50 0 1,24 0 0,-24 0 46,0 0-46,0 0 46,-1 0 63,1 0-125,0 0 16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44.20712" units="1/cm"/>
          <inkml:channelProperty channel="Y" name="resolution" value="44.39306" units="1/cm"/>
          <inkml:channelProperty channel="T" name="resolution" value="1" units="1/dev"/>
        </inkml:channelProperties>
      </inkml:inkSource>
      <inkml:timestamp xml:id="ts0" timeString="2021-02-04T13:16:23.119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20439 8954 0,'25'0'109,"0"0"-93,-1 0-16,51 0 31,24 0-15,-24 0-1,-26 0-15,26 25 16,-51-25-1,51 0 1,-1 0 0,25 0-1,-49 0 1,0 0 0,-1 0-1,1 0 16,-1 0-15,1 0 0,0 0 15,-26 0-15,1 0-16,0 0 15,0 0 1,24 0-1,-24 0 1,0 0 15,25 0-15,-25 0 0,-1 0-1,1 0 1,0 0 15,0 0-15,0 0 15,24 0-15,-24 0-1,25 0 1,-26 0 15,26 0 266,-25 0-281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44.20712" units="1/cm"/>
          <inkml:channelProperty channel="Y" name="resolution" value="44.39306" units="1/cm"/>
          <inkml:channelProperty channel="T" name="resolution" value="1" units="1/dev"/>
        </inkml:channelProperties>
      </inkml:inkSource>
      <inkml:timestamp xml:id="ts0" timeString="2021-02-04T13:16:31.239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27062 10244 0,'25'0'172,"24"0"-157,-24 0 1,0 0 0,0 0-16,0 0 15,49 0 16,-24 0-15,24 0 15,-49 0-15,24 0 0,-24 0-1,25 0 1,-25 0-1,24 0 1,-24 0 0,25 25-1,-26-25 1,26 0 0,-25 25-1,24-25 1,-24 0 15,25 0-15,-1 0-1,51 0 1,-1 25 0,-49-25-1,-26 0-15,1 49 16,50-49-1,-51 0 1,26 0 0,24 0-1,1 25 1,-50-25 0,24 0 15,-24 0 0,49 0-15,-24 0-1,-25 0-15,24 0 16,1 0 0,0 0-1,-26 0 1,1 0-1,0 0 1,25 0 15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44.20712" units="1/cm"/>
          <inkml:channelProperty channel="Y" name="resolution" value="44.39306" units="1/cm"/>
          <inkml:channelProperty channel="T" name="resolution" value="1" units="1/dev"/>
        </inkml:channelProperties>
      </inkml:inkSource>
      <inkml:timestamp xml:id="ts0" timeString="2021-02-04T13:16:33.511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29691 10319 0,'25'0'187,"0"0"-171,0 0-16,24 0 16,-24 0-1,25 0 1,-26 0 0,26 0 15,-25 0-31,24 0 31,-24 0-15,25 0-1,-25 0 1,24 0 0,-24 0-1,25 0 1,-25 0-1,24 0 1,50 0 0,-24 0-1,-50 0 1,24 49 0,-24-49-1,0 0 16,0 0-15,-1 0-16,26 0 16,-25 0-1,24 25 1,26-25 0,-50 0-1,-1 0 1,1 0-1,0 0 17,0 50-17,0-50 1,24 0 0,-24 0-1,0 0 16,0 0-31,-1 0 16,26 0 0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44.20712" units="1/cm"/>
          <inkml:channelProperty channel="Y" name="resolution" value="44.39306" units="1/cm"/>
          <inkml:channelProperty channel="T" name="resolution" value="1" units="1/dev"/>
        </inkml:channelProperties>
      </inkml:inkSource>
      <inkml:timestamp xml:id="ts0" timeString="2021-02-04T13:16:36.859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25722 11683 0,'25'0'188,"25"0"-172,-25 0-1,49 0 1,1 25-1,-1 0 1,0-25 0,-49 0-1,25 0 1,-25 0 0,24 0-1,-24 24 1,49-24-1,-24 0-15,-25 0 16,49 25 0,-49-25-1,0 0 17,24 0-17,1 0 1,24 0-1,1 0 1,-50 0 0,49 0-1,-24 0 17,-26 0-17,1 0-15,25 0 16,0 0-1,-26 25 1,26-25 0,-25 0-1,24 0 17,1 0-17,0 0 1,-1 0-1,-24 0 17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44.20712" units="1/cm"/>
          <inkml:channelProperty channel="Y" name="resolution" value="44.39306" units="1/cm"/>
          <inkml:channelProperty channel="T" name="resolution" value="1" units="1/dev"/>
        </inkml:channelProperties>
      </inkml:inkSource>
      <inkml:timestamp xml:id="ts0" timeString="2021-02-04T13:17:07.190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20662 13072 0,'25'0'203,"0"0"-187,25 0 0,-1 0-1,-24 0 1,25 0 0,-26 0-1,1 0 16,0 0-15,0 0 0,24 0-1,-24 0 1,0 0 0,25 0-1,-26 0 1,1 0 15,0 0-15,25 0-1,-26 0 1,26 0 31,-25 0 47,24 0-79,-24 0-15,25 0 16,24 0 15,1 0-15,-26 0-1,1 0 1,-25 0 0,0 0 15,-1 0-31,26 0 15,-25 0 1,0 0-16,24 0 31,-24 0 63,0 0-78,0 0-1,-1 0 173,1 0-157,0 0-31,0 0 16,0 0-1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44.20712" units="1/cm"/>
          <inkml:channelProperty channel="Y" name="resolution" value="44.39306" units="1/cm"/>
          <inkml:channelProperty channel="T" name="resolution" value="1" units="1/dev"/>
        </inkml:channelProperties>
      </inkml:inkSource>
      <inkml:timestamp xml:id="ts0" timeString="2021-02-04T13:17:10.679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28079 13246 0,'25'0'141,"24"0"-141,-24 0 15,25 0 1,-25 0-1,24 0 17,-24 0-1,25 0 0,-26 0-15,1 0 31,0 0-47,0 0 15,24 0 1,-24 0 15,0 0-15,0 0-1,0 0-15,24 0 16,-24 0 0,0 0-1,0 0 1,-1 0 0,1 0-1,25 0 1,24 0-1,-24 0 1,-1 0 0,1 0-1,25 0 1,-1 0 15,-24 0-15,-1 0-1,26 0 1,-26 0 0,1 0-1,-25 0 1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44.20712" units="1/cm"/>
          <inkml:channelProperty channel="Y" name="resolution" value="44.39306" units="1/cm"/>
          <inkml:channelProperty channel="T" name="resolution" value="1" units="1/dev"/>
        </inkml:channelProperties>
      </inkml:inkSource>
      <inkml:timestamp xml:id="ts0" timeString="2021-02-04T13:17:13.526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24606 14610 0,'50'0'47,"-1"0"-47,-24 0 15,25 0 1,24 0 0,1 0-1,24 0 1,-49 0-1,24 0 1,-49 0 0,49 0-1,-24 0 1,-25 0 0,49 0 15,-24 0-16,-26 0 1,26 0 0,-25 0-1,0 0 1,24 0 0,-24 0-1,25 0 1,-26 0-1,1 0 1,0 0 0,25 0-1,-1 0 1,-24 0 0,0 0-1,25 0 1,-1 0-1,-24 0 1,49 0 0,-24 0-1,-25 0 1,0 0 78,-1 0-79,1 0 17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44.20712" units="1/cm"/>
          <inkml:channelProperty channel="Y" name="resolution" value="44.39306" units="1/cm"/>
          <inkml:channelProperty channel="T" name="resolution" value="1" units="1/dev"/>
        </inkml:channelProperties>
      </inkml:inkSource>
      <inkml:timestamp xml:id="ts0" timeString="2021-02-04T13:14:51.371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7268 7541 0,'25'0'266,"-1"0"-235,1 0-31,0 0 31,0 0-15,0 0 0,-1 0-1,1 0 1,0 0-1,0 0 17,0 0-17,-1 0-15,1 0 32,0 0-32,0 0 15,0 0 16,-1 0-15,1 0 0,0 0 31,0 0-32,0 0 1,-1 0 31,1 0 0,0 0-16,0 0-31,0 0 15,-1 0 17,1 0-17,0 0 17,0 0-17,25 0 16,-26 0-15,26 0 15,-25 0 1,0 0-1,-1 0-16,1 0 1,0 0 0,0 0-1,0 0 1,24 0 0,26 0-1,-51 0 1,26 0-1,-25 0 1,24 0 0,-24 0 31,25 0-1,-25 0-14,24 0-17,-24 0 17,25 0 30,-26 0-15,1 0-31,0 0-1,0 0 1,24 0-1,-24 0 17,0 0-17,0 0 17,0 0-17,24 0 1,-24 0-16,0 0 15,25 0 1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44.20712" units="1/cm"/>
          <inkml:channelProperty channel="Y" name="resolution" value="44.39306" units="1/cm"/>
          <inkml:channelProperty channel="T" name="resolution" value="1" units="1/dev"/>
        </inkml:channelProperties>
      </inkml:inkSource>
      <inkml:timestamp xml:id="ts0" timeString="2021-02-04T13:17:21.678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28228 15925 0,'25'0'125,"-1"0"-110,1 0 1,0 0-16,25 0 31,24 0-15,-24 0 0,-26 0-1,1 0 1,0 0-1,0 0 1,0 0 0,-1 0-1,1 0 1,0 0 0,0 0-1,0 0-15,24 0 16,-24 0-1,25 0 17,-26 0-17,26 0 1,-25 0 0,74 0-1,-74 0 1,74 0-1,-74 0 1,25 0 0,-26 0-1,1 0 1,25 0 0,-25 0-1,24 0 1,-24 0-1,25 0 32,-26 0-31,1 0 0,0 0-1,0 0 16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44.20712" units="1/cm"/>
          <inkml:channelProperty channel="Y" name="resolution" value="44.39306" units="1/cm"/>
          <inkml:channelProperty channel="T" name="resolution" value="1" units="1/dev"/>
        </inkml:channelProperties>
      </inkml:inkSource>
      <inkml:timestamp xml:id="ts0" timeString="2021-02-04T13:17:26.900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23292 11757 0,'24'0'312,"1"0"-296,0 0-1,0 0 1,24 0 0,-24 0 15,0 0-15,25 0-1,-1 0 1,1 0-1,-25 0 1,-1 0 0,26 0-1,-25 0 17,24 0-1,-24 0-16,25 0 1,-25 0 0,24 0-1,1 0 1,74 25 0,-99-25-1,24 25 1,26-25-1,-26 0 1,26 0 0,-26 25-1,51-25 1,-26 25 0,0-25-1,-49 24 1,74-24 15,-49 0-31,0 0 16,49 25-1,-49-25 1,-26 0 0,1 0-1,0 25 16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44.20712" units="1/cm"/>
          <inkml:channelProperty channel="Y" name="resolution" value="44.39306" units="1/cm"/>
          <inkml:channelProperty channel="T" name="resolution" value="1" units="1/dev"/>
        </inkml:channelProperties>
      </inkml:inkSource>
      <inkml:timestamp xml:id="ts0" timeString="2021-02-04T13:14:56.087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9079 8830 0,'24'0'93,"1"-24"-46,25 24 16,-25 0-48,24 0 64,-24 0-33,0 0 79,0 0-78,-1 0-31,1 0 93,0 0-77,0 0 14,0 0-14,-1 24-32,1-24 62,0 0-31,0 0-15,0 0 15,-1 0 16,1 25-47,-25 0 16,50-25 31,-1 0-47,-24 25 15,0-25 1,0 0 15,24 0 16,1 25-47,-50-1 31,25-24-15,0 0 0,-1 0-1,1 0 1,25 25-1,0-25 1,-26 0 0,26 25-1,0-25 1,-1 0 0,26 0-1,-1 0 1,-24 0-1,-26 0 32,26 0-15,-25 0-17,24 25 16,-24-25 1,25 0-17,-1 25 1,-24-25 0,0 0-1,0 0 1,0 0-1,-1 0 17,26 0-17,-25 0 1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44.20712" units="1/cm"/>
          <inkml:channelProperty channel="Y" name="resolution" value="44.39306" units="1/cm"/>
          <inkml:channelProperty channel="T" name="resolution" value="1" units="1/dev"/>
        </inkml:channelProperties>
      </inkml:inkSource>
      <inkml:timestamp xml:id="ts0" timeString="2021-02-04T13:15:13.751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7094 13196 0,'25'0'719,"0"0"-704,0 0 32,-1 0-31,1 0 15,0 0-15,0 0-1,0 0 1,24 0 15,-24 0 1,25 0 14,-26 0 1,1 0-15,0 0-17,0 0-15,24 0 31,-24 0-15,0 0 31,0 0-31,0 0-1,-1 0 1,1 0-1,0 0 1,0 0 0,0 0-1,24 0 17,1 0-17,-25 0 1,24 0-1,-24 0 17,0 0-17,0 0 1,0 0 0,-1 0-1,1 0 63,0 0-62,0 25 0,0-25-1,-1 0 1,1 0-1,0 0-15,0 0 32,0 0-17,24 25 1,-24-25 0,25 0 15,-26 0-16,26 25 1,-25-25 0,0 0-1,-1 0 1,1 0 0,25 24-1,-25-24 1,24 0-1,-24 0 1,0 0 15,0 0-15,-1 0 0,1 0-1,0 25 1,25-25-1,-1 0 1,-24 0 0,25 0-1,-1 0 1,-24 0 0,50 0-1,-1 0-15,0 25 16,-24-25 15,0 0-15,-1 0-1,-24 0 1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44.20712" units="1/cm"/>
          <inkml:channelProperty channel="Y" name="resolution" value="44.39306" units="1/cm"/>
          <inkml:channelProperty channel="T" name="resolution" value="1" units="1/dev"/>
        </inkml:channelProperties>
      </inkml:inkSource>
      <inkml:timestamp xml:id="ts0" timeString="2021-02-04T13:15:37.687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14089 13196 0,'0'-25'313,"0"-24"-282,25 49 47,0 0-62,-1 0 62,26 0-78,-25 0 31,0 0-15,-1 0 15,1 0 78,0 0-93,0 0 0,0 0-1,0 0 1,-1 0 31,1 0-16,0 0-15,0 0-1,0 0 1,-1 0 0,1 0-1,0 0 1,0 0-1,0 0 1,24 0 0,-24 0-1,25 0 1,-26 0 0,26 0-1,-25 0 16,24 0-15,-24 0 0,25 0-1,-25 0 1,24 0 0,-24 0-1,0 0 1,24 0-1,1 0 1,-25 0 0,24 0-1,-24 0 1,25 0 0,-25 0 15,0 0-31,-1 0 31,1 0-15,25 0-1,-25 0 1,24 0-16,1 0 16,-1 0-1,26 0 1,-26 0 15,-24 0-15,0 24-1,0-24 1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44.20712" units="1/cm"/>
          <inkml:channelProperty channel="Y" name="resolution" value="44.39306" units="1/cm"/>
          <inkml:channelProperty channel="T" name="resolution" value="1" units="1/dev"/>
        </inkml:channelProperties>
      </inkml:inkSource>
      <inkml:timestamp xml:id="ts0" timeString="2021-02-04T13:15:41.063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12477 14536 0,'25'0'266,"-1"0"-219,1 0-31,0 0-1,0 0 1,0 0-1,-1 0 1,1 0 15,0 0-15,0 0 0,24 0-1,-24 0 1,25 0-1,-25 0 17,24 0-17,-24 0 17,0 0-17,24 0 1,-24 0-1,0 0 1,0 0 0,0 0 15,-1 0-15,1 0-1,0 0 1,0 0-1,0 0 1,0 0 0,-1 0-1,26 0 1,-25 0 0,0 0-1,24 0 1,-24 0-1,25 0 1,49 0 0,-74 0-1,24 0 1,-24 0 0,0 0-1,24 0 1,1-25-1,0 25 1,24 0 0,-24 0-1,-1 0 17,-24-25-17,25 25 1,-26 0-1,26 0 1,-25 0 15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44.20712" units="1/cm"/>
          <inkml:channelProperty channel="Y" name="resolution" value="44.39306" units="1/cm"/>
          <inkml:channelProperty channel="T" name="resolution" value="1" units="1/dev"/>
        </inkml:channelProperties>
      </inkml:inkSource>
      <inkml:timestamp xml:id="ts0" timeString="2021-02-04T13:15:46.071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7169 15875 0,'24'0'328,"1"0"-297,0 0-15,0 0-1,0 0 1,-1 0 0,1 0-1,25 0 1,-25 0 0,-1 0-1,1 0 1,0 0-1,25 0 1,-1 0 0,1 0-1,-25 0 17,-1 0-17,1 0 1,0 0-1,25 0 1,-26 0 0,1 0-1,0 0 1,0 0 31,24-25-47,-24 25 15,0 0 1,0 0 15,0 0-15,0 0 0,-1 0-1,1 0 1,0 0-16,25 0 15,-26 0 1,1 0 0,25 0-1,-1 0 17,-24 0-17,50 0 1,-51 0-1,1 0 1,0 0-16,0 0 31,24 0-15,-24 0 0,25 0-1,-25 0 1,24 0 15,-24 0-15,25 0-1,-26 0 1,1 0 0,0 0-1,0 0-15,0 0 16,24 0-1,1 0 17,-25 0-17,49 0 17,-49 0-17,0 0 1,0 0 31,-1 0-16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44.20712" units="1/cm"/>
          <inkml:channelProperty channel="Y" name="resolution" value="44.39306" units="1/cm"/>
          <inkml:channelProperty channel="T" name="resolution" value="1" units="1/dev"/>
        </inkml:channelProperties>
      </inkml:inkSource>
      <inkml:timestamp xml:id="ts0" timeString="2021-02-04T13:15:54.463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12477 17190 0,'25'0'188,"-1"-25"-126,1 25-46,25 0-1,24 0 1,25 0 0,-24 0-1,-26 0 1,-24 0 0,0 0-1,0 0 1,24 0-1,1 0 1,-25 0-16,24 0 16,-24 0-1,0 0 1,0 0 125,0 0-126,0 25-15,-1-25 47,26 0-47,-25 0 16,0 24 31,-1-24-47,1 0 15,0 0 1,0 0 15,0 0-15,-1 0-1,1 0 1,0 0 0,0 0-16,24 0 15,1 0 1,-25 0-1,24 0 1,-24 0 0,25 0-1,24 0 1,-24 0 0,-1 0-1,1 0 16,-25 0 16,0 0-15,-1 0-17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44.20712" units="1/cm"/>
          <inkml:channelProperty channel="Y" name="resolution" value="44.39306" units="1/cm"/>
          <inkml:channelProperty channel="T" name="resolution" value="1" units="1/dev"/>
        </inkml:channelProperties>
      </inkml:inkSource>
      <inkml:timestamp xml:id="ts0" timeString="2021-02-04T13:16:04.470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9798 17264 0,'25'0'172,"-1"0"-157,1 0-15,0 0 16,0 0 0,24 0-1,-24 0-15,25 0 16,24 0-1,-49 0 1,25 0 0,-25 0 15,24 0-15,1 0-1,-25 0 1,-1 0-1,26 0 1,-25 0 0,24 0-1,1 0 1,-25 0 0,24 0-1,1 0 16,-25 0-15,0 0 0,24-25 15,-24 25 0,0 0-15,0 0-1,-1 0 1,26 0 0,-25 0 15,24 0-15,-24 0 15,0 0 16,0 0-32,0 0 1,-1 0 15,1 0-15,0 0-1,0 0 1,0 0 0,0 0-1,24 0 1,1 0 0,-25 0-1,49 0 1,-49 0-1,49 0 1,1 0 15,-51 0-31,26 0 32,0 0-17,-26 0 1,1 0-1,0 0 1,0 0 15,0 0-15,-1 0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AD0DC7B-D43F-4B11-9C19-9464B4E7178E}" type="datetimeFigureOut">
              <a:rPr lang="en-US" smtClean="0"/>
              <a:t>07-Feb-21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20AE6A2-9BC5-4B31-8283-69036CDB3B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67664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3A8B2D-86A9-4564-A0BC-5746DE631816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473934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3A8B2D-86A9-4564-A0BC-5746DE631816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087460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20AE6A2-9BC5-4B31-8283-69036CDB3BDE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2925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9D10D0-5356-4636-87AB-7220A1DB9E7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06AA1D1-37D8-45BF-B6A4-DF87F97D919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03D9564-D1B7-4F9E-B2CB-59CEC5C5D8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34528A-FAEC-4510-BB46-55FAC3E0F832}" type="datetimeFigureOut">
              <a:rPr lang="en-US" smtClean="0"/>
              <a:t>07-Feb-21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59B1A29-30F2-4044-93BD-53A42C21CD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22CB4B4-46D5-4327-9AA4-CE6C903942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CF641-5CCA-4F2F-AD3E-B1A53739FD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52657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C7EC75-72AB-4D8E-98A5-1F496B7613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167EF87-5D2C-47AA-84B2-C4BE2BF475B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EC6F1A1-2340-41DD-927A-EC46812A38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34528A-FAEC-4510-BB46-55FAC3E0F832}" type="datetimeFigureOut">
              <a:rPr lang="en-US" smtClean="0"/>
              <a:t>07-Feb-21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089B5D8-EEB1-4D07-8D5A-037AC92F80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F06E5C4-5569-4ACC-9F93-A8FB624449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CF641-5CCA-4F2F-AD3E-B1A53739FD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15016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89BF673-59A5-40D4-86C7-023B58EC38B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497F3FF-27B3-4E4A-924D-F7CEF5F5E26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A4F26C2-05C8-4752-9493-3F30A1A7BF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34528A-FAEC-4510-BB46-55FAC3E0F832}" type="datetimeFigureOut">
              <a:rPr lang="en-US" smtClean="0"/>
              <a:t>07-Feb-21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E18B0C2-C252-42DD-94FD-40DF04D81F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15B9DC3-13B0-4B5B-B2E7-93B9144020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CF641-5CCA-4F2F-AD3E-B1A53739FD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55443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528922-D570-4099-9060-F05510DB08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398E53-B82C-4B08-B609-05E69513ABB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E095424-4688-41F4-B193-191498EF6B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34528A-FAEC-4510-BB46-55FAC3E0F832}" type="datetimeFigureOut">
              <a:rPr lang="en-US" smtClean="0"/>
              <a:t>07-Feb-21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8469B21-070E-4AF7-8EBC-542FCFF2DA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989804E-0FFA-4D1B-965B-4EEBF7E09F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CF641-5CCA-4F2F-AD3E-B1A53739FD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80018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E84BF0-1363-4D13-B3D6-BAE7C7C6D2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BA61C83-F851-45C8-97A1-2AEA4BFB41A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BDFBCE9-8567-4F80-AFD4-A021764ADE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34528A-FAEC-4510-BB46-55FAC3E0F832}" type="datetimeFigureOut">
              <a:rPr lang="en-US" smtClean="0"/>
              <a:t>07-Feb-21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5AE996B-5250-4EC3-894B-D432182D8E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C072934-E96E-4008-B3E0-EDB4FE05EE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CF641-5CCA-4F2F-AD3E-B1A53739FD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92186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AE0B3A-DCDD-4E1B-A425-A6F7B31758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E28716-931C-483E-A767-D4451BEC043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F89976A-E0EF-4D88-A630-1206D4AC73C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154B83B-ABF6-4E26-8234-99A63E4561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34528A-FAEC-4510-BB46-55FAC3E0F832}" type="datetimeFigureOut">
              <a:rPr lang="en-US" smtClean="0"/>
              <a:t>07-Feb-21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3861890-8FB9-4D23-91EE-7C0A0621BC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6344C35-7F23-448D-9163-A6AFEB309D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CF641-5CCA-4F2F-AD3E-B1A53739FD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99984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877A6D-B4E1-421A-869A-F126CBB96B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3955123-44BA-4E09-96BD-C28C9E05D00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BBE1D4E-0156-42DE-9264-8056FB6F4EC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0384C1A-AEF7-4459-82D7-C91541350B3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629DFD8-19F4-4B73-ADE4-8DD21565C7F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865C6BF-D90D-48CC-BB8A-CC7F1E9C46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34528A-FAEC-4510-BB46-55FAC3E0F832}" type="datetimeFigureOut">
              <a:rPr lang="en-US" smtClean="0"/>
              <a:t>07-Feb-21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E6198D5-E2F0-4060-8369-95BACEC373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F0F7107-4795-4D58-AE4E-0187FE7BF3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CF641-5CCA-4F2F-AD3E-B1A53739FD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60140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05B4CA-7AC9-4EB8-A9EC-64D38EC1AF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2048928-2DDF-4C24-98F5-D1D04F2192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34528A-FAEC-4510-BB46-55FAC3E0F832}" type="datetimeFigureOut">
              <a:rPr lang="en-US" smtClean="0"/>
              <a:t>07-Feb-21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3BAD4FB-C2EA-40EA-AA00-4B6977D5DF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F8F8607-6D34-4CA5-A34F-4D237625F8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CF641-5CCA-4F2F-AD3E-B1A53739FD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48569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818E07B-1AEC-4BFA-96B9-02A99A1015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34528A-FAEC-4510-BB46-55FAC3E0F832}" type="datetimeFigureOut">
              <a:rPr lang="en-US" smtClean="0"/>
              <a:t>07-Feb-21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A3A679B-0F73-4B3D-A561-97A62D8AC1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36E70BA-8FC6-4D04-A9DC-6A17C1D296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CF641-5CCA-4F2F-AD3E-B1A53739FD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3839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45B881-507E-481B-809C-A24083B002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8D2A90-5A1C-43DC-9A2A-6D5FE6ED75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80549DB-3DCF-49A9-9E38-91371539E6D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F6F9BF5-C2BD-46CF-8883-9E050794CE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34528A-FAEC-4510-BB46-55FAC3E0F832}" type="datetimeFigureOut">
              <a:rPr lang="en-US" smtClean="0"/>
              <a:t>07-Feb-21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0710762-61ED-4233-91E5-F6BEC70085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42A7028-950F-4221-A4D7-E2543CF4F7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CF641-5CCA-4F2F-AD3E-B1A53739FD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22379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69F920-0A90-4418-BE28-311A1E7F9A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973D58B-21BF-4573-8981-C45AD090D4B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A59F010-D4D6-4DB7-BB2B-E2B403CC2B4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CF4079D-069B-44E4-A2AE-63F733D272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34528A-FAEC-4510-BB46-55FAC3E0F832}" type="datetimeFigureOut">
              <a:rPr lang="en-US" smtClean="0"/>
              <a:t>07-Feb-21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B367189-3098-440E-B47E-0BC94AF2E5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7A56A72-A868-443C-8B45-9803BDB0EA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CF641-5CCA-4F2F-AD3E-B1A53739FD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40951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E4D32F4-320A-45EE-B65C-1AAFCFE66A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54F03DA-45DF-4B0D-A507-9697065E1EC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49AC567-D207-4785-94A4-9075338E157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34528A-FAEC-4510-BB46-55FAC3E0F832}" type="datetimeFigureOut">
              <a:rPr lang="en-US" smtClean="0"/>
              <a:t>07-Feb-21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097495C-9DA1-4BA2-82EF-326939BB724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8181F72-4527-4279-96A6-3468626CF99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DCF641-5CCA-4F2F-AD3E-B1A53739FD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47360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3" r:id="rId1"/>
    <p:sldLayoutId id="2147483844" r:id="rId2"/>
    <p:sldLayoutId id="2147483845" r:id="rId3"/>
    <p:sldLayoutId id="2147483846" r:id="rId4"/>
    <p:sldLayoutId id="2147483847" r:id="rId5"/>
    <p:sldLayoutId id="2147483848" r:id="rId6"/>
    <p:sldLayoutId id="2147483849" r:id="rId7"/>
    <p:sldLayoutId id="2147483850" r:id="rId8"/>
    <p:sldLayoutId id="2147483851" r:id="rId9"/>
    <p:sldLayoutId id="2147483852" r:id="rId10"/>
    <p:sldLayoutId id="214748385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accuratecupsisnecessary.blogspot.com/p/what-is-the.html" TargetMode="External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gif"/><Relationship Id="rId4" Type="http://schemas.openxmlformats.org/officeDocument/2006/relationships/image" Target="../media/image3.jp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://notapennyformythoughts.blogspot.com/2009/09/shubho-bijoya-and-very-happy.html" TargetMode="External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bangla.bdnews24.com/kidz/article803044.bdnews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g"/><Relationship Id="rId4" Type="http://schemas.openxmlformats.org/officeDocument/2006/relationships/image" Target="../media/image6.jp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AUaQBaQ0rEs" TargetMode="Externa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emf"/><Relationship Id="rId13" Type="http://schemas.openxmlformats.org/officeDocument/2006/relationships/customXml" Target="../ink/ink6.xml"/><Relationship Id="rId18" Type="http://schemas.openxmlformats.org/officeDocument/2006/relationships/image" Target="../media/image20.emf"/><Relationship Id="rId26" Type="http://schemas.openxmlformats.org/officeDocument/2006/relationships/image" Target="../media/image24.emf"/><Relationship Id="rId39" Type="http://schemas.openxmlformats.org/officeDocument/2006/relationships/customXml" Target="../ink/ink19.xml"/><Relationship Id="rId3" Type="http://schemas.openxmlformats.org/officeDocument/2006/relationships/customXml" Target="../ink/ink1.xml"/><Relationship Id="rId21" Type="http://schemas.openxmlformats.org/officeDocument/2006/relationships/customXml" Target="../ink/ink10.xml"/><Relationship Id="rId34" Type="http://schemas.openxmlformats.org/officeDocument/2006/relationships/image" Target="../media/image28.emf"/><Relationship Id="rId42" Type="http://schemas.openxmlformats.org/officeDocument/2006/relationships/image" Target="../media/image32.emf"/><Relationship Id="rId7" Type="http://schemas.openxmlformats.org/officeDocument/2006/relationships/customXml" Target="../ink/ink3.xml"/><Relationship Id="rId12" Type="http://schemas.openxmlformats.org/officeDocument/2006/relationships/image" Target="../media/image17.emf"/><Relationship Id="rId17" Type="http://schemas.openxmlformats.org/officeDocument/2006/relationships/customXml" Target="../ink/ink8.xml"/><Relationship Id="rId25" Type="http://schemas.openxmlformats.org/officeDocument/2006/relationships/customXml" Target="../ink/ink12.xml"/><Relationship Id="rId33" Type="http://schemas.openxmlformats.org/officeDocument/2006/relationships/customXml" Target="../ink/ink16.xml"/><Relationship Id="rId38" Type="http://schemas.openxmlformats.org/officeDocument/2006/relationships/image" Target="../media/image30.emf"/><Relationship Id="rId2" Type="http://schemas.openxmlformats.org/officeDocument/2006/relationships/image" Target="../media/image8.JPG"/><Relationship Id="rId16" Type="http://schemas.openxmlformats.org/officeDocument/2006/relationships/image" Target="../media/image19.emf"/><Relationship Id="rId20" Type="http://schemas.openxmlformats.org/officeDocument/2006/relationships/image" Target="../media/image21.emf"/><Relationship Id="rId29" Type="http://schemas.openxmlformats.org/officeDocument/2006/relationships/customXml" Target="../ink/ink14.xml"/><Relationship Id="rId41" Type="http://schemas.openxmlformats.org/officeDocument/2006/relationships/customXml" Target="../ink/ink2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emf"/><Relationship Id="rId11" Type="http://schemas.openxmlformats.org/officeDocument/2006/relationships/customXml" Target="../ink/ink5.xml"/><Relationship Id="rId24" Type="http://schemas.openxmlformats.org/officeDocument/2006/relationships/image" Target="../media/image23.emf"/><Relationship Id="rId32" Type="http://schemas.openxmlformats.org/officeDocument/2006/relationships/image" Target="../media/image27.emf"/><Relationship Id="rId37" Type="http://schemas.openxmlformats.org/officeDocument/2006/relationships/customXml" Target="../ink/ink18.xml"/><Relationship Id="rId40" Type="http://schemas.openxmlformats.org/officeDocument/2006/relationships/image" Target="../media/image31.emf"/><Relationship Id="rId5" Type="http://schemas.openxmlformats.org/officeDocument/2006/relationships/customXml" Target="../ink/ink2.xml"/><Relationship Id="rId15" Type="http://schemas.openxmlformats.org/officeDocument/2006/relationships/customXml" Target="../ink/ink7.xml"/><Relationship Id="rId23" Type="http://schemas.openxmlformats.org/officeDocument/2006/relationships/customXml" Target="../ink/ink11.xml"/><Relationship Id="rId28" Type="http://schemas.openxmlformats.org/officeDocument/2006/relationships/image" Target="../media/image25.emf"/><Relationship Id="rId36" Type="http://schemas.openxmlformats.org/officeDocument/2006/relationships/image" Target="../media/image29.emf"/><Relationship Id="rId10" Type="http://schemas.openxmlformats.org/officeDocument/2006/relationships/image" Target="../media/image16.emf"/><Relationship Id="rId19" Type="http://schemas.openxmlformats.org/officeDocument/2006/relationships/customXml" Target="../ink/ink9.xml"/><Relationship Id="rId31" Type="http://schemas.openxmlformats.org/officeDocument/2006/relationships/customXml" Target="../ink/ink15.xml"/><Relationship Id="rId44" Type="http://schemas.openxmlformats.org/officeDocument/2006/relationships/image" Target="../media/image33.emf"/><Relationship Id="rId4" Type="http://schemas.openxmlformats.org/officeDocument/2006/relationships/image" Target="../media/image13.emf"/><Relationship Id="rId9" Type="http://schemas.openxmlformats.org/officeDocument/2006/relationships/customXml" Target="../ink/ink4.xml"/><Relationship Id="rId14" Type="http://schemas.openxmlformats.org/officeDocument/2006/relationships/image" Target="../media/image18.emf"/><Relationship Id="rId22" Type="http://schemas.openxmlformats.org/officeDocument/2006/relationships/image" Target="../media/image22.emf"/><Relationship Id="rId27" Type="http://schemas.openxmlformats.org/officeDocument/2006/relationships/customXml" Target="../ink/ink13.xml"/><Relationship Id="rId30" Type="http://schemas.openxmlformats.org/officeDocument/2006/relationships/image" Target="../media/image26.emf"/><Relationship Id="rId35" Type="http://schemas.openxmlformats.org/officeDocument/2006/relationships/customXml" Target="../ink/ink17.xml"/><Relationship Id="rId43" Type="http://schemas.openxmlformats.org/officeDocument/2006/relationships/customXml" Target="../ink/ink2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01CBA0D8-6ADA-42F2-9316-A9971DCFC81D}"/>
              </a:ext>
            </a:extLst>
          </p:cNvPr>
          <p:cNvSpPr/>
          <p:nvPr/>
        </p:nvSpPr>
        <p:spPr>
          <a:xfrm>
            <a:off x="427706" y="132655"/>
            <a:ext cx="2834142" cy="678426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600" dirty="0" err="1">
                <a:solidFill>
                  <a:schemeClr val="tx1"/>
                </a:solidFill>
              </a:rPr>
              <a:t>ফুলগাঁও</a:t>
            </a:r>
            <a:endParaRPr lang="en-US" sz="6600" dirty="0">
              <a:solidFill>
                <a:schemeClr val="tx1"/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7A9A67B-137A-4677-82C0-A76D09F79A29}"/>
              </a:ext>
            </a:extLst>
          </p:cNvPr>
          <p:cNvSpPr/>
          <p:nvPr/>
        </p:nvSpPr>
        <p:spPr>
          <a:xfrm>
            <a:off x="3370005" y="132655"/>
            <a:ext cx="3067664" cy="678426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000" dirty="0" err="1"/>
              <a:t>অনলাইন</a:t>
            </a:r>
            <a:endParaRPr lang="en-US" sz="6000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73BA934-CCD8-4B32-A012-A2029A141280}"/>
              </a:ext>
            </a:extLst>
          </p:cNvPr>
          <p:cNvSpPr/>
          <p:nvPr/>
        </p:nvSpPr>
        <p:spPr>
          <a:xfrm>
            <a:off x="6558116" y="132655"/>
            <a:ext cx="2605549" cy="678426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600" dirty="0" err="1"/>
              <a:t>প্রাইমারি</a:t>
            </a:r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24B2BFA-78ED-48FE-AC6F-E7A456930632}"/>
              </a:ext>
            </a:extLst>
          </p:cNvPr>
          <p:cNvSpPr/>
          <p:nvPr/>
        </p:nvSpPr>
        <p:spPr>
          <a:xfrm>
            <a:off x="9466006" y="132655"/>
            <a:ext cx="2298288" cy="678426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600" dirty="0" err="1"/>
              <a:t>স্কুল</a:t>
            </a:r>
            <a:endParaRPr lang="en-US" dirty="0"/>
          </a:p>
        </p:txBody>
      </p:sp>
      <p:pic>
        <p:nvPicPr>
          <p:cNvPr id="8" name="Picture 7" descr="Roses-Bouquet-Wallpaper72-beautiful-.jpg">
            <a:extLst>
              <a:ext uri="{FF2B5EF4-FFF2-40B4-BE49-F238E27FC236}">
                <a16:creationId xmlns:a16="http://schemas.microsoft.com/office/drawing/2014/main" id="{3F353688-46A9-4C13-868A-CEFBB0D8CDFC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rcRect l="15000" t="7848" r="15000" b="9114"/>
          <a:stretch>
            <a:fillRect/>
          </a:stretch>
        </p:blipFill>
        <p:spPr>
          <a:xfrm>
            <a:off x="105695" y="811081"/>
            <a:ext cx="11958486" cy="63246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014D02A7-9826-4AEE-9173-653F3BA08176}"/>
              </a:ext>
            </a:extLst>
          </p:cNvPr>
          <p:cNvSpPr txBox="1"/>
          <p:nvPr/>
        </p:nvSpPr>
        <p:spPr>
          <a:xfrm>
            <a:off x="2646110" y="2105561"/>
            <a:ext cx="7199673" cy="3154710"/>
          </a:xfrm>
          <a:prstGeom prst="rect">
            <a:avLst/>
          </a:prstGeom>
          <a:solidFill>
            <a:srgbClr val="FF0000"/>
          </a:solidFill>
          <a:effectLst>
            <a:softEdge rad="635000"/>
          </a:effectLst>
        </p:spPr>
        <p:txBody>
          <a:bodyPr wrap="square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19900" b="1" dirty="0" err="1">
                <a:ln/>
                <a:solidFill>
                  <a:schemeClr val="accent4"/>
                </a:solidFill>
                <a:latin typeface="NikoshBAN" pitchFamily="2" charset="0"/>
                <a:cs typeface="NikoshBAN" pitchFamily="2" charset="0"/>
              </a:rPr>
              <a:t>স্বাগতম</a:t>
            </a:r>
            <a:endParaRPr lang="en-GB" sz="19900" b="1" dirty="0">
              <a:ln/>
              <a:solidFill>
                <a:schemeClr val="accent4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63651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31825" y="736600"/>
            <a:ext cx="10928350" cy="1038582"/>
          </a:xfrm>
          <a:prstGeom prst="round2DiagRect">
            <a:avLst/>
          </a:prstGeom>
          <a:blipFill>
            <a:blip r:embed="rId2"/>
            <a:tile tx="0" ty="0" sx="100000" sy="100000" flip="none" algn="tl"/>
          </a:blipFill>
          <a:ln>
            <a:solidFill>
              <a:schemeClr val="accent6">
                <a:lumMod val="50000"/>
              </a:schemeClr>
            </a:solidFill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5500" dirty="0" err="1">
                <a:ln>
                  <a:solidFill>
                    <a:schemeClr val="accent1">
                      <a:lumMod val="75000"/>
                    </a:schemeClr>
                  </a:solidFill>
                </a:ln>
                <a:solidFill>
                  <a:srgbClr val="002060"/>
                </a:soli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latin typeface="NikoshBAN" pitchFamily="2" charset="0"/>
                <a:cs typeface="NikoshBAN" pitchFamily="2" charset="0"/>
              </a:rPr>
              <a:t>এবার</a:t>
            </a:r>
            <a:r>
              <a:rPr lang="en-US" sz="5500" dirty="0">
                <a:ln>
                  <a:solidFill>
                    <a:schemeClr val="accent1">
                      <a:lumMod val="75000"/>
                    </a:schemeClr>
                  </a:solidFill>
                </a:ln>
                <a:solidFill>
                  <a:srgbClr val="002060"/>
                </a:soli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500" dirty="0" err="1">
                <a:ln>
                  <a:solidFill>
                    <a:schemeClr val="accent1">
                      <a:lumMod val="75000"/>
                    </a:schemeClr>
                  </a:solidFill>
                </a:ln>
                <a:solidFill>
                  <a:srgbClr val="002060"/>
                </a:soli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latin typeface="NikoshBAN" pitchFamily="2" charset="0"/>
                <a:cs typeface="NikoshBAN" pitchFamily="2" charset="0"/>
              </a:rPr>
              <a:t>আমরা</a:t>
            </a:r>
            <a:r>
              <a:rPr lang="en-US" sz="5500" dirty="0">
                <a:ln>
                  <a:solidFill>
                    <a:schemeClr val="accent1">
                      <a:lumMod val="75000"/>
                    </a:schemeClr>
                  </a:solidFill>
                </a:ln>
                <a:solidFill>
                  <a:srgbClr val="002060"/>
                </a:soli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500" dirty="0" err="1">
                <a:ln>
                  <a:solidFill>
                    <a:schemeClr val="accent1">
                      <a:lumMod val="75000"/>
                    </a:schemeClr>
                  </a:solidFill>
                </a:ln>
                <a:solidFill>
                  <a:srgbClr val="002060"/>
                </a:soli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latin typeface="NikoshBAN" pitchFamily="2" charset="0"/>
                <a:cs typeface="NikoshBAN" pitchFamily="2" charset="0"/>
              </a:rPr>
              <a:t>জানব</a:t>
            </a:r>
            <a:r>
              <a:rPr lang="en-US" sz="5500" dirty="0">
                <a:ln>
                  <a:solidFill>
                    <a:schemeClr val="accent1">
                      <a:lumMod val="75000"/>
                    </a:schemeClr>
                  </a:solidFill>
                </a:ln>
                <a:solidFill>
                  <a:srgbClr val="002060"/>
                </a:soli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500" dirty="0" err="1">
                <a:ln>
                  <a:solidFill>
                    <a:schemeClr val="accent1">
                      <a:lumMod val="75000"/>
                    </a:schemeClr>
                  </a:solidFill>
                </a:ln>
                <a:solidFill>
                  <a:srgbClr val="002060"/>
                </a:soli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latin typeface="NikoshBAN" pitchFamily="2" charset="0"/>
                <a:cs typeface="NikoshBAN" pitchFamily="2" charset="0"/>
              </a:rPr>
              <a:t>বাংলা</a:t>
            </a:r>
            <a:r>
              <a:rPr lang="en-US" sz="5500" dirty="0">
                <a:ln>
                  <a:solidFill>
                    <a:schemeClr val="accent1">
                      <a:lumMod val="75000"/>
                    </a:schemeClr>
                  </a:solidFill>
                </a:ln>
                <a:solidFill>
                  <a:srgbClr val="002060"/>
                </a:soli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500" dirty="0" err="1">
                <a:ln>
                  <a:solidFill>
                    <a:schemeClr val="accent1">
                      <a:lumMod val="75000"/>
                    </a:schemeClr>
                  </a:solidFill>
                </a:ln>
                <a:solidFill>
                  <a:srgbClr val="002060"/>
                </a:soli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latin typeface="NikoshBAN" pitchFamily="2" charset="0"/>
                <a:cs typeface="NikoshBAN" pitchFamily="2" charset="0"/>
              </a:rPr>
              <a:t>ভাষায়</a:t>
            </a:r>
            <a:r>
              <a:rPr lang="en-US" sz="5500" dirty="0">
                <a:ln>
                  <a:solidFill>
                    <a:schemeClr val="accent1">
                      <a:lumMod val="75000"/>
                    </a:schemeClr>
                  </a:solidFill>
                </a:ln>
                <a:solidFill>
                  <a:srgbClr val="002060"/>
                </a:soli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500" dirty="0" err="1">
                <a:ln>
                  <a:solidFill>
                    <a:schemeClr val="accent1">
                      <a:lumMod val="75000"/>
                    </a:schemeClr>
                  </a:solidFill>
                </a:ln>
                <a:solidFill>
                  <a:srgbClr val="002060"/>
                </a:soli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latin typeface="NikoshBAN" pitchFamily="2" charset="0"/>
                <a:cs typeface="NikoshBAN" pitchFamily="2" charset="0"/>
              </a:rPr>
              <a:t>ক্রিয়াপদের</a:t>
            </a:r>
            <a:r>
              <a:rPr lang="en-US" sz="5500" dirty="0">
                <a:ln>
                  <a:solidFill>
                    <a:schemeClr val="accent1">
                      <a:lumMod val="75000"/>
                    </a:schemeClr>
                  </a:solidFill>
                </a:ln>
                <a:solidFill>
                  <a:srgbClr val="002060"/>
                </a:soli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500" dirty="0" err="1">
                <a:ln>
                  <a:solidFill>
                    <a:schemeClr val="accent1">
                      <a:lumMod val="75000"/>
                    </a:schemeClr>
                  </a:solidFill>
                </a:ln>
                <a:solidFill>
                  <a:srgbClr val="002060"/>
                </a:soli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latin typeface="NikoshBAN" pitchFamily="2" charset="0"/>
                <a:cs typeface="NikoshBAN" pitchFamily="2" charset="0"/>
              </a:rPr>
              <a:t>রীতি</a:t>
            </a:r>
            <a:endParaRPr lang="en-US" sz="5500" dirty="0">
              <a:ln>
                <a:solidFill>
                  <a:schemeClr val="accent1">
                    <a:lumMod val="75000"/>
                  </a:schemeClr>
                </a:solidFill>
              </a:ln>
              <a:solidFill>
                <a:srgbClr val="002060"/>
              </a:solidFill>
              <a:effectLst>
                <a:innerShdw blurRad="63500" dist="50800" dir="16200000">
                  <a:prstClr val="black">
                    <a:alpha val="50000"/>
                  </a:prst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533650" y="2743200"/>
            <a:ext cx="7124700" cy="861774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1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50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বাংলা</a:t>
            </a:r>
            <a:r>
              <a:rPr lang="en-US" sz="5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0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ভাষার</a:t>
            </a:r>
            <a:r>
              <a:rPr lang="en-US" sz="5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0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রীতি</a:t>
            </a:r>
            <a:r>
              <a:rPr lang="en-US" sz="5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0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দুটি</a:t>
            </a:r>
            <a:r>
              <a:rPr lang="en-US" sz="5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50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যথাক্রমে</a:t>
            </a:r>
            <a:r>
              <a:rPr lang="en-US" sz="5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: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31825" y="4080947"/>
            <a:ext cx="4168775" cy="1123712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6">
                <a:lumMod val="50000"/>
              </a:schemeClr>
            </a:solidFill>
          </a:ln>
          <a:effectLst>
            <a:glow rad="101600">
              <a:schemeClr val="accent2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6000" dirty="0">
                <a:ln>
                  <a:solidFill>
                    <a:schemeClr val="accent1">
                      <a:lumMod val="75000"/>
                    </a:schemeClr>
                  </a:solidFill>
                </a:ln>
                <a:solidFill>
                  <a:schemeClr val="accent1">
                    <a:lumMod val="75000"/>
                  </a:schemeClr>
                </a:solidFill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  <a:latin typeface="NikoshBAN" pitchFamily="2" charset="0"/>
                <a:cs typeface="NikoshBAN" pitchFamily="2" charset="0"/>
              </a:rPr>
              <a:t>(১) </a:t>
            </a:r>
            <a:r>
              <a:rPr lang="en-US" sz="6000" dirty="0" err="1">
                <a:ln>
                  <a:solidFill>
                    <a:schemeClr val="accent1">
                      <a:lumMod val="75000"/>
                    </a:schemeClr>
                  </a:solidFill>
                </a:ln>
                <a:solidFill>
                  <a:schemeClr val="accent1">
                    <a:lumMod val="75000"/>
                  </a:schemeClr>
                </a:solidFill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  <a:latin typeface="NikoshBAN" pitchFamily="2" charset="0"/>
                <a:cs typeface="NikoshBAN" pitchFamily="2" charset="0"/>
              </a:rPr>
              <a:t>সাধু</a:t>
            </a:r>
            <a:r>
              <a:rPr lang="en-US" sz="6000" dirty="0">
                <a:ln>
                  <a:solidFill>
                    <a:schemeClr val="accent1">
                      <a:lumMod val="75000"/>
                    </a:schemeClr>
                  </a:solidFill>
                </a:ln>
                <a:solidFill>
                  <a:schemeClr val="accent1">
                    <a:lumMod val="75000"/>
                  </a:schemeClr>
                </a:solidFill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>
                <a:ln>
                  <a:solidFill>
                    <a:schemeClr val="accent1">
                      <a:lumMod val="75000"/>
                    </a:schemeClr>
                  </a:solidFill>
                </a:ln>
                <a:solidFill>
                  <a:schemeClr val="accent1">
                    <a:lumMod val="75000"/>
                  </a:schemeClr>
                </a:solidFill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  <a:latin typeface="NikoshBAN" pitchFamily="2" charset="0"/>
                <a:cs typeface="NikoshBAN" pitchFamily="2" charset="0"/>
              </a:rPr>
              <a:t>রীতি</a:t>
            </a:r>
            <a:endParaRPr lang="en-US" sz="6000" dirty="0">
              <a:ln>
                <a:solidFill>
                  <a:schemeClr val="accent1">
                    <a:lumMod val="75000"/>
                  </a:schemeClr>
                </a:solidFill>
              </a:ln>
              <a:solidFill>
                <a:schemeClr val="accent1">
                  <a:lumMod val="75000"/>
                </a:schemeClr>
              </a:solidFill>
              <a:effectLst>
                <a:innerShdw blurRad="63500" dist="50800">
                  <a:prstClr val="black">
                    <a:alpha val="50000"/>
                  </a:prst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391400" y="4080947"/>
            <a:ext cx="4168775" cy="1123712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6">
                <a:lumMod val="50000"/>
              </a:schemeClr>
            </a:solidFill>
          </a:ln>
          <a:effectLst>
            <a:glow rad="101600">
              <a:schemeClr val="accent2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6000" dirty="0">
                <a:ln>
                  <a:solidFill>
                    <a:schemeClr val="accent1">
                      <a:lumMod val="75000"/>
                    </a:schemeClr>
                  </a:solidFill>
                </a:ln>
                <a:solidFill>
                  <a:schemeClr val="accent1">
                    <a:lumMod val="75000"/>
                  </a:schemeClr>
                </a:solidFill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  <a:latin typeface="NikoshBAN" pitchFamily="2" charset="0"/>
                <a:cs typeface="NikoshBAN" pitchFamily="2" charset="0"/>
              </a:rPr>
              <a:t>(২) </a:t>
            </a:r>
            <a:r>
              <a:rPr lang="en-US" sz="6000" dirty="0" err="1">
                <a:ln>
                  <a:solidFill>
                    <a:schemeClr val="accent1">
                      <a:lumMod val="75000"/>
                    </a:schemeClr>
                  </a:solidFill>
                </a:ln>
                <a:solidFill>
                  <a:schemeClr val="accent1">
                    <a:lumMod val="75000"/>
                  </a:schemeClr>
                </a:solidFill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  <a:latin typeface="NikoshBAN" pitchFamily="2" charset="0"/>
                <a:cs typeface="NikoshBAN" pitchFamily="2" charset="0"/>
              </a:rPr>
              <a:t>চলিত</a:t>
            </a:r>
            <a:r>
              <a:rPr lang="en-US" sz="6000" dirty="0">
                <a:ln>
                  <a:solidFill>
                    <a:schemeClr val="accent1">
                      <a:lumMod val="75000"/>
                    </a:schemeClr>
                  </a:solidFill>
                </a:ln>
                <a:solidFill>
                  <a:schemeClr val="accent1">
                    <a:lumMod val="75000"/>
                  </a:schemeClr>
                </a:solidFill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>
                <a:ln>
                  <a:solidFill>
                    <a:schemeClr val="accent1">
                      <a:lumMod val="75000"/>
                    </a:schemeClr>
                  </a:solidFill>
                </a:ln>
                <a:solidFill>
                  <a:schemeClr val="accent1">
                    <a:lumMod val="75000"/>
                  </a:schemeClr>
                </a:solidFill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  <a:latin typeface="NikoshBAN" pitchFamily="2" charset="0"/>
                <a:cs typeface="NikoshBAN" pitchFamily="2" charset="0"/>
              </a:rPr>
              <a:t>রীতি</a:t>
            </a:r>
            <a:endParaRPr lang="en-US" sz="6000" dirty="0">
              <a:ln>
                <a:solidFill>
                  <a:schemeClr val="accent1">
                    <a:lumMod val="75000"/>
                  </a:schemeClr>
                </a:solidFill>
              </a:ln>
              <a:solidFill>
                <a:schemeClr val="accent1">
                  <a:lumMod val="75000"/>
                </a:schemeClr>
              </a:solidFill>
              <a:effectLst>
                <a:innerShdw blurRad="63500" dist="50800">
                  <a:prstClr val="black">
                    <a:alpha val="50000"/>
                  </a:prst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4960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5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250"/>
                            </p:stCondLst>
                            <p:childTnLst>
                              <p:par>
                                <p:cTn id="9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950"/>
                            </p:stCondLst>
                            <p:childTnLst>
                              <p:par>
                                <p:cTn id="18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6950"/>
                            </p:stCondLst>
                            <p:childTnLst>
                              <p:par>
                                <p:cTn id="24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3" grpId="0" animBg="1"/>
      <p:bldP spid="5" grpId="0" animBg="1"/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200526" y="736600"/>
            <a:ext cx="3790949" cy="1123712"/>
          </a:xfrm>
          <a:prstGeom prst="roundRect">
            <a:avLst/>
          </a:prstGeom>
          <a:solidFill>
            <a:schemeClr val="tx1"/>
          </a:solidFill>
          <a:ln>
            <a:solidFill>
              <a:srgbClr val="FFDBBE"/>
            </a:solidFill>
          </a:ln>
          <a:effectLst>
            <a:glow rad="101600">
              <a:schemeClr val="accent2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6000" b="1" dirty="0" err="1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সাধু</a:t>
            </a:r>
            <a:r>
              <a:rPr lang="en-US" sz="6000" b="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dirty="0" err="1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রীতি</a:t>
            </a:r>
            <a:endParaRPr lang="en-US" sz="6000" b="1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14325" y="2667000"/>
            <a:ext cx="11563350" cy="3708708"/>
          </a:xfrm>
          <a:prstGeom prst="rect">
            <a:avLst/>
          </a:prstGeom>
          <a:solidFill>
            <a:schemeClr val="bg1"/>
          </a:solidFill>
          <a:ln>
            <a:solidFill>
              <a:schemeClr val="accent1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wrap="square" rtlCol="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marL="914400" indent="-914400" algn="just">
              <a:buAutoNum type="arabicParenBoth"/>
            </a:pPr>
            <a:r>
              <a:rPr lang="en-US" sz="4700" b="1" dirty="0" err="1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সাধু</a:t>
            </a:r>
            <a:r>
              <a:rPr lang="en-US" sz="4700" b="1" dirty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700" b="1" dirty="0" err="1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রীতি</a:t>
            </a:r>
            <a:r>
              <a:rPr lang="en-US" sz="4700" b="1" dirty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700" b="1" dirty="0" err="1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প্রাচীন</a:t>
            </a:r>
            <a:r>
              <a:rPr lang="en-US" sz="4700" b="1" dirty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700" b="1" dirty="0" err="1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4700" b="1" dirty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700" b="1" dirty="0" err="1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পুরোনো</a:t>
            </a:r>
            <a:r>
              <a:rPr lang="en-US" sz="4700" b="1" dirty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;</a:t>
            </a:r>
          </a:p>
          <a:p>
            <a:pPr marL="914400" indent="-914400" algn="just">
              <a:buAutoNum type="arabicParenBoth"/>
            </a:pPr>
            <a:r>
              <a:rPr lang="en-US" sz="4700" b="1" dirty="0" err="1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সাধু</a:t>
            </a:r>
            <a:r>
              <a:rPr lang="en-US" sz="4700" b="1" dirty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700" b="1" dirty="0" err="1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রীতিতে</a:t>
            </a:r>
            <a:r>
              <a:rPr lang="en-US" sz="4700" b="1" dirty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700" b="1" dirty="0" err="1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ক্রিয়াপদগুলো</a:t>
            </a:r>
            <a:r>
              <a:rPr lang="en-US" sz="4700" b="1" dirty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700" b="1" dirty="0" err="1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পূর্ণরূপে</a:t>
            </a:r>
            <a:r>
              <a:rPr lang="en-US" sz="4700" b="1" dirty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700" b="1" dirty="0" err="1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ব্যবহৃত</a:t>
            </a:r>
            <a:r>
              <a:rPr lang="en-US" sz="4700" b="1" dirty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700" b="1" dirty="0" err="1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4700" b="1" dirty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4700" b="1" dirty="0" err="1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যেমন</a:t>
            </a:r>
            <a:r>
              <a:rPr lang="en-US" sz="4700" b="1" dirty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 : </a:t>
            </a:r>
            <a:r>
              <a:rPr lang="en-US" sz="4700" b="1" dirty="0" err="1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করিয়া</a:t>
            </a:r>
            <a:r>
              <a:rPr lang="en-US" sz="4700" b="1" dirty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4700" b="1" dirty="0" err="1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আঁকিয়া</a:t>
            </a:r>
            <a:r>
              <a:rPr lang="en-US" sz="4700" b="1" dirty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4700" b="1" dirty="0" err="1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লেখিয়া</a:t>
            </a:r>
            <a:r>
              <a:rPr lang="en-US" sz="4700" b="1" dirty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4700" b="1" dirty="0" err="1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ঘুরিতেছে</a:t>
            </a:r>
            <a:r>
              <a:rPr lang="en-US" sz="4700" b="1" dirty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700" b="1" dirty="0" err="1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ইত্যাদি</a:t>
            </a:r>
            <a:r>
              <a:rPr lang="en-US" sz="4700" b="1" dirty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;</a:t>
            </a:r>
          </a:p>
          <a:p>
            <a:pPr marL="914400" indent="-914400" algn="just">
              <a:buAutoNum type="arabicParenBoth"/>
            </a:pPr>
            <a:r>
              <a:rPr lang="en-US" sz="4700" b="1" dirty="0" err="1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সাধু</a:t>
            </a:r>
            <a:r>
              <a:rPr lang="en-US" sz="4700" b="1" dirty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700" b="1" dirty="0" err="1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রীতিতে</a:t>
            </a:r>
            <a:r>
              <a:rPr lang="en-US" sz="4700" b="1" dirty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700" b="1" dirty="0" err="1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সর্বনাম</a:t>
            </a:r>
            <a:r>
              <a:rPr lang="en-US" sz="4700" b="1" dirty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700" b="1" dirty="0" err="1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পদগুলোও</a:t>
            </a:r>
            <a:r>
              <a:rPr lang="en-US" sz="4700" b="1" dirty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700" b="1" dirty="0" err="1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পূর্ণরূপে</a:t>
            </a:r>
            <a:r>
              <a:rPr lang="en-US" sz="4700" b="1" dirty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700" b="1" dirty="0" err="1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ব্যবহৃত</a:t>
            </a:r>
            <a:r>
              <a:rPr lang="en-US" sz="4700" b="1" dirty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700" b="1" dirty="0" err="1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4700" b="1" dirty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4700" b="1" dirty="0" err="1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যেমন</a:t>
            </a:r>
            <a:r>
              <a:rPr lang="en-US" sz="4700" b="1" dirty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 : </a:t>
            </a:r>
            <a:r>
              <a:rPr lang="en-US" sz="4700" b="1" dirty="0" err="1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US" sz="4700" b="1" dirty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4700" b="1" dirty="0" err="1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সেই</a:t>
            </a:r>
            <a:r>
              <a:rPr lang="en-US" sz="4700" b="1" dirty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4700" b="1" dirty="0" err="1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ইহারা</a:t>
            </a:r>
            <a:r>
              <a:rPr lang="en-US" sz="4700" b="1" dirty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4700" b="1" dirty="0" err="1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তাহারা</a:t>
            </a:r>
            <a:r>
              <a:rPr lang="en-US" sz="4700" b="1" dirty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700" b="1" dirty="0" err="1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ইত্যাদি</a:t>
            </a:r>
            <a:r>
              <a:rPr lang="en-US" sz="4700" b="1" dirty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16895913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85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25834" y="1501878"/>
            <a:ext cx="11779353" cy="3708708"/>
          </a:xfrm>
          <a:prstGeom prst="rect">
            <a:avLst/>
          </a:prstGeom>
          <a:solidFill>
            <a:schemeClr val="bg1"/>
          </a:solidFill>
          <a:ln>
            <a:solidFill>
              <a:schemeClr val="accent1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wrap="square" rtlCol="0">
            <a:spAutoFit/>
          </a:bodyPr>
          <a:lstStyle/>
          <a:p>
            <a:pPr marL="914400" indent="-914400" algn="just">
              <a:buAutoNum type="arabicParenBoth"/>
            </a:pPr>
            <a:r>
              <a:rPr lang="en-US" sz="47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চলিত</a:t>
            </a:r>
            <a:r>
              <a:rPr lang="en-US" sz="47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7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রীতি</a:t>
            </a:r>
            <a:r>
              <a:rPr lang="en-US" sz="47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7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আধুনিক</a:t>
            </a:r>
            <a:r>
              <a:rPr lang="en-US" sz="47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7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47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7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নতুন</a:t>
            </a:r>
            <a:r>
              <a:rPr lang="en-US" sz="47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;</a:t>
            </a:r>
          </a:p>
          <a:p>
            <a:pPr marL="914400" indent="-914400" algn="just">
              <a:buAutoNum type="arabicParenBoth"/>
            </a:pPr>
            <a:r>
              <a:rPr lang="en-US" sz="47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চলিত</a:t>
            </a:r>
            <a:r>
              <a:rPr lang="en-US" sz="47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7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রীতিতে</a:t>
            </a:r>
            <a:r>
              <a:rPr lang="en-US" sz="47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7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ক্রিয়াপদগুলো</a:t>
            </a:r>
            <a:r>
              <a:rPr lang="en-US" sz="47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7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সংক্ষিপ্ত</a:t>
            </a:r>
            <a:r>
              <a:rPr lang="en-US" sz="47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7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রূপে</a:t>
            </a:r>
            <a:r>
              <a:rPr lang="en-US" sz="47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7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ব্যবহৃত</a:t>
            </a:r>
            <a:r>
              <a:rPr lang="en-US" sz="47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7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47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47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যেমন</a:t>
            </a:r>
            <a:r>
              <a:rPr lang="en-US" sz="47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: </a:t>
            </a:r>
            <a:r>
              <a:rPr lang="en-US" sz="47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47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47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আঁকা</a:t>
            </a:r>
            <a:r>
              <a:rPr lang="en-US" sz="47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47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লেখা</a:t>
            </a:r>
            <a:r>
              <a:rPr lang="en-US" sz="47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47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ঘুরছে</a:t>
            </a:r>
            <a:r>
              <a:rPr lang="en-US" sz="47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7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ইত্যাদি</a:t>
            </a:r>
            <a:r>
              <a:rPr lang="en-US" sz="47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;</a:t>
            </a:r>
          </a:p>
          <a:p>
            <a:pPr marL="914400" indent="-914400" algn="just">
              <a:buAutoNum type="arabicParenBoth"/>
            </a:pPr>
            <a:r>
              <a:rPr lang="en-US" sz="47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চলিত</a:t>
            </a:r>
            <a:r>
              <a:rPr lang="en-US" sz="47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7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রীতিতে</a:t>
            </a:r>
            <a:r>
              <a:rPr lang="en-US" sz="47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7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সর্বনাম</a:t>
            </a:r>
            <a:r>
              <a:rPr lang="en-US" sz="47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7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পদগুলোও</a:t>
            </a:r>
            <a:r>
              <a:rPr lang="en-US" sz="47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7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সংক্ষিপ্ত</a:t>
            </a:r>
            <a:r>
              <a:rPr lang="en-US" sz="47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7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রূপে</a:t>
            </a:r>
            <a:r>
              <a:rPr lang="en-US" sz="47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7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ব্যবহৃত</a:t>
            </a:r>
            <a:r>
              <a:rPr lang="en-US" sz="47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7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47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47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যেমন</a:t>
            </a:r>
            <a:r>
              <a:rPr lang="en-US" sz="47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: এ, </a:t>
            </a:r>
            <a:r>
              <a:rPr lang="en-US" sz="47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সে</a:t>
            </a:r>
            <a:r>
              <a:rPr lang="en-US" sz="47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47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এরা</a:t>
            </a:r>
            <a:r>
              <a:rPr lang="en-US" sz="47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47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তারা</a:t>
            </a:r>
            <a:r>
              <a:rPr lang="en-US" sz="47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7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ইত্যাদি</a:t>
            </a:r>
            <a:r>
              <a:rPr lang="en-US" sz="47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654836" y="0"/>
            <a:ext cx="3790949" cy="1123712"/>
          </a:xfrm>
          <a:prstGeom prst="roundRect">
            <a:avLst/>
          </a:prstGeom>
          <a:solidFill>
            <a:schemeClr val="tx1"/>
          </a:solidFill>
          <a:ln>
            <a:solidFill>
              <a:schemeClr val="accent6">
                <a:lumMod val="50000"/>
              </a:schemeClr>
            </a:solidFill>
          </a:ln>
          <a:effectLst>
            <a:glow rad="101600">
              <a:schemeClr val="accent2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6000" b="1" dirty="0" err="1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চলিত</a:t>
            </a:r>
            <a:r>
              <a:rPr lang="en-US" sz="6000" b="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dirty="0" err="1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রীতি</a:t>
            </a:r>
            <a:endParaRPr lang="en-US" sz="6000" b="1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0359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85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74650" y="736600"/>
            <a:ext cx="11442701" cy="1123712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err="1">
                <a:ln w="0"/>
                <a:blipFill>
                  <a:blip r:embed="rId2"/>
                  <a:tile tx="0" ty="0" sx="100000" sy="100000" flip="none" algn="tl"/>
                </a:blip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এবার</a:t>
            </a:r>
            <a:r>
              <a:rPr lang="en-US" sz="6000" b="1" dirty="0">
                <a:ln w="0"/>
                <a:blipFill>
                  <a:blip r:embed="rId2"/>
                  <a:tile tx="0" ty="0" sx="100000" sy="100000" flip="none" algn="tl"/>
                </a:blip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dirty="0" err="1">
                <a:ln w="0"/>
                <a:blipFill>
                  <a:blip r:embed="rId2"/>
                  <a:tile tx="0" ty="0" sx="100000" sy="100000" flip="none" algn="tl"/>
                </a:blip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আমরা</a:t>
            </a:r>
            <a:r>
              <a:rPr lang="en-US" sz="6000" b="1" dirty="0">
                <a:ln w="0"/>
                <a:blipFill>
                  <a:blip r:embed="rId2"/>
                  <a:tile tx="0" ty="0" sx="100000" sy="100000" flip="none" algn="tl"/>
                </a:blip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dirty="0" err="1">
                <a:ln w="0"/>
                <a:blipFill>
                  <a:blip r:embed="rId2"/>
                  <a:tile tx="0" ty="0" sx="100000" sy="100000" flip="none" algn="tl"/>
                </a:blip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ক্রিয়াপদের</a:t>
            </a:r>
            <a:r>
              <a:rPr lang="en-US" sz="6000" b="1" dirty="0">
                <a:ln w="0"/>
                <a:blipFill>
                  <a:blip r:embed="rId2"/>
                  <a:tile tx="0" ty="0" sx="100000" sy="100000" flip="none" algn="tl"/>
                </a:blip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dirty="0" err="1">
                <a:ln w="0"/>
                <a:blipFill>
                  <a:blip r:embed="rId2"/>
                  <a:tile tx="0" ty="0" sx="100000" sy="100000" flip="none" algn="tl"/>
                </a:blip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সাধু</a:t>
            </a:r>
            <a:r>
              <a:rPr lang="en-US" sz="6000" b="1" dirty="0">
                <a:ln w="0"/>
                <a:blipFill>
                  <a:blip r:embed="rId2"/>
                  <a:tile tx="0" ty="0" sx="100000" sy="100000" flip="none" algn="tl"/>
                </a:blip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6000" b="1" dirty="0" err="1">
                <a:ln w="0"/>
                <a:blipFill>
                  <a:blip r:embed="rId2"/>
                  <a:tile tx="0" ty="0" sx="100000" sy="100000" flip="none" algn="tl"/>
                </a:blip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চলিত</a:t>
            </a:r>
            <a:r>
              <a:rPr lang="en-US" sz="6000" b="1" dirty="0">
                <a:ln w="0"/>
                <a:blipFill>
                  <a:blip r:embed="rId2"/>
                  <a:tile tx="0" ty="0" sx="100000" sy="100000" flip="none" algn="tl"/>
                </a:blip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dirty="0" err="1">
                <a:ln w="0"/>
                <a:blipFill>
                  <a:blip r:embed="rId2"/>
                  <a:tile tx="0" ty="0" sx="100000" sy="100000" flip="none" algn="tl"/>
                </a:blip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রূপ</a:t>
            </a:r>
            <a:r>
              <a:rPr lang="en-US" sz="6000" b="1" dirty="0">
                <a:ln w="0"/>
                <a:blipFill>
                  <a:blip r:embed="rId2"/>
                  <a:tile tx="0" ty="0" sx="100000" sy="100000" flip="none" algn="tl"/>
                </a:blip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dirty="0" err="1">
                <a:ln w="0"/>
                <a:blipFill>
                  <a:blip r:embed="rId2"/>
                  <a:tile tx="0" ty="0" sx="100000" sy="100000" flip="none" algn="tl"/>
                </a:blip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শিখি</a:t>
            </a:r>
            <a:endParaRPr lang="en-US" sz="6000" b="1" dirty="0">
              <a:ln w="0"/>
              <a:blipFill>
                <a:blip r:embed="rId2"/>
                <a:tile tx="0" ty="0" sx="100000" sy="100000" flip="none" algn="tl"/>
              </a:blip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74650" y="2527300"/>
            <a:ext cx="2501900" cy="784830"/>
          </a:xfrm>
          <a:prstGeom prst="rect">
            <a:avLst/>
          </a:prstGeom>
          <a:solidFill>
            <a:schemeClr val="bg1"/>
          </a:solidFill>
          <a:ln>
            <a:solidFill>
              <a:schemeClr val="accent1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4500" dirty="0" err="1">
                <a:ln>
                  <a:solidFill>
                    <a:schemeClr val="accent1">
                      <a:lumMod val="75000"/>
                    </a:schemeClr>
                  </a:solidFill>
                </a:ln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সাধু</a:t>
            </a:r>
            <a:r>
              <a:rPr lang="en-US" sz="4500" dirty="0">
                <a:ln>
                  <a:solidFill>
                    <a:schemeClr val="accent1">
                      <a:lumMod val="75000"/>
                    </a:schemeClr>
                  </a:solidFill>
                </a:ln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500" dirty="0" err="1">
                <a:ln>
                  <a:solidFill>
                    <a:schemeClr val="accent1">
                      <a:lumMod val="75000"/>
                    </a:schemeClr>
                  </a:solidFill>
                </a:ln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রূপ</a:t>
            </a:r>
            <a:endParaRPr lang="en-US" sz="4500" dirty="0">
              <a:ln>
                <a:solidFill>
                  <a:schemeClr val="accent1">
                    <a:lumMod val="75000"/>
                  </a:schemeClr>
                </a:solidFill>
              </a:ln>
              <a:effectLst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289300" y="2527300"/>
            <a:ext cx="2501900" cy="784830"/>
          </a:xfrm>
          <a:prstGeom prst="rect">
            <a:avLst/>
          </a:prstGeom>
          <a:solidFill>
            <a:schemeClr val="bg1"/>
          </a:solidFill>
          <a:ln>
            <a:solidFill>
              <a:schemeClr val="accent1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4500" dirty="0" err="1">
                <a:ln>
                  <a:solidFill>
                    <a:schemeClr val="accent1">
                      <a:lumMod val="75000"/>
                    </a:schemeClr>
                  </a:solidFill>
                </a:ln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চলিত</a:t>
            </a:r>
            <a:r>
              <a:rPr lang="en-US" sz="4500" dirty="0">
                <a:ln>
                  <a:solidFill>
                    <a:schemeClr val="accent1">
                      <a:lumMod val="75000"/>
                    </a:schemeClr>
                  </a:solidFill>
                </a:ln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500" dirty="0" err="1">
                <a:ln>
                  <a:solidFill>
                    <a:schemeClr val="accent1">
                      <a:lumMod val="75000"/>
                    </a:schemeClr>
                  </a:solidFill>
                </a:ln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রূপ</a:t>
            </a:r>
            <a:endParaRPr lang="en-US" sz="4500" dirty="0">
              <a:ln>
                <a:solidFill>
                  <a:schemeClr val="accent1">
                    <a:lumMod val="75000"/>
                  </a:schemeClr>
                </a:solidFill>
              </a:ln>
              <a:effectLst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375401" y="2527300"/>
            <a:ext cx="2501900" cy="784830"/>
          </a:xfrm>
          <a:prstGeom prst="rect">
            <a:avLst/>
          </a:prstGeom>
          <a:solidFill>
            <a:schemeClr val="bg1"/>
          </a:solidFill>
          <a:ln>
            <a:solidFill>
              <a:schemeClr val="accent1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4500" dirty="0" err="1">
                <a:ln>
                  <a:solidFill>
                    <a:schemeClr val="accent1">
                      <a:lumMod val="75000"/>
                    </a:schemeClr>
                  </a:solidFill>
                </a:ln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সাধু</a:t>
            </a:r>
            <a:r>
              <a:rPr lang="en-US" sz="4500" dirty="0">
                <a:ln>
                  <a:solidFill>
                    <a:schemeClr val="accent1">
                      <a:lumMod val="75000"/>
                    </a:schemeClr>
                  </a:solidFill>
                </a:ln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500" dirty="0" err="1">
                <a:ln>
                  <a:solidFill>
                    <a:schemeClr val="accent1">
                      <a:lumMod val="75000"/>
                    </a:schemeClr>
                  </a:solidFill>
                </a:ln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রূপ</a:t>
            </a:r>
            <a:endParaRPr lang="en-US" sz="4500" dirty="0">
              <a:ln>
                <a:solidFill>
                  <a:schemeClr val="accent1">
                    <a:lumMod val="75000"/>
                  </a:schemeClr>
                </a:solidFill>
              </a:ln>
              <a:effectLst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290051" y="2527300"/>
            <a:ext cx="2501900" cy="784830"/>
          </a:xfrm>
          <a:prstGeom prst="rect">
            <a:avLst/>
          </a:prstGeom>
          <a:solidFill>
            <a:schemeClr val="bg1"/>
          </a:solidFill>
          <a:ln>
            <a:solidFill>
              <a:schemeClr val="accent1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4500" dirty="0" err="1">
                <a:ln>
                  <a:solidFill>
                    <a:schemeClr val="accent1">
                      <a:lumMod val="75000"/>
                    </a:schemeClr>
                  </a:solidFill>
                </a:ln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চলিত</a:t>
            </a:r>
            <a:r>
              <a:rPr lang="en-US" sz="4500" dirty="0">
                <a:ln>
                  <a:solidFill>
                    <a:schemeClr val="accent1">
                      <a:lumMod val="75000"/>
                    </a:schemeClr>
                  </a:solidFill>
                </a:ln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500" dirty="0" err="1">
                <a:ln>
                  <a:solidFill>
                    <a:schemeClr val="accent1">
                      <a:lumMod val="75000"/>
                    </a:schemeClr>
                  </a:solidFill>
                </a:ln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রূপ</a:t>
            </a:r>
            <a:endParaRPr lang="en-US" sz="4500" dirty="0">
              <a:ln>
                <a:solidFill>
                  <a:schemeClr val="accent1">
                    <a:lumMod val="75000"/>
                  </a:schemeClr>
                </a:solidFill>
              </a:ln>
              <a:effectLst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74650" y="3490050"/>
            <a:ext cx="2501900" cy="2862322"/>
          </a:xfrm>
          <a:prstGeom prst="rect">
            <a:avLst/>
          </a:prstGeom>
          <a:solidFill>
            <a:schemeClr val="bg1"/>
          </a:solidFill>
          <a:ln>
            <a:solidFill>
              <a:schemeClr val="accent1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45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আঁকিয়া</a:t>
            </a:r>
            <a:r>
              <a:rPr lang="en-US" sz="45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5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লেখিয়া</a:t>
            </a:r>
            <a:r>
              <a:rPr lang="en-US" sz="45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5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দেখিয়া</a:t>
            </a:r>
            <a:r>
              <a:rPr lang="en-US" sz="45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5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ঘুরিয়া</a:t>
            </a:r>
            <a:endParaRPr lang="en-US" sz="45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289300" y="3490050"/>
            <a:ext cx="2501900" cy="2862322"/>
          </a:xfrm>
          <a:prstGeom prst="rect">
            <a:avLst/>
          </a:prstGeom>
          <a:solidFill>
            <a:schemeClr val="bg1"/>
          </a:solidFill>
          <a:ln>
            <a:solidFill>
              <a:schemeClr val="accent1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45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আঁকা</a:t>
            </a:r>
            <a:r>
              <a:rPr lang="en-US" sz="45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algn="ctr"/>
            <a:r>
              <a:rPr lang="en-US" sz="45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লেখা</a:t>
            </a:r>
            <a:r>
              <a:rPr lang="en-US" sz="45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algn="ctr"/>
            <a:r>
              <a:rPr lang="en-US" sz="45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দেখা</a:t>
            </a:r>
            <a:r>
              <a:rPr lang="en-US" sz="45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algn="ctr"/>
            <a:r>
              <a:rPr lang="en-US" sz="45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ঘুরা</a:t>
            </a:r>
            <a:endParaRPr lang="en-US" sz="45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375401" y="3490050"/>
            <a:ext cx="2501900" cy="2862322"/>
          </a:xfrm>
          <a:prstGeom prst="rect">
            <a:avLst/>
          </a:prstGeom>
          <a:solidFill>
            <a:schemeClr val="bg1"/>
          </a:solidFill>
          <a:ln>
            <a:solidFill>
              <a:schemeClr val="accent1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45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ছুটিয়া</a:t>
            </a:r>
            <a:r>
              <a:rPr lang="en-US" sz="45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5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আসিয়া</a:t>
            </a:r>
            <a:r>
              <a:rPr lang="en-US" sz="45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5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চলিয়া</a:t>
            </a:r>
            <a:r>
              <a:rPr lang="en-US" sz="45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algn="ctr"/>
            <a:r>
              <a:rPr lang="en-US" sz="45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মরিয়া</a:t>
            </a:r>
            <a:endParaRPr lang="en-US" sz="45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9290051" y="3490050"/>
            <a:ext cx="2501900" cy="2862322"/>
          </a:xfrm>
          <a:prstGeom prst="rect">
            <a:avLst/>
          </a:prstGeom>
          <a:solidFill>
            <a:schemeClr val="bg1"/>
          </a:solidFill>
          <a:ln>
            <a:solidFill>
              <a:schemeClr val="accent1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45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ছুটা</a:t>
            </a:r>
            <a:r>
              <a:rPr lang="en-US" sz="45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algn="ctr"/>
            <a:r>
              <a:rPr lang="en-US" sz="45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আসা</a:t>
            </a:r>
            <a:r>
              <a:rPr lang="en-US" sz="45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algn="ctr"/>
            <a:r>
              <a:rPr lang="en-US" sz="45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চলা</a:t>
            </a:r>
            <a:r>
              <a:rPr lang="en-US" sz="45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algn="ctr"/>
            <a:r>
              <a:rPr lang="en-US" sz="45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মরা</a:t>
            </a:r>
            <a:endParaRPr lang="en-US" sz="45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Right Arrow 12"/>
          <p:cNvSpPr/>
          <p:nvPr/>
        </p:nvSpPr>
        <p:spPr>
          <a:xfrm>
            <a:off x="2466975" y="3810000"/>
            <a:ext cx="1244600" cy="139700"/>
          </a:xfrm>
          <a:prstGeom prst="rightArrow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effectLst/>
            </a:endParaRPr>
          </a:p>
        </p:txBody>
      </p:sp>
      <p:sp>
        <p:nvSpPr>
          <p:cNvPr id="14" name="Right Arrow 13"/>
          <p:cNvSpPr/>
          <p:nvPr/>
        </p:nvSpPr>
        <p:spPr>
          <a:xfrm>
            <a:off x="2466975" y="4508500"/>
            <a:ext cx="1244600" cy="139700"/>
          </a:xfrm>
          <a:prstGeom prst="rightArrow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effectLst/>
            </a:endParaRPr>
          </a:p>
        </p:txBody>
      </p:sp>
      <p:sp>
        <p:nvSpPr>
          <p:cNvPr id="15" name="Right Arrow 14"/>
          <p:cNvSpPr/>
          <p:nvPr/>
        </p:nvSpPr>
        <p:spPr>
          <a:xfrm>
            <a:off x="2466975" y="5194300"/>
            <a:ext cx="1244600" cy="139700"/>
          </a:xfrm>
          <a:prstGeom prst="rightArrow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effectLst/>
            </a:endParaRPr>
          </a:p>
        </p:txBody>
      </p:sp>
      <p:sp>
        <p:nvSpPr>
          <p:cNvPr id="16" name="Right Arrow 15"/>
          <p:cNvSpPr/>
          <p:nvPr/>
        </p:nvSpPr>
        <p:spPr>
          <a:xfrm>
            <a:off x="2466975" y="5892800"/>
            <a:ext cx="1244600" cy="139700"/>
          </a:xfrm>
          <a:prstGeom prst="rightArrow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effectLst/>
            </a:endParaRPr>
          </a:p>
        </p:txBody>
      </p:sp>
      <p:sp>
        <p:nvSpPr>
          <p:cNvPr id="17" name="Right Arrow 16"/>
          <p:cNvSpPr/>
          <p:nvPr/>
        </p:nvSpPr>
        <p:spPr>
          <a:xfrm>
            <a:off x="8486775" y="3790950"/>
            <a:ext cx="1244600" cy="139700"/>
          </a:xfrm>
          <a:prstGeom prst="rightArrow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effectLst/>
            </a:endParaRPr>
          </a:p>
        </p:txBody>
      </p:sp>
      <p:sp>
        <p:nvSpPr>
          <p:cNvPr id="18" name="Right Arrow 17"/>
          <p:cNvSpPr/>
          <p:nvPr/>
        </p:nvSpPr>
        <p:spPr>
          <a:xfrm>
            <a:off x="8486775" y="4489450"/>
            <a:ext cx="1244600" cy="139700"/>
          </a:xfrm>
          <a:prstGeom prst="rightArrow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effectLst/>
            </a:endParaRPr>
          </a:p>
        </p:txBody>
      </p:sp>
      <p:sp>
        <p:nvSpPr>
          <p:cNvPr id="19" name="Right Arrow 18"/>
          <p:cNvSpPr/>
          <p:nvPr/>
        </p:nvSpPr>
        <p:spPr>
          <a:xfrm>
            <a:off x="8486775" y="5175250"/>
            <a:ext cx="1244600" cy="139700"/>
          </a:xfrm>
          <a:prstGeom prst="rightArrow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effectLst/>
            </a:endParaRPr>
          </a:p>
        </p:txBody>
      </p:sp>
      <p:sp>
        <p:nvSpPr>
          <p:cNvPr id="20" name="Right Arrow 19"/>
          <p:cNvSpPr/>
          <p:nvPr/>
        </p:nvSpPr>
        <p:spPr>
          <a:xfrm>
            <a:off x="8486775" y="5873750"/>
            <a:ext cx="1244600" cy="139700"/>
          </a:xfrm>
          <a:prstGeom prst="rightArrow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5686336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4300"/>
                            </p:stCondLst>
                            <p:childTnLst>
                              <p:par>
                                <p:cTn id="11" presetID="2" presetClass="entr" presetSubtype="9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7600"/>
                            </p:stCondLst>
                            <p:childTnLst>
                              <p:par>
                                <p:cTn id="20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92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1700"/>
                            </p:stCondLst>
                            <p:childTnLst>
                              <p:par>
                                <p:cTn id="42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4700"/>
                            </p:stCondLst>
                            <p:childTnLst>
                              <p:par>
                                <p:cTn id="51" presetID="2" presetClass="entr" presetSubtype="3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6300"/>
                            </p:stCondLst>
                            <p:childTnLst>
                              <p:par>
                                <p:cTn id="5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76225" y="736600"/>
            <a:ext cx="11639551" cy="987504"/>
          </a:xfrm>
          <a:prstGeom prst="roundRect">
            <a:avLst/>
          </a:prstGeom>
          <a:blipFill>
            <a:blip r:embed="rId3"/>
            <a:tile tx="0" ty="0" sx="100000" sy="100000" flip="none" algn="tl"/>
          </a:blipFill>
          <a:ln>
            <a:solidFill>
              <a:schemeClr val="accent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5200" dirty="0" err="1">
                <a:ln>
                  <a:solidFill>
                    <a:schemeClr val="accent1">
                      <a:lumMod val="75000"/>
                    </a:schemeClr>
                  </a:solidFill>
                </a:ln>
                <a:effectLst>
                  <a:innerShdw blurRad="114300">
                    <a:prstClr val="black"/>
                  </a:innerShdw>
                </a:effectLst>
                <a:latin typeface="NikoshBAN" pitchFamily="2" charset="0"/>
                <a:cs typeface="NikoshBAN" pitchFamily="2" charset="0"/>
              </a:rPr>
              <a:t>পাঠ্য</a:t>
            </a:r>
            <a:r>
              <a:rPr lang="en-US" sz="5200" dirty="0">
                <a:ln>
                  <a:solidFill>
                    <a:schemeClr val="accent1">
                      <a:lumMod val="75000"/>
                    </a:schemeClr>
                  </a:solidFill>
                </a:ln>
                <a:effectLst>
                  <a:innerShdw blurRad="114300">
                    <a:prstClr val="black"/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200" dirty="0" err="1">
                <a:ln>
                  <a:solidFill>
                    <a:schemeClr val="accent1">
                      <a:lumMod val="75000"/>
                    </a:schemeClr>
                  </a:solidFill>
                </a:ln>
                <a:effectLst>
                  <a:innerShdw blurRad="114300">
                    <a:prstClr val="black"/>
                  </a:innerShdw>
                </a:effectLst>
                <a:latin typeface="NikoshBAN" pitchFamily="2" charset="0"/>
                <a:cs typeface="NikoshBAN" pitchFamily="2" charset="0"/>
              </a:rPr>
              <a:t>বইয়ের</a:t>
            </a:r>
            <a:r>
              <a:rPr lang="en-US" sz="5200" dirty="0">
                <a:ln>
                  <a:solidFill>
                    <a:schemeClr val="accent1">
                      <a:lumMod val="75000"/>
                    </a:schemeClr>
                  </a:solidFill>
                </a:ln>
                <a:effectLst>
                  <a:innerShdw blurRad="114300">
                    <a:prstClr val="black"/>
                  </a:innerShdw>
                </a:effectLst>
                <a:latin typeface="NikoshBAN" pitchFamily="2" charset="0"/>
                <a:cs typeface="NikoshBAN" pitchFamily="2" charset="0"/>
              </a:rPr>
              <a:t> ৮ </a:t>
            </a:r>
            <a:r>
              <a:rPr lang="en-US" sz="5200" dirty="0" err="1">
                <a:ln>
                  <a:solidFill>
                    <a:schemeClr val="accent1">
                      <a:lumMod val="75000"/>
                    </a:schemeClr>
                  </a:solidFill>
                </a:ln>
                <a:effectLst>
                  <a:innerShdw blurRad="114300">
                    <a:prstClr val="black"/>
                  </a:innerShdw>
                </a:effectLst>
                <a:latin typeface="NikoshBAN" pitchFamily="2" charset="0"/>
                <a:cs typeface="NikoshBAN" pitchFamily="2" charset="0"/>
              </a:rPr>
              <a:t>পৃষ্ঠায়</a:t>
            </a:r>
            <a:r>
              <a:rPr lang="en-US" sz="5200" dirty="0">
                <a:ln>
                  <a:solidFill>
                    <a:schemeClr val="accent1">
                      <a:lumMod val="75000"/>
                    </a:schemeClr>
                  </a:solidFill>
                </a:ln>
                <a:effectLst>
                  <a:innerShdw blurRad="114300">
                    <a:prstClr val="black"/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200" dirty="0" err="1">
                <a:ln>
                  <a:solidFill>
                    <a:schemeClr val="accent1">
                      <a:lumMod val="75000"/>
                    </a:schemeClr>
                  </a:solidFill>
                </a:ln>
                <a:effectLst>
                  <a:innerShdw blurRad="114300">
                    <a:prstClr val="black"/>
                  </a:innerShdw>
                </a:effectLst>
                <a:latin typeface="NikoshBAN" pitchFamily="2" charset="0"/>
                <a:cs typeface="NikoshBAN" pitchFamily="2" charset="0"/>
              </a:rPr>
              <a:t>ক্রিয়াপদের</a:t>
            </a:r>
            <a:r>
              <a:rPr lang="en-US" sz="5200" dirty="0">
                <a:ln>
                  <a:solidFill>
                    <a:schemeClr val="accent1">
                      <a:lumMod val="75000"/>
                    </a:schemeClr>
                  </a:solidFill>
                </a:ln>
                <a:effectLst>
                  <a:innerShdw blurRad="114300">
                    <a:prstClr val="black"/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200" dirty="0" err="1">
                <a:ln>
                  <a:solidFill>
                    <a:schemeClr val="accent1">
                      <a:lumMod val="75000"/>
                    </a:schemeClr>
                  </a:solidFill>
                </a:ln>
                <a:effectLst>
                  <a:innerShdw blurRad="114300">
                    <a:prstClr val="black"/>
                  </a:innerShdw>
                </a:effectLst>
                <a:latin typeface="NikoshBAN" pitchFamily="2" charset="0"/>
                <a:cs typeface="NikoshBAN" pitchFamily="2" charset="0"/>
              </a:rPr>
              <a:t>সাধু</a:t>
            </a:r>
            <a:r>
              <a:rPr lang="en-US" sz="5200" dirty="0">
                <a:ln>
                  <a:solidFill>
                    <a:schemeClr val="accent1">
                      <a:lumMod val="75000"/>
                    </a:schemeClr>
                  </a:solidFill>
                </a:ln>
                <a:effectLst>
                  <a:innerShdw blurRad="114300">
                    <a:prstClr val="black"/>
                  </a:innerShdw>
                </a:effectLst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5200" dirty="0" err="1">
                <a:ln>
                  <a:solidFill>
                    <a:schemeClr val="accent1">
                      <a:lumMod val="75000"/>
                    </a:schemeClr>
                  </a:solidFill>
                </a:ln>
                <a:effectLst>
                  <a:innerShdw blurRad="114300">
                    <a:prstClr val="black"/>
                  </a:innerShdw>
                </a:effectLst>
                <a:latin typeface="NikoshBAN" pitchFamily="2" charset="0"/>
                <a:cs typeface="NikoshBAN" pitchFamily="2" charset="0"/>
              </a:rPr>
              <a:t>চলিত</a:t>
            </a:r>
            <a:r>
              <a:rPr lang="en-US" sz="5200" dirty="0">
                <a:ln>
                  <a:solidFill>
                    <a:schemeClr val="accent1">
                      <a:lumMod val="75000"/>
                    </a:schemeClr>
                  </a:solidFill>
                </a:ln>
                <a:effectLst>
                  <a:innerShdw blurRad="114300">
                    <a:prstClr val="black"/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200" dirty="0" err="1">
                <a:ln>
                  <a:solidFill>
                    <a:schemeClr val="accent1">
                      <a:lumMod val="75000"/>
                    </a:schemeClr>
                  </a:solidFill>
                </a:ln>
                <a:effectLst>
                  <a:innerShdw blurRad="114300">
                    <a:prstClr val="black"/>
                  </a:innerShdw>
                </a:effectLst>
                <a:latin typeface="NikoshBAN" pitchFamily="2" charset="0"/>
                <a:cs typeface="NikoshBAN" pitchFamily="2" charset="0"/>
              </a:rPr>
              <a:t>রূপ</a:t>
            </a:r>
            <a:r>
              <a:rPr lang="en-US" sz="5200" dirty="0">
                <a:ln>
                  <a:solidFill>
                    <a:schemeClr val="accent1">
                      <a:lumMod val="75000"/>
                    </a:schemeClr>
                  </a:solidFill>
                </a:ln>
                <a:effectLst>
                  <a:innerShdw blurRad="114300">
                    <a:prstClr val="black"/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200" dirty="0" err="1">
                <a:ln>
                  <a:solidFill>
                    <a:schemeClr val="accent1">
                      <a:lumMod val="75000"/>
                    </a:schemeClr>
                  </a:solidFill>
                </a:ln>
                <a:effectLst>
                  <a:innerShdw blurRad="114300">
                    <a:prstClr val="black"/>
                  </a:innerShdw>
                </a:effectLst>
                <a:latin typeface="NikoshBAN" pitchFamily="2" charset="0"/>
                <a:cs typeface="NikoshBAN" pitchFamily="2" charset="0"/>
              </a:rPr>
              <a:t>শিখি</a:t>
            </a:r>
            <a:endParaRPr lang="en-US" sz="5200" dirty="0">
              <a:ln>
                <a:solidFill>
                  <a:schemeClr val="accent1">
                    <a:lumMod val="75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74650" y="2527300"/>
            <a:ext cx="2501900" cy="784830"/>
          </a:xfrm>
          <a:prstGeom prst="rect">
            <a:avLst/>
          </a:prstGeom>
          <a:solidFill>
            <a:schemeClr val="bg1"/>
          </a:solidFill>
          <a:ln>
            <a:solidFill>
              <a:schemeClr val="accent1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4500" dirty="0" err="1">
                <a:ln>
                  <a:solidFill>
                    <a:schemeClr val="accent1">
                      <a:lumMod val="75000"/>
                    </a:schemeClr>
                  </a:solidFill>
                </a:ln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চলিত</a:t>
            </a:r>
            <a:r>
              <a:rPr lang="en-US" sz="4500" dirty="0">
                <a:ln>
                  <a:solidFill>
                    <a:schemeClr val="accent1">
                      <a:lumMod val="75000"/>
                    </a:schemeClr>
                  </a:solidFill>
                </a:ln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500" dirty="0" err="1">
                <a:ln>
                  <a:solidFill>
                    <a:schemeClr val="accent1">
                      <a:lumMod val="75000"/>
                    </a:schemeClr>
                  </a:solidFill>
                </a:ln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রূপ</a:t>
            </a:r>
            <a:endParaRPr lang="en-US" sz="4500" dirty="0">
              <a:ln>
                <a:solidFill>
                  <a:schemeClr val="accent1">
                    <a:lumMod val="75000"/>
                  </a:schemeClr>
                </a:solidFill>
              </a:ln>
              <a:effectLst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289300" y="2527300"/>
            <a:ext cx="2501900" cy="784830"/>
          </a:xfrm>
          <a:prstGeom prst="rect">
            <a:avLst/>
          </a:prstGeom>
          <a:solidFill>
            <a:schemeClr val="bg1"/>
          </a:solidFill>
          <a:ln>
            <a:solidFill>
              <a:schemeClr val="accent1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4500" dirty="0" err="1">
                <a:ln>
                  <a:solidFill>
                    <a:schemeClr val="accent1">
                      <a:lumMod val="75000"/>
                    </a:schemeClr>
                  </a:solidFill>
                </a:ln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সাধু</a:t>
            </a:r>
            <a:r>
              <a:rPr lang="en-US" sz="4500" dirty="0">
                <a:ln>
                  <a:solidFill>
                    <a:schemeClr val="accent1">
                      <a:lumMod val="75000"/>
                    </a:schemeClr>
                  </a:solidFill>
                </a:ln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500" dirty="0" err="1">
                <a:ln>
                  <a:solidFill>
                    <a:schemeClr val="accent1">
                      <a:lumMod val="75000"/>
                    </a:schemeClr>
                  </a:solidFill>
                </a:ln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রূপ</a:t>
            </a:r>
            <a:endParaRPr lang="en-US" sz="4500" dirty="0">
              <a:ln>
                <a:solidFill>
                  <a:schemeClr val="accent1">
                    <a:lumMod val="75000"/>
                  </a:schemeClr>
                </a:solidFill>
              </a:ln>
              <a:effectLst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375401" y="2527300"/>
            <a:ext cx="2501900" cy="784830"/>
          </a:xfrm>
          <a:prstGeom prst="rect">
            <a:avLst/>
          </a:prstGeom>
          <a:solidFill>
            <a:schemeClr val="bg1"/>
          </a:solidFill>
          <a:ln>
            <a:solidFill>
              <a:schemeClr val="accent1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4500" dirty="0" err="1">
                <a:ln>
                  <a:solidFill>
                    <a:schemeClr val="accent1">
                      <a:lumMod val="75000"/>
                    </a:schemeClr>
                  </a:solidFill>
                </a:ln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চলিত</a:t>
            </a:r>
            <a:r>
              <a:rPr lang="en-US" sz="4500" dirty="0">
                <a:ln>
                  <a:solidFill>
                    <a:schemeClr val="accent1">
                      <a:lumMod val="75000"/>
                    </a:schemeClr>
                  </a:solidFill>
                </a:ln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500" dirty="0" err="1">
                <a:ln>
                  <a:solidFill>
                    <a:schemeClr val="accent1">
                      <a:lumMod val="75000"/>
                    </a:schemeClr>
                  </a:solidFill>
                </a:ln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রূপ</a:t>
            </a:r>
            <a:endParaRPr lang="en-US" sz="4500" dirty="0">
              <a:ln>
                <a:solidFill>
                  <a:schemeClr val="accent1">
                    <a:lumMod val="75000"/>
                  </a:schemeClr>
                </a:solidFill>
              </a:ln>
              <a:effectLst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290051" y="2527300"/>
            <a:ext cx="2501900" cy="784830"/>
          </a:xfrm>
          <a:prstGeom prst="rect">
            <a:avLst/>
          </a:prstGeom>
          <a:solidFill>
            <a:schemeClr val="bg1"/>
          </a:solidFill>
          <a:ln>
            <a:solidFill>
              <a:schemeClr val="accent1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4500" dirty="0" err="1">
                <a:ln>
                  <a:solidFill>
                    <a:schemeClr val="accent1">
                      <a:lumMod val="75000"/>
                    </a:schemeClr>
                  </a:solidFill>
                </a:ln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সাধু</a:t>
            </a:r>
            <a:r>
              <a:rPr lang="en-US" sz="4500" dirty="0">
                <a:ln>
                  <a:solidFill>
                    <a:schemeClr val="accent1">
                      <a:lumMod val="75000"/>
                    </a:schemeClr>
                  </a:solidFill>
                </a:ln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500" dirty="0" err="1">
                <a:ln>
                  <a:solidFill>
                    <a:schemeClr val="accent1">
                      <a:lumMod val="75000"/>
                    </a:schemeClr>
                  </a:solidFill>
                </a:ln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রূপ</a:t>
            </a:r>
            <a:endParaRPr lang="en-US" sz="4500" dirty="0">
              <a:ln>
                <a:solidFill>
                  <a:schemeClr val="accent1">
                    <a:lumMod val="75000"/>
                  </a:schemeClr>
                </a:solidFill>
              </a:ln>
              <a:effectLst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74650" y="3490050"/>
            <a:ext cx="2501900" cy="2862322"/>
          </a:xfrm>
          <a:prstGeom prst="rect">
            <a:avLst/>
          </a:prstGeom>
          <a:solidFill>
            <a:schemeClr val="bg1"/>
          </a:solidFill>
          <a:ln>
            <a:solidFill>
              <a:schemeClr val="accent1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45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আঁকব</a:t>
            </a:r>
            <a:r>
              <a:rPr lang="en-US" sz="45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algn="ctr"/>
            <a:r>
              <a:rPr lang="en-US" sz="45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দেখব</a:t>
            </a:r>
            <a:r>
              <a:rPr lang="en-US" sz="45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algn="ctr"/>
            <a:r>
              <a:rPr lang="en-US" sz="45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ঘুরছে</a:t>
            </a:r>
            <a:r>
              <a:rPr lang="en-US" sz="45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algn="ctr"/>
            <a:r>
              <a:rPr lang="en-US" sz="45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মরছে</a:t>
            </a:r>
            <a:endParaRPr lang="en-US" sz="45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289300" y="3490050"/>
            <a:ext cx="2501900" cy="2862322"/>
          </a:xfrm>
          <a:prstGeom prst="rect">
            <a:avLst/>
          </a:prstGeom>
          <a:solidFill>
            <a:schemeClr val="bg1"/>
          </a:solidFill>
          <a:ln>
            <a:solidFill>
              <a:schemeClr val="accent1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45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আঁকিব</a:t>
            </a:r>
            <a:endParaRPr lang="en-US" sz="45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45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দেখিব</a:t>
            </a:r>
            <a:endParaRPr lang="en-US" sz="45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45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ঘুরিতেছে</a:t>
            </a:r>
            <a:r>
              <a:rPr lang="en-US" sz="45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algn="ctr"/>
            <a:r>
              <a:rPr lang="en-US" sz="45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মরিতেছে</a:t>
            </a:r>
            <a:endParaRPr lang="en-US" sz="45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375401" y="3490050"/>
            <a:ext cx="2501900" cy="2169825"/>
          </a:xfrm>
          <a:prstGeom prst="rect">
            <a:avLst/>
          </a:prstGeom>
          <a:solidFill>
            <a:schemeClr val="bg1"/>
          </a:solidFill>
          <a:ln>
            <a:solidFill>
              <a:schemeClr val="accent1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45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ছুটছে</a:t>
            </a:r>
            <a:r>
              <a:rPr lang="en-US" sz="45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algn="ctr"/>
            <a:r>
              <a:rPr lang="en-US" sz="45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আসছে</a:t>
            </a:r>
            <a:r>
              <a:rPr lang="en-US" sz="45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algn="ctr"/>
            <a:r>
              <a:rPr lang="en-US" sz="45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চলছে</a:t>
            </a:r>
            <a:endParaRPr lang="en-US" sz="45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9290051" y="3490050"/>
            <a:ext cx="2501900" cy="2169825"/>
          </a:xfrm>
          <a:prstGeom prst="rect">
            <a:avLst/>
          </a:prstGeom>
          <a:solidFill>
            <a:schemeClr val="bg1"/>
          </a:solidFill>
          <a:ln>
            <a:solidFill>
              <a:schemeClr val="accent1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45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ছুটিতেছে</a:t>
            </a:r>
            <a:endParaRPr lang="en-US" sz="45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45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আসিতেছে</a:t>
            </a:r>
            <a:r>
              <a:rPr lang="en-US" sz="45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algn="ctr"/>
            <a:r>
              <a:rPr lang="en-US" sz="45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চলিতেছে</a:t>
            </a:r>
            <a:endParaRPr lang="en-US" sz="45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Right Arrow 12"/>
          <p:cNvSpPr/>
          <p:nvPr/>
        </p:nvSpPr>
        <p:spPr>
          <a:xfrm>
            <a:off x="2543175" y="3829050"/>
            <a:ext cx="1063625" cy="120650"/>
          </a:xfrm>
          <a:prstGeom prst="rightArrow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effectLst/>
            </a:endParaRPr>
          </a:p>
        </p:txBody>
      </p:sp>
      <p:sp>
        <p:nvSpPr>
          <p:cNvPr id="14" name="Right Arrow 13"/>
          <p:cNvSpPr/>
          <p:nvPr/>
        </p:nvSpPr>
        <p:spPr>
          <a:xfrm>
            <a:off x="2543175" y="4527550"/>
            <a:ext cx="1063625" cy="120650"/>
          </a:xfrm>
          <a:prstGeom prst="rightArrow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effectLst/>
            </a:endParaRPr>
          </a:p>
        </p:txBody>
      </p:sp>
      <p:sp>
        <p:nvSpPr>
          <p:cNvPr id="15" name="Right Arrow 14"/>
          <p:cNvSpPr/>
          <p:nvPr/>
        </p:nvSpPr>
        <p:spPr>
          <a:xfrm>
            <a:off x="2543175" y="5213350"/>
            <a:ext cx="1063625" cy="120650"/>
          </a:xfrm>
          <a:prstGeom prst="rightArrow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effectLst/>
            </a:endParaRPr>
          </a:p>
        </p:txBody>
      </p:sp>
      <p:sp>
        <p:nvSpPr>
          <p:cNvPr id="16" name="Right Arrow 15"/>
          <p:cNvSpPr/>
          <p:nvPr/>
        </p:nvSpPr>
        <p:spPr>
          <a:xfrm>
            <a:off x="2543175" y="5911850"/>
            <a:ext cx="1063625" cy="120650"/>
          </a:xfrm>
          <a:prstGeom prst="rightArrow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effectLst/>
            </a:endParaRPr>
          </a:p>
        </p:txBody>
      </p:sp>
      <p:sp>
        <p:nvSpPr>
          <p:cNvPr id="17" name="Right Arrow 16"/>
          <p:cNvSpPr/>
          <p:nvPr/>
        </p:nvSpPr>
        <p:spPr>
          <a:xfrm>
            <a:off x="8562975" y="3810000"/>
            <a:ext cx="1063625" cy="120650"/>
          </a:xfrm>
          <a:prstGeom prst="rightArrow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effectLst/>
            </a:endParaRPr>
          </a:p>
        </p:txBody>
      </p:sp>
      <p:sp>
        <p:nvSpPr>
          <p:cNvPr id="18" name="Right Arrow 17"/>
          <p:cNvSpPr/>
          <p:nvPr/>
        </p:nvSpPr>
        <p:spPr>
          <a:xfrm>
            <a:off x="8562975" y="4508500"/>
            <a:ext cx="1063625" cy="120650"/>
          </a:xfrm>
          <a:prstGeom prst="rightArrow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effectLst/>
            </a:endParaRPr>
          </a:p>
        </p:txBody>
      </p:sp>
      <p:sp>
        <p:nvSpPr>
          <p:cNvPr id="19" name="Right Arrow 18"/>
          <p:cNvSpPr/>
          <p:nvPr/>
        </p:nvSpPr>
        <p:spPr>
          <a:xfrm>
            <a:off x="8562975" y="5194300"/>
            <a:ext cx="1063625" cy="120650"/>
          </a:xfrm>
          <a:prstGeom prst="rightArrow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0583439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3150"/>
                            </p:stCondLst>
                            <p:childTnLst>
                              <p:par>
                                <p:cTn id="12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3" presetClass="entr" presetSubtype="32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750"/>
                            </p:stCondLst>
                            <p:childTnLst>
                              <p:par>
                                <p:cTn id="21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735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3" presetClass="entr" presetSubtype="32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0750"/>
                            </p:stCondLst>
                            <p:childTnLst>
                              <p:par>
                                <p:cTn id="43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3" presetClass="entr" presetSubtype="32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2950"/>
                            </p:stCondLst>
                            <p:childTnLst>
                              <p:par>
                                <p:cTn id="52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4550"/>
                            </p:stCondLst>
                            <p:childTnLst>
                              <p:par>
                                <p:cTn id="5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23" presetClass="entr" presetSubtype="32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60426" y="431800"/>
            <a:ext cx="10471149" cy="938719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 prst="angle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5500" dirty="0" err="1">
                <a:ln>
                  <a:solidFill>
                    <a:schemeClr val="accent1">
                      <a:lumMod val="75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  <a:effectLst>
                  <a:innerShdw blurRad="114300">
                    <a:prstClr val="black"/>
                  </a:innerShdw>
                </a:effectLst>
                <a:latin typeface="NikoshBAN" pitchFamily="2" charset="0"/>
                <a:cs typeface="NikoshBAN" pitchFamily="2" charset="0"/>
              </a:rPr>
              <a:t>আরোও</a:t>
            </a:r>
            <a:r>
              <a:rPr lang="en-US" sz="5500" dirty="0">
                <a:ln>
                  <a:solidFill>
                    <a:schemeClr val="accent1">
                      <a:lumMod val="75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  <a:effectLst>
                  <a:innerShdw blurRad="114300">
                    <a:prstClr val="black"/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500" dirty="0" err="1">
                <a:ln>
                  <a:solidFill>
                    <a:schemeClr val="accent1">
                      <a:lumMod val="75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  <a:effectLst>
                  <a:innerShdw blurRad="114300">
                    <a:prstClr val="black"/>
                  </a:innerShdw>
                </a:effectLst>
                <a:latin typeface="NikoshBAN" pitchFamily="2" charset="0"/>
                <a:cs typeface="NikoshBAN" pitchFamily="2" charset="0"/>
              </a:rPr>
              <a:t>কিছু</a:t>
            </a:r>
            <a:r>
              <a:rPr lang="en-US" sz="5500" dirty="0">
                <a:ln>
                  <a:solidFill>
                    <a:schemeClr val="accent1">
                      <a:lumMod val="75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  <a:effectLst>
                  <a:innerShdw blurRad="114300">
                    <a:prstClr val="black"/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500" dirty="0" err="1">
                <a:ln>
                  <a:solidFill>
                    <a:schemeClr val="accent1">
                      <a:lumMod val="75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  <a:effectLst>
                  <a:innerShdw blurRad="114300">
                    <a:prstClr val="black"/>
                  </a:innerShdw>
                </a:effectLst>
                <a:latin typeface="NikoshBAN" pitchFamily="2" charset="0"/>
                <a:cs typeface="NikoshBAN" pitchFamily="2" charset="0"/>
              </a:rPr>
              <a:t>ক্রিয়াপদের</a:t>
            </a:r>
            <a:r>
              <a:rPr lang="en-US" sz="5500" dirty="0">
                <a:ln>
                  <a:solidFill>
                    <a:schemeClr val="accent1">
                      <a:lumMod val="75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  <a:effectLst>
                  <a:innerShdw blurRad="114300">
                    <a:prstClr val="black"/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500" dirty="0" err="1">
                <a:ln>
                  <a:solidFill>
                    <a:schemeClr val="accent1">
                      <a:lumMod val="75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  <a:effectLst>
                  <a:innerShdw blurRad="114300">
                    <a:prstClr val="black"/>
                  </a:innerShdw>
                </a:effectLst>
                <a:latin typeface="NikoshBAN" pitchFamily="2" charset="0"/>
                <a:cs typeface="NikoshBAN" pitchFamily="2" charset="0"/>
              </a:rPr>
              <a:t>সাধু</a:t>
            </a:r>
            <a:r>
              <a:rPr lang="en-US" sz="5500" dirty="0">
                <a:ln>
                  <a:solidFill>
                    <a:schemeClr val="accent1">
                      <a:lumMod val="75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  <a:effectLst>
                  <a:innerShdw blurRad="114300">
                    <a:prstClr val="black"/>
                  </a:innerShdw>
                </a:effectLst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5500" dirty="0" err="1">
                <a:ln>
                  <a:solidFill>
                    <a:schemeClr val="accent1">
                      <a:lumMod val="75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  <a:effectLst>
                  <a:innerShdw blurRad="114300">
                    <a:prstClr val="black"/>
                  </a:innerShdw>
                </a:effectLst>
                <a:latin typeface="NikoshBAN" pitchFamily="2" charset="0"/>
                <a:cs typeface="NikoshBAN" pitchFamily="2" charset="0"/>
              </a:rPr>
              <a:t>চলিত</a:t>
            </a:r>
            <a:r>
              <a:rPr lang="en-US" sz="5500" dirty="0">
                <a:ln>
                  <a:solidFill>
                    <a:schemeClr val="accent1">
                      <a:lumMod val="75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  <a:effectLst>
                  <a:innerShdw blurRad="114300">
                    <a:prstClr val="black"/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500" dirty="0" err="1">
                <a:ln>
                  <a:solidFill>
                    <a:schemeClr val="accent1">
                      <a:lumMod val="75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  <a:effectLst>
                  <a:innerShdw blurRad="114300">
                    <a:prstClr val="black"/>
                  </a:innerShdw>
                </a:effectLst>
                <a:latin typeface="NikoshBAN" pitchFamily="2" charset="0"/>
                <a:cs typeface="NikoshBAN" pitchFamily="2" charset="0"/>
              </a:rPr>
              <a:t>রূপ</a:t>
            </a:r>
            <a:r>
              <a:rPr lang="en-US" sz="5500" dirty="0">
                <a:ln>
                  <a:solidFill>
                    <a:schemeClr val="accent1">
                      <a:lumMod val="75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  <a:effectLst>
                  <a:innerShdw blurRad="114300">
                    <a:prstClr val="black"/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500" dirty="0" err="1">
                <a:ln>
                  <a:solidFill>
                    <a:schemeClr val="accent1">
                      <a:lumMod val="75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  <a:effectLst>
                  <a:innerShdw blurRad="114300">
                    <a:prstClr val="black"/>
                  </a:innerShdw>
                </a:effectLst>
                <a:latin typeface="NikoshBAN" pitchFamily="2" charset="0"/>
                <a:cs typeface="NikoshBAN" pitchFamily="2" charset="0"/>
              </a:rPr>
              <a:t>শিখি</a:t>
            </a:r>
            <a:endParaRPr lang="en-US" sz="5500" dirty="0">
              <a:ln>
                <a:solidFill>
                  <a:schemeClr val="accent1">
                    <a:lumMod val="75000"/>
                  </a:schemeClr>
                </a:solidFill>
              </a:ln>
              <a:solidFill>
                <a:schemeClr val="accent6">
                  <a:lumMod val="50000"/>
                </a:schemeClr>
              </a:solidFill>
              <a:effectLst>
                <a:innerShdw blurRad="114300">
                  <a:prstClr val="black"/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74650" y="1536700"/>
            <a:ext cx="2501900" cy="784830"/>
          </a:xfrm>
          <a:prstGeom prst="rect">
            <a:avLst/>
          </a:prstGeom>
          <a:solidFill>
            <a:schemeClr val="bg1"/>
          </a:solidFill>
          <a:ln>
            <a:solidFill>
              <a:schemeClr val="accent1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4500" dirty="0" err="1">
                <a:ln>
                  <a:solidFill>
                    <a:schemeClr val="accent1">
                      <a:lumMod val="75000"/>
                    </a:schemeClr>
                  </a:solidFill>
                </a:ln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সাধু</a:t>
            </a:r>
            <a:r>
              <a:rPr lang="en-US" sz="4500" dirty="0">
                <a:ln>
                  <a:solidFill>
                    <a:schemeClr val="accent1">
                      <a:lumMod val="75000"/>
                    </a:schemeClr>
                  </a:solidFill>
                </a:ln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500" dirty="0" err="1">
                <a:ln>
                  <a:solidFill>
                    <a:schemeClr val="accent1">
                      <a:lumMod val="75000"/>
                    </a:schemeClr>
                  </a:solidFill>
                </a:ln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রূপ</a:t>
            </a:r>
            <a:endParaRPr lang="en-US" sz="4500" dirty="0">
              <a:ln>
                <a:solidFill>
                  <a:schemeClr val="accent1">
                    <a:lumMod val="75000"/>
                  </a:schemeClr>
                </a:solidFill>
              </a:ln>
              <a:effectLst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289300" y="1536700"/>
            <a:ext cx="2501900" cy="784830"/>
          </a:xfrm>
          <a:prstGeom prst="rect">
            <a:avLst/>
          </a:prstGeom>
          <a:solidFill>
            <a:schemeClr val="bg1"/>
          </a:solidFill>
          <a:ln>
            <a:solidFill>
              <a:schemeClr val="accent1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4500" dirty="0" err="1">
                <a:ln>
                  <a:solidFill>
                    <a:schemeClr val="accent1">
                      <a:lumMod val="75000"/>
                    </a:schemeClr>
                  </a:solidFill>
                </a:ln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চলিত</a:t>
            </a:r>
            <a:r>
              <a:rPr lang="en-US" sz="4500" dirty="0">
                <a:ln>
                  <a:solidFill>
                    <a:schemeClr val="accent1">
                      <a:lumMod val="75000"/>
                    </a:schemeClr>
                  </a:solidFill>
                </a:ln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500" dirty="0" err="1">
                <a:ln>
                  <a:solidFill>
                    <a:schemeClr val="accent1">
                      <a:lumMod val="75000"/>
                    </a:schemeClr>
                  </a:solidFill>
                </a:ln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রূপ</a:t>
            </a:r>
            <a:endParaRPr lang="en-US" sz="4500" dirty="0">
              <a:ln>
                <a:solidFill>
                  <a:schemeClr val="accent1">
                    <a:lumMod val="75000"/>
                  </a:schemeClr>
                </a:solidFill>
              </a:ln>
              <a:effectLst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388101" y="1536700"/>
            <a:ext cx="2501900" cy="784830"/>
          </a:xfrm>
          <a:prstGeom prst="rect">
            <a:avLst/>
          </a:prstGeom>
          <a:solidFill>
            <a:schemeClr val="bg1"/>
          </a:solidFill>
          <a:ln>
            <a:solidFill>
              <a:schemeClr val="accent1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4500" dirty="0" err="1">
                <a:ln>
                  <a:solidFill>
                    <a:schemeClr val="accent1">
                      <a:lumMod val="75000"/>
                    </a:schemeClr>
                  </a:solidFill>
                </a:ln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সাধু</a:t>
            </a:r>
            <a:r>
              <a:rPr lang="en-US" sz="4500" dirty="0">
                <a:ln>
                  <a:solidFill>
                    <a:schemeClr val="accent1">
                      <a:lumMod val="75000"/>
                    </a:schemeClr>
                  </a:solidFill>
                </a:ln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500" dirty="0" err="1">
                <a:ln>
                  <a:solidFill>
                    <a:schemeClr val="accent1">
                      <a:lumMod val="75000"/>
                    </a:schemeClr>
                  </a:solidFill>
                </a:ln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রূপ</a:t>
            </a:r>
            <a:endParaRPr lang="en-US" sz="4500" dirty="0">
              <a:ln>
                <a:solidFill>
                  <a:schemeClr val="accent1">
                    <a:lumMod val="75000"/>
                  </a:schemeClr>
                </a:solidFill>
              </a:ln>
              <a:effectLst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302751" y="1536700"/>
            <a:ext cx="2501900" cy="784830"/>
          </a:xfrm>
          <a:prstGeom prst="rect">
            <a:avLst/>
          </a:prstGeom>
          <a:solidFill>
            <a:schemeClr val="bg1"/>
          </a:solidFill>
          <a:ln>
            <a:solidFill>
              <a:schemeClr val="accent1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4500" dirty="0" err="1">
                <a:ln>
                  <a:solidFill>
                    <a:schemeClr val="accent1">
                      <a:lumMod val="75000"/>
                    </a:schemeClr>
                  </a:solidFill>
                </a:ln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চলিত</a:t>
            </a:r>
            <a:r>
              <a:rPr lang="en-US" sz="4500" dirty="0">
                <a:ln>
                  <a:solidFill>
                    <a:schemeClr val="accent1">
                      <a:lumMod val="75000"/>
                    </a:schemeClr>
                  </a:solidFill>
                </a:ln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500" dirty="0" err="1">
                <a:ln>
                  <a:solidFill>
                    <a:schemeClr val="accent1">
                      <a:lumMod val="75000"/>
                    </a:schemeClr>
                  </a:solidFill>
                </a:ln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রূপ</a:t>
            </a:r>
            <a:endParaRPr lang="en-US" sz="4500" dirty="0">
              <a:ln>
                <a:solidFill>
                  <a:schemeClr val="accent1">
                    <a:lumMod val="75000"/>
                  </a:schemeClr>
                </a:solidFill>
              </a:ln>
              <a:effectLst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74650" y="2537550"/>
            <a:ext cx="2501900" cy="3785652"/>
          </a:xfrm>
          <a:prstGeom prst="rect">
            <a:avLst/>
          </a:prstGeom>
          <a:solidFill>
            <a:schemeClr val="bg1"/>
          </a:solidFill>
          <a:ln>
            <a:solidFill>
              <a:schemeClr val="accent1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গিয়াছে</a:t>
            </a:r>
            <a:r>
              <a:rPr lang="en-US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algn="ctr"/>
            <a:r>
              <a:rPr lang="en-US" sz="40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বাঁচিতে</a:t>
            </a:r>
            <a:endParaRPr lang="en-US" sz="40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40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আসিয়াছেন</a:t>
            </a:r>
            <a:endParaRPr lang="en-US" sz="40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40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বানাইতে</a:t>
            </a:r>
            <a:endParaRPr lang="en-US" sz="40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40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শুনিয়াছেন</a:t>
            </a:r>
            <a:endParaRPr lang="en-US" sz="40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40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দিয়াছিলেন</a:t>
            </a:r>
            <a:endParaRPr lang="en-US" sz="40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289300" y="2537550"/>
            <a:ext cx="2501900" cy="3785652"/>
          </a:xfrm>
          <a:prstGeom prst="rect">
            <a:avLst/>
          </a:prstGeom>
          <a:solidFill>
            <a:schemeClr val="bg1"/>
          </a:solidFill>
          <a:ln>
            <a:solidFill>
              <a:schemeClr val="accent1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গেছে</a:t>
            </a:r>
            <a:r>
              <a:rPr lang="en-US" sz="40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algn="ctr"/>
            <a:r>
              <a:rPr lang="en-US" sz="4000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বাঁচতে</a:t>
            </a:r>
            <a:endParaRPr lang="en-US" sz="400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4000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এসেছেন</a:t>
            </a:r>
            <a:endParaRPr lang="en-US" sz="400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4000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বানাতে</a:t>
            </a:r>
            <a:endParaRPr lang="en-US" sz="400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4000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শুনেছেন</a:t>
            </a:r>
            <a:endParaRPr lang="en-US" sz="400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4000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দিয়েছিলেন</a:t>
            </a:r>
            <a:endParaRPr lang="en-US" sz="400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388101" y="2537550"/>
            <a:ext cx="2501900" cy="3785652"/>
          </a:xfrm>
          <a:prstGeom prst="rect">
            <a:avLst/>
          </a:prstGeom>
          <a:solidFill>
            <a:schemeClr val="bg1"/>
          </a:solidFill>
          <a:ln>
            <a:solidFill>
              <a:schemeClr val="accent1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পড়াইতাম</a:t>
            </a:r>
            <a:endParaRPr lang="en-US" sz="40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40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লিখিতেছি</a:t>
            </a:r>
            <a:endParaRPr lang="en-US" sz="40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40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হইয়া</a:t>
            </a:r>
            <a:endParaRPr lang="en-US" sz="40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40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চিনিব</a:t>
            </a:r>
            <a:endParaRPr lang="en-US" sz="40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40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আসিতেছে</a:t>
            </a:r>
            <a:endParaRPr lang="en-US" sz="40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40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খাইতেছি</a:t>
            </a:r>
            <a:endParaRPr lang="en-US" sz="40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9302751" y="2537550"/>
            <a:ext cx="2501900" cy="3785652"/>
          </a:xfrm>
          <a:prstGeom prst="rect">
            <a:avLst/>
          </a:prstGeom>
          <a:solidFill>
            <a:schemeClr val="bg1"/>
          </a:solidFill>
          <a:ln>
            <a:solidFill>
              <a:schemeClr val="accent1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পড়াতাম</a:t>
            </a:r>
            <a:endParaRPr lang="en-US" sz="400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4000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লিখছি</a:t>
            </a:r>
            <a:endParaRPr lang="en-US" sz="400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4000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হয়ে</a:t>
            </a:r>
            <a:endParaRPr lang="en-US" sz="400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4000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চিনব</a:t>
            </a:r>
            <a:endParaRPr lang="en-US" sz="400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4000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আসছে</a:t>
            </a:r>
            <a:endParaRPr lang="en-US" sz="400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4000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খাচ্ছি</a:t>
            </a:r>
            <a:endParaRPr lang="en-US" sz="400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11896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150"/>
                            </p:stCondLst>
                            <p:childTnLst>
                              <p:par>
                                <p:cTn id="10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650"/>
                            </p:stCondLst>
                            <p:childTnLst>
                              <p:par>
                                <p:cTn id="14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150"/>
                            </p:stCondLst>
                            <p:childTnLst>
                              <p:par>
                                <p:cTn id="20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4650"/>
                            </p:stCondLst>
                            <p:childTnLst>
                              <p:par>
                                <p:cTn id="24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6150"/>
                            </p:stCondLst>
                            <p:childTnLst>
                              <p:par>
                                <p:cTn id="30" presetID="14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6650"/>
                            </p:stCondLst>
                            <p:childTnLst>
                              <p:par>
                                <p:cTn id="34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8150"/>
                            </p:stCondLst>
                            <p:childTnLst>
                              <p:par>
                                <p:cTn id="40" presetID="14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4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8650"/>
                            </p:stCondLst>
                            <p:childTnLst>
                              <p:par>
                                <p:cTn id="44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2848182" y="29902"/>
            <a:ext cx="6495636" cy="817245"/>
          </a:xfrm>
          <a:prstGeom prst="roundRect">
            <a:avLst/>
          </a:prstGeom>
          <a:blipFill>
            <a:blip r:embed="rId2"/>
            <a:tile tx="0" ty="0" sx="100000" sy="100000" flip="none" algn="tl"/>
          </a:blipFill>
          <a:ln>
            <a:solidFill>
              <a:schemeClr val="accent2">
                <a:lumMod val="75000"/>
              </a:schemeClr>
            </a:solidFill>
          </a:ln>
          <a:effectLst>
            <a:softEdge rad="317500"/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 prst="relaxedInset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4200" dirty="0" err="1">
                <a:ln>
                  <a:solidFill>
                    <a:schemeClr val="accent1">
                      <a:lumMod val="75000"/>
                    </a:schemeClr>
                  </a:solidFill>
                </a:ln>
                <a:effectLst>
                  <a:innerShdw blurRad="114300">
                    <a:prstClr val="black"/>
                  </a:innerShdw>
                </a:effectLst>
                <a:latin typeface="NikoshBAN" pitchFamily="2" charset="0"/>
                <a:cs typeface="NikoshBAN" pitchFamily="2" charset="0"/>
              </a:rPr>
              <a:t>প্রদত্ত</a:t>
            </a:r>
            <a:r>
              <a:rPr lang="en-US" sz="4200" dirty="0">
                <a:ln>
                  <a:solidFill>
                    <a:schemeClr val="accent1">
                      <a:lumMod val="75000"/>
                    </a:schemeClr>
                  </a:solidFill>
                </a:ln>
                <a:effectLst>
                  <a:innerShdw blurRad="114300">
                    <a:prstClr val="black"/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200" dirty="0" err="1">
                <a:ln>
                  <a:solidFill>
                    <a:schemeClr val="accent1">
                      <a:lumMod val="75000"/>
                    </a:schemeClr>
                  </a:solidFill>
                </a:ln>
                <a:effectLst>
                  <a:innerShdw blurRad="114300">
                    <a:prstClr val="black"/>
                  </a:innerShdw>
                </a:effectLst>
                <a:latin typeface="NikoshBAN" pitchFamily="2" charset="0"/>
                <a:cs typeface="NikoshBAN" pitchFamily="2" charset="0"/>
              </a:rPr>
              <a:t>ক্রিয়াপদের</a:t>
            </a:r>
            <a:r>
              <a:rPr lang="en-US" sz="4200" dirty="0">
                <a:ln>
                  <a:solidFill>
                    <a:schemeClr val="accent1">
                      <a:lumMod val="75000"/>
                    </a:schemeClr>
                  </a:solidFill>
                </a:ln>
                <a:effectLst>
                  <a:innerShdw blurRad="114300">
                    <a:prstClr val="black"/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200" dirty="0" err="1">
                <a:ln>
                  <a:solidFill>
                    <a:schemeClr val="accent1">
                      <a:lumMod val="75000"/>
                    </a:schemeClr>
                  </a:solidFill>
                </a:ln>
                <a:effectLst>
                  <a:innerShdw blurRad="114300">
                    <a:prstClr val="black"/>
                  </a:innerShdw>
                </a:effectLst>
                <a:latin typeface="NikoshBAN" pitchFamily="2" charset="0"/>
                <a:cs typeface="NikoshBAN" pitchFamily="2" charset="0"/>
              </a:rPr>
              <a:t>চলিতরূপ</a:t>
            </a:r>
            <a:r>
              <a:rPr lang="en-US" sz="4200" dirty="0">
                <a:ln>
                  <a:solidFill>
                    <a:schemeClr val="accent1">
                      <a:lumMod val="75000"/>
                    </a:schemeClr>
                  </a:solidFill>
                </a:ln>
                <a:effectLst>
                  <a:innerShdw blurRad="114300">
                    <a:prstClr val="black"/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200" dirty="0" err="1">
                <a:ln>
                  <a:solidFill>
                    <a:schemeClr val="accent1">
                      <a:lumMod val="75000"/>
                    </a:schemeClr>
                  </a:solidFill>
                </a:ln>
                <a:effectLst>
                  <a:innerShdw blurRad="114300">
                    <a:prstClr val="black"/>
                  </a:innerShdw>
                </a:effectLst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4200" dirty="0">
                <a:ln>
                  <a:solidFill>
                    <a:schemeClr val="accent1">
                      <a:lumMod val="75000"/>
                    </a:schemeClr>
                  </a:solidFill>
                </a:ln>
                <a:effectLst>
                  <a:innerShdw blurRad="114300">
                    <a:prstClr val="black"/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200" dirty="0" err="1">
                <a:ln>
                  <a:solidFill>
                    <a:schemeClr val="accent1">
                      <a:lumMod val="75000"/>
                    </a:schemeClr>
                  </a:solidFill>
                </a:ln>
                <a:effectLst>
                  <a:innerShdw blurRad="114300">
                    <a:prstClr val="black"/>
                  </a:innerShdw>
                </a:effectLst>
                <a:latin typeface="NikoshBAN" pitchFamily="2" charset="0"/>
                <a:cs typeface="NikoshBAN" pitchFamily="2" charset="0"/>
              </a:rPr>
              <a:t>হবে</a:t>
            </a:r>
            <a:r>
              <a:rPr lang="en-US" sz="4200" dirty="0">
                <a:ln>
                  <a:solidFill>
                    <a:schemeClr val="accent1">
                      <a:lumMod val="75000"/>
                    </a:schemeClr>
                  </a:solidFill>
                </a:ln>
                <a:effectLst>
                  <a:innerShdw blurRad="114300">
                    <a:prstClr val="black"/>
                  </a:innerShdw>
                </a:effectLst>
                <a:latin typeface="NikoshBAN" pitchFamily="2" charset="0"/>
                <a:cs typeface="NikoshBAN" pitchFamily="2" charset="0"/>
              </a:rPr>
              <a:t> 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93711" y="1707363"/>
            <a:ext cx="1787525" cy="707886"/>
          </a:xfrm>
          <a:prstGeom prst="rect">
            <a:avLst/>
          </a:prstGeom>
          <a:solidFill>
            <a:schemeClr val="bg1"/>
          </a:solidFill>
          <a:ln>
            <a:solidFill>
              <a:schemeClr val="accent1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>
                <a:ln>
                  <a:solidFill>
                    <a:schemeClr val="accent1">
                      <a:lumMod val="75000"/>
                    </a:schemeClr>
                  </a:solidFill>
                </a:ln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চলিতেছে</a:t>
            </a:r>
            <a:endParaRPr lang="en-US" sz="4000" dirty="0">
              <a:ln>
                <a:solidFill>
                  <a:schemeClr val="accent1">
                    <a:lumMod val="75000"/>
                  </a:schemeClr>
                </a:solidFill>
              </a:ln>
              <a:effectLst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93711" y="2751335"/>
            <a:ext cx="1787525" cy="707886"/>
          </a:xfrm>
          <a:prstGeom prst="rect">
            <a:avLst/>
          </a:prstGeom>
          <a:solidFill>
            <a:schemeClr val="bg1"/>
          </a:solidFill>
          <a:ln>
            <a:solidFill>
              <a:schemeClr val="accent1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>
                <a:ln>
                  <a:solidFill>
                    <a:schemeClr val="accent1">
                      <a:lumMod val="75000"/>
                    </a:schemeClr>
                  </a:solidFill>
                </a:ln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আসিয়াছে</a:t>
            </a:r>
            <a:endParaRPr lang="en-US" sz="4000" dirty="0">
              <a:ln>
                <a:solidFill>
                  <a:schemeClr val="accent1">
                    <a:lumMod val="75000"/>
                  </a:schemeClr>
                </a:solidFill>
              </a:ln>
              <a:effectLst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93711" y="3593113"/>
            <a:ext cx="1787525" cy="707886"/>
          </a:xfrm>
          <a:prstGeom prst="rect">
            <a:avLst/>
          </a:prstGeom>
          <a:solidFill>
            <a:schemeClr val="bg1"/>
          </a:solidFill>
          <a:ln>
            <a:solidFill>
              <a:schemeClr val="accent1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>
                <a:ln>
                  <a:solidFill>
                    <a:schemeClr val="accent1">
                      <a:lumMod val="75000"/>
                    </a:schemeClr>
                  </a:solidFill>
                </a:ln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বলিলেন</a:t>
            </a:r>
            <a:endParaRPr lang="en-US" sz="4000" dirty="0">
              <a:ln>
                <a:solidFill>
                  <a:schemeClr val="accent1">
                    <a:lumMod val="75000"/>
                  </a:schemeClr>
                </a:solidFill>
              </a:ln>
              <a:effectLst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93711" y="5284429"/>
            <a:ext cx="1787525" cy="707886"/>
          </a:xfrm>
          <a:prstGeom prst="rect">
            <a:avLst/>
          </a:prstGeom>
          <a:solidFill>
            <a:schemeClr val="bg1"/>
          </a:solidFill>
          <a:ln>
            <a:solidFill>
              <a:schemeClr val="accent1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4000" spc="-150" dirty="0" err="1">
                <a:ln>
                  <a:solidFill>
                    <a:schemeClr val="accent1">
                      <a:lumMod val="75000"/>
                    </a:schemeClr>
                  </a:solidFill>
                </a:ln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পড়িতেছিল</a:t>
            </a:r>
            <a:endParaRPr lang="en-US" sz="4000" spc="-150" dirty="0">
              <a:ln>
                <a:solidFill>
                  <a:schemeClr val="accent1">
                    <a:lumMod val="75000"/>
                  </a:schemeClr>
                </a:solidFill>
              </a:ln>
              <a:effectLst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32591" y="4413493"/>
            <a:ext cx="1787525" cy="707886"/>
          </a:xfrm>
          <a:prstGeom prst="rect">
            <a:avLst/>
          </a:prstGeom>
          <a:solidFill>
            <a:schemeClr val="bg1"/>
          </a:solidFill>
          <a:ln>
            <a:solidFill>
              <a:schemeClr val="accent1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4000" spc="-150" dirty="0" err="1">
                <a:ln>
                  <a:solidFill>
                    <a:schemeClr val="accent1">
                      <a:lumMod val="75000"/>
                    </a:schemeClr>
                  </a:solidFill>
                </a:ln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উঠিয়াছে</a:t>
            </a:r>
            <a:endParaRPr lang="en-US" sz="4000" spc="-150" dirty="0">
              <a:ln>
                <a:solidFill>
                  <a:schemeClr val="accent1">
                    <a:lumMod val="75000"/>
                  </a:schemeClr>
                </a:solidFill>
              </a:ln>
              <a:effectLst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93711" y="6080283"/>
            <a:ext cx="1787525" cy="707886"/>
          </a:xfrm>
          <a:prstGeom prst="rect">
            <a:avLst/>
          </a:prstGeom>
          <a:solidFill>
            <a:schemeClr val="bg1"/>
          </a:solidFill>
          <a:ln>
            <a:solidFill>
              <a:schemeClr val="accent1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4000" spc="-150" dirty="0" err="1">
                <a:ln>
                  <a:solidFill>
                    <a:schemeClr val="accent1">
                      <a:lumMod val="75000"/>
                    </a:schemeClr>
                  </a:solidFill>
                </a:ln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পাইয়াছেন</a:t>
            </a:r>
            <a:endParaRPr lang="en-US" sz="4000" spc="-150" dirty="0">
              <a:ln>
                <a:solidFill>
                  <a:schemeClr val="accent1">
                    <a:lumMod val="75000"/>
                  </a:schemeClr>
                </a:solidFill>
              </a:ln>
              <a:effectLst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8450051" y="4273734"/>
            <a:ext cx="1787525" cy="707886"/>
          </a:xfrm>
          <a:prstGeom prst="rect">
            <a:avLst/>
          </a:prstGeom>
          <a:solidFill>
            <a:schemeClr val="bg1"/>
          </a:solidFill>
          <a:ln w="3175">
            <a:solidFill>
              <a:schemeClr val="accent1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4000" spc="-150" dirty="0" err="1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উঠেছে</a:t>
            </a:r>
            <a:endParaRPr lang="en-US" sz="4000" spc="-150" dirty="0">
              <a:ln>
                <a:solidFill>
                  <a:schemeClr val="tx1"/>
                </a:solidFill>
              </a:ln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8450051" y="2564729"/>
            <a:ext cx="1787525" cy="707886"/>
          </a:xfrm>
          <a:prstGeom prst="rect">
            <a:avLst/>
          </a:prstGeom>
          <a:noFill/>
          <a:ln w="3175">
            <a:solidFill>
              <a:schemeClr val="tx1"/>
            </a:solidFill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>
                <a:ln>
                  <a:solidFill>
                    <a:schemeClr val="tx1"/>
                  </a:solidFill>
                </a:ln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এসেছে</a:t>
            </a:r>
            <a:endParaRPr lang="en-US" sz="4000" dirty="0">
              <a:ln>
                <a:solidFill>
                  <a:schemeClr val="tx1"/>
                </a:solidFill>
              </a:ln>
              <a:effectLst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8450051" y="3402804"/>
            <a:ext cx="1787525" cy="707886"/>
          </a:xfrm>
          <a:prstGeom prst="rect">
            <a:avLst/>
          </a:prstGeom>
          <a:noFill/>
          <a:ln w="6350">
            <a:solidFill>
              <a:schemeClr val="tx1"/>
            </a:solidFill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>
                <a:ln>
                  <a:solidFill>
                    <a:schemeClr val="tx1"/>
                  </a:solidFill>
                </a:ln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বললেন</a:t>
            </a:r>
            <a:endParaRPr lang="en-US" sz="4000" dirty="0">
              <a:ln>
                <a:solidFill>
                  <a:schemeClr val="tx1"/>
                </a:solidFill>
              </a:ln>
              <a:effectLst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8450051" y="5144664"/>
            <a:ext cx="1787525" cy="707886"/>
          </a:xfrm>
          <a:prstGeom prst="rect">
            <a:avLst/>
          </a:prstGeom>
          <a:noFill/>
          <a:ln w="3175">
            <a:solidFill>
              <a:schemeClr val="tx1"/>
            </a:solidFill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4000" spc="-150" dirty="0" err="1">
                <a:ln>
                  <a:solidFill>
                    <a:schemeClr val="tx1"/>
                  </a:solidFill>
                </a:ln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পড়ছিল</a:t>
            </a:r>
            <a:endParaRPr lang="en-US" sz="4000" spc="-150" dirty="0">
              <a:ln>
                <a:solidFill>
                  <a:schemeClr val="tx1"/>
                </a:solidFill>
              </a:ln>
              <a:effectLst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8450051" y="5981514"/>
            <a:ext cx="1787525" cy="707886"/>
          </a:xfrm>
          <a:prstGeom prst="rect">
            <a:avLst/>
          </a:prstGeom>
          <a:noFill/>
          <a:ln w="3175">
            <a:solidFill>
              <a:schemeClr val="tx1"/>
            </a:solidFill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4000" spc="-150" dirty="0" err="1">
                <a:ln>
                  <a:solidFill>
                    <a:schemeClr val="tx1"/>
                  </a:solidFill>
                </a:ln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পেয়েছেন</a:t>
            </a:r>
            <a:endParaRPr lang="en-US" sz="4000" spc="-150" dirty="0">
              <a:ln>
                <a:solidFill>
                  <a:schemeClr val="tx1"/>
                </a:solidFill>
              </a:ln>
              <a:effectLst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D2D4390F-07CB-4718-A70B-DAFA26791C0E}"/>
              </a:ext>
            </a:extLst>
          </p:cNvPr>
          <p:cNvSpPr txBox="1"/>
          <p:nvPr/>
        </p:nvSpPr>
        <p:spPr>
          <a:xfrm>
            <a:off x="8450051" y="1627992"/>
            <a:ext cx="1787525" cy="707886"/>
          </a:xfrm>
          <a:prstGeom prst="rect">
            <a:avLst/>
          </a:prstGeom>
          <a:noFill/>
          <a:ln w="3175">
            <a:solidFill>
              <a:schemeClr val="tx1"/>
            </a:solidFill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>
                <a:ln>
                  <a:solidFill>
                    <a:schemeClr val="tx1"/>
                  </a:solidFill>
                </a:ln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চলছে</a:t>
            </a:r>
            <a:endParaRPr lang="en-US" sz="4000" dirty="0">
              <a:ln>
                <a:solidFill>
                  <a:schemeClr val="tx1"/>
                </a:solidFill>
              </a:ln>
              <a:effectLst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Arrow: Right 1">
            <a:extLst>
              <a:ext uri="{FF2B5EF4-FFF2-40B4-BE49-F238E27FC236}">
                <a16:creationId xmlns:a16="http://schemas.microsoft.com/office/drawing/2014/main" id="{2F76E06F-46AB-48E1-B9AB-EF222957B882}"/>
              </a:ext>
            </a:extLst>
          </p:cNvPr>
          <p:cNvSpPr/>
          <p:nvPr/>
        </p:nvSpPr>
        <p:spPr>
          <a:xfrm>
            <a:off x="3601272" y="1866288"/>
            <a:ext cx="3233430" cy="23058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Arrow: Right 32">
            <a:extLst>
              <a:ext uri="{FF2B5EF4-FFF2-40B4-BE49-F238E27FC236}">
                <a16:creationId xmlns:a16="http://schemas.microsoft.com/office/drawing/2014/main" id="{945130BF-BC34-400B-842E-F9FDA80433F2}"/>
              </a:ext>
            </a:extLst>
          </p:cNvPr>
          <p:cNvSpPr/>
          <p:nvPr/>
        </p:nvSpPr>
        <p:spPr>
          <a:xfrm>
            <a:off x="3601272" y="2804791"/>
            <a:ext cx="3233430" cy="22094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Arrow: Right 33">
            <a:extLst>
              <a:ext uri="{FF2B5EF4-FFF2-40B4-BE49-F238E27FC236}">
                <a16:creationId xmlns:a16="http://schemas.microsoft.com/office/drawing/2014/main" id="{64A90585-CA43-4066-AA5A-D9EFFD47A0A9}"/>
              </a:ext>
            </a:extLst>
          </p:cNvPr>
          <p:cNvSpPr/>
          <p:nvPr/>
        </p:nvSpPr>
        <p:spPr>
          <a:xfrm>
            <a:off x="3620983" y="3633351"/>
            <a:ext cx="3233430" cy="20060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Arrow: Right 34">
            <a:extLst>
              <a:ext uri="{FF2B5EF4-FFF2-40B4-BE49-F238E27FC236}">
                <a16:creationId xmlns:a16="http://schemas.microsoft.com/office/drawing/2014/main" id="{2D748957-9496-447B-8DDF-69FC2A403D04}"/>
              </a:ext>
            </a:extLst>
          </p:cNvPr>
          <p:cNvSpPr/>
          <p:nvPr/>
        </p:nvSpPr>
        <p:spPr>
          <a:xfrm>
            <a:off x="3569649" y="4575358"/>
            <a:ext cx="3265053" cy="20421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Arrow: Right 35">
            <a:extLst>
              <a:ext uri="{FF2B5EF4-FFF2-40B4-BE49-F238E27FC236}">
                <a16:creationId xmlns:a16="http://schemas.microsoft.com/office/drawing/2014/main" id="{B7DB8861-F609-40CF-9FF4-6DE022F80C28}"/>
              </a:ext>
            </a:extLst>
          </p:cNvPr>
          <p:cNvSpPr/>
          <p:nvPr/>
        </p:nvSpPr>
        <p:spPr>
          <a:xfrm>
            <a:off x="3573548" y="5383575"/>
            <a:ext cx="3280865" cy="20422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Arrow: Right 36">
            <a:extLst>
              <a:ext uri="{FF2B5EF4-FFF2-40B4-BE49-F238E27FC236}">
                <a16:creationId xmlns:a16="http://schemas.microsoft.com/office/drawing/2014/main" id="{A1848D7D-0603-4DEF-9B6E-7927924B7F8A}"/>
              </a:ext>
            </a:extLst>
          </p:cNvPr>
          <p:cNvSpPr/>
          <p:nvPr/>
        </p:nvSpPr>
        <p:spPr>
          <a:xfrm>
            <a:off x="3597265" y="6264341"/>
            <a:ext cx="3280865" cy="20127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31378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zoom/>
      </p:transition>
    </mc:Choice>
    <mc:Fallback xmlns="">
      <p:transition spd="slow">
        <p:zo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2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24" grpId="0" animBg="1"/>
      <p:bldP spid="27" grpId="0" animBg="1"/>
      <p:bldP spid="28" grpId="0" animBg="1"/>
      <p:bldP spid="29" grpId="0" animBg="1"/>
      <p:bldP spid="31" grpId="0" animBg="1"/>
      <p:bldP spid="32" grpId="0" animBg="1"/>
      <p:bldP spid="2" grpId="0" animBg="1"/>
      <p:bldP spid="33" grpId="0" animBg="1"/>
      <p:bldP spid="34" grpId="0" animBg="1"/>
      <p:bldP spid="35" grpId="0" animBg="1"/>
      <p:bldP spid="36" grpId="0" animBg="1"/>
      <p:bldP spid="3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034252" y="401984"/>
            <a:ext cx="4123497" cy="817245"/>
          </a:xfrm>
          <a:prstGeom prst="round2Diag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4200" dirty="0" err="1">
                <a:ln>
                  <a:solidFill>
                    <a:schemeClr val="accent1">
                      <a:lumMod val="75000"/>
                    </a:schemeClr>
                  </a:solidFill>
                </a:ln>
                <a:effectLst>
                  <a:innerShdw blurRad="114300">
                    <a:prstClr val="black"/>
                  </a:innerShdw>
                </a:effectLst>
                <a:latin typeface="NikoshBAN" pitchFamily="2" charset="0"/>
                <a:cs typeface="NikoshBAN" pitchFamily="2" charset="0"/>
              </a:rPr>
              <a:t>সঠিকটি</a:t>
            </a:r>
            <a:r>
              <a:rPr lang="en-US" sz="4200" dirty="0">
                <a:ln>
                  <a:solidFill>
                    <a:schemeClr val="accent1">
                      <a:lumMod val="75000"/>
                    </a:schemeClr>
                  </a:solidFill>
                </a:ln>
                <a:effectLst>
                  <a:innerShdw blurRad="114300">
                    <a:prstClr val="black"/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200" dirty="0" err="1">
                <a:ln>
                  <a:solidFill>
                    <a:schemeClr val="accent1">
                      <a:lumMod val="75000"/>
                    </a:schemeClr>
                  </a:solidFill>
                </a:ln>
                <a:effectLst>
                  <a:innerShdw blurRad="114300">
                    <a:prstClr val="black"/>
                  </a:innerShdw>
                </a:effectLst>
                <a:latin typeface="NikoshBAN" pitchFamily="2" charset="0"/>
                <a:cs typeface="NikoshBAN" pitchFamily="2" charset="0"/>
              </a:rPr>
              <a:t>বাছাই</a:t>
            </a:r>
            <a:r>
              <a:rPr lang="en-US" sz="4200" dirty="0">
                <a:ln>
                  <a:solidFill>
                    <a:schemeClr val="accent1">
                      <a:lumMod val="75000"/>
                    </a:schemeClr>
                  </a:solidFill>
                </a:ln>
                <a:effectLst>
                  <a:innerShdw blurRad="114300">
                    <a:prstClr val="black"/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200" dirty="0" err="1">
                <a:ln>
                  <a:solidFill>
                    <a:schemeClr val="accent1">
                      <a:lumMod val="75000"/>
                    </a:schemeClr>
                  </a:solidFill>
                </a:ln>
                <a:effectLst>
                  <a:innerShdw blurRad="114300">
                    <a:prstClr val="black"/>
                  </a:innerShdw>
                </a:effectLst>
                <a:latin typeface="NikoshBAN" pitchFamily="2" charset="0"/>
                <a:cs typeface="NikoshBAN" pitchFamily="2" charset="0"/>
              </a:rPr>
              <a:t>করো</a:t>
            </a:r>
            <a:endParaRPr lang="en-US" sz="4200" dirty="0">
              <a:ln>
                <a:solidFill>
                  <a:schemeClr val="accent1">
                    <a:lumMod val="75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334964" y="5495788"/>
            <a:ext cx="2199653" cy="83099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rgbClr val="002060"/>
            </a:solidFill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wrap="square" rtlCol="0">
            <a:spAutoFit/>
          </a:bodyPr>
          <a:lstStyle/>
          <a:p>
            <a:r>
              <a:rPr lang="en-US" sz="4800" dirty="0">
                <a:ln>
                  <a:solidFill>
                    <a:schemeClr val="accent1">
                      <a:lumMod val="75000"/>
                    </a:schemeClr>
                  </a:solidFill>
                </a:ln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(৫)</a:t>
            </a:r>
            <a:r>
              <a:rPr lang="en-US" sz="4800" dirty="0" err="1">
                <a:ln>
                  <a:solidFill>
                    <a:schemeClr val="accent1">
                      <a:lumMod val="75000"/>
                    </a:schemeClr>
                  </a:solidFill>
                </a:ln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রেখেছে</a:t>
            </a:r>
            <a:endParaRPr lang="en-US" sz="4800" dirty="0">
              <a:ln>
                <a:solidFill>
                  <a:schemeClr val="accent1">
                    <a:lumMod val="75000"/>
                  </a:schemeClr>
                </a:solidFill>
              </a:ln>
              <a:effectLst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2667137" y="5495788"/>
            <a:ext cx="2199653" cy="861774"/>
          </a:xfrm>
          <a:prstGeom prst="rect">
            <a:avLst/>
          </a:prstGeom>
          <a:solidFill>
            <a:schemeClr val="bg1"/>
          </a:solidFill>
          <a:ln>
            <a:solidFill>
              <a:schemeClr val="accent1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4800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রেখে</a:t>
            </a:r>
            <a:endParaRPr lang="en-US" sz="4800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effectLst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5006215" y="5495788"/>
            <a:ext cx="2199653" cy="830997"/>
          </a:xfrm>
          <a:prstGeom prst="rect">
            <a:avLst/>
          </a:prstGeom>
          <a:solidFill>
            <a:schemeClr val="bg1"/>
          </a:solidFill>
          <a:ln>
            <a:solidFill>
              <a:schemeClr val="accent1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4800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রেখেছিল</a:t>
            </a:r>
            <a:endParaRPr lang="en-US" sz="4800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effectLst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7333524" y="5495788"/>
            <a:ext cx="2199653" cy="861774"/>
          </a:xfrm>
          <a:prstGeom prst="rect">
            <a:avLst/>
          </a:prstGeom>
          <a:solidFill>
            <a:schemeClr val="bg1"/>
          </a:solidFill>
          <a:ln>
            <a:solidFill>
              <a:schemeClr val="accent1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4800" spc="-150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রাখছেন</a:t>
            </a:r>
            <a:endParaRPr lang="en-US" sz="4800" spc="-150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effectLst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9663112" y="5495788"/>
            <a:ext cx="2199653" cy="861774"/>
          </a:xfrm>
          <a:prstGeom prst="rect">
            <a:avLst/>
          </a:prstGeom>
          <a:solidFill>
            <a:schemeClr val="bg1"/>
          </a:solidFill>
          <a:ln>
            <a:solidFill>
              <a:schemeClr val="accent1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4800" spc="-150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রাখিয়াছে</a:t>
            </a:r>
            <a:endParaRPr lang="en-US" sz="4800" spc="-150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effectLst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334964" y="4501875"/>
            <a:ext cx="2199653" cy="86177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rgbClr val="002060"/>
            </a:solidFill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wrap="square" rtlCol="0">
            <a:spAutoFit/>
          </a:bodyPr>
          <a:lstStyle/>
          <a:p>
            <a:r>
              <a:rPr lang="en-US" sz="4800" dirty="0">
                <a:ln>
                  <a:solidFill>
                    <a:schemeClr val="accent1">
                      <a:lumMod val="75000"/>
                    </a:schemeClr>
                  </a:solidFill>
                </a:ln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(4) </a:t>
            </a:r>
            <a:r>
              <a:rPr lang="en-US" sz="4800" dirty="0" err="1">
                <a:ln>
                  <a:solidFill>
                    <a:schemeClr val="accent1">
                      <a:lumMod val="75000"/>
                    </a:schemeClr>
                  </a:solidFill>
                </a:ln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যাচ্ছে</a:t>
            </a:r>
            <a:endParaRPr lang="en-US" sz="4800" dirty="0">
              <a:ln>
                <a:solidFill>
                  <a:schemeClr val="accent1">
                    <a:lumMod val="75000"/>
                  </a:schemeClr>
                </a:solidFill>
              </a:ln>
              <a:effectLst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2667137" y="4501875"/>
            <a:ext cx="2199653" cy="861774"/>
          </a:xfrm>
          <a:prstGeom prst="rect">
            <a:avLst/>
          </a:prstGeom>
          <a:solidFill>
            <a:schemeClr val="bg1"/>
          </a:solidFill>
          <a:ln>
            <a:solidFill>
              <a:schemeClr val="accent1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4800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যাইতেছে</a:t>
            </a:r>
            <a:endParaRPr lang="en-US" sz="4800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effectLst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5006215" y="4501875"/>
            <a:ext cx="2199653" cy="861774"/>
          </a:xfrm>
          <a:prstGeom prst="rect">
            <a:avLst/>
          </a:prstGeom>
          <a:solidFill>
            <a:schemeClr val="bg1"/>
          </a:solidFill>
          <a:ln>
            <a:solidFill>
              <a:schemeClr val="accent1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4800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যাবে</a:t>
            </a:r>
            <a:endParaRPr lang="en-US" sz="4800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effectLst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7333524" y="4501875"/>
            <a:ext cx="2199653" cy="861774"/>
          </a:xfrm>
          <a:prstGeom prst="rect">
            <a:avLst/>
          </a:prstGeom>
          <a:solidFill>
            <a:schemeClr val="bg1"/>
          </a:solidFill>
          <a:ln>
            <a:solidFill>
              <a:schemeClr val="accent1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4800" spc="-150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যাইবে</a:t>
            </a:r>
            <a:endParaRPr lang="en-US" sz="4800" spc="-150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effectLst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9663112" y="4501875"/>
            <a:ext cx="2199653" cy="861774"/>
          </a:xfrm>
          <a:prstGeom prst="rect">
            <a:avLst/>
          </a:prstGeom>
          <a:solidFill>
            <a:schemeClr val="bg1"/>
          </a:solidFill>
          <a:ln>
            <a:solidFill>
              <a:schemeClr val="accent1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4800" spc="-150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যাচ্ছেন</a:t>
            </a:r>
            <a:endParaRPr lang="en-US" sz="4800" spc="-150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effectLst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334964" y="3507962"/>
            <a:ext cx="2199653" cy="86177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rgbClr val="002060"/>
            </a:solidFill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wrap="square" rtlCol="0">
            <a:spAutoFit/>
          </a:bodyPr>
          <a:lstStyle/>
          <a:p>
            <a:r>
              <a:rPr lang="en-US" sz="4800" dirty="0">
                <a:ln>
                  <a:solidFill>
                    <a:schemeClr val="accent1">
                      <a:lumMod val="75000"/>
                    </a:schemeClr>
                  </a:solidFill>
                </a:ln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(3) </a:t>
            </a:r>
            <a:r>
              <a:rPr lang="en-US" sz="4800" dirty="0" err="1">
                <a:ln>
                  <a:solidFill>
                    <a:schemeClr val="accent1">
                      <a:lumMod val="75000"/>
                    </a:schemeClr>
                  </a:solidFill>
                </a:ln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দেখে</a:t>
            </a:r>
            <a:endParaRPr lang="en-US" sz="4800" dirty="0">
              <a:ln>
                <a:solidFill>
                  <a:schemeClr val="accent1">
                    <a:lumMod val="75000"/>
                  </a:schemeClr>
                </a:solidFill>
              </a:ln>
              <a:effectLst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2667137" y="3507962"/>
            <a:ext cx="2199653" cy="861774"/>
          </a:xfrm>
          <a:prstGeom prst="rect">
            <a:avLst/>
          </a:prstGeom>
          <a:solidFill>
            <a:schemeClr val="bg1"/>
          </a:solidFill>
          <a:ln>
            <a:solidFill>
              <a:schemeClr val="accent1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4800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দেখেছেন</a:t>
            </a:r>
            <a:endParaRPr lang="en-US" sz="4800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effectLst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5006215" y="3507962"/>
            <a:ext cx="2199653" cy="861774"/>
          </a:xfrm>
          <a:prstGeom prst="rect">
            <a:avLst/>
          </a:prstGeom>
          <a:solidFill>
            <a:schemeClr val="bg1"/>
          </a:solidFill>
          <a:ln>
            <a:solidFill>
              <a:schemeClr val="accent1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4800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দেখিয়া</a:t>
            </a:r>
            <a:endParaRPr lang="en-US" sz="4800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effectLst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7333524" y="3507962"/>
            <a:ext cx="2199653" cy="861774"/>
          </a:xfrm>
          <a:prstGeom prst="rect">
            <a:avLst/>
          </a:prstGeom>
          <a:solidFill>
            <a:schemeClr val="bg1"/>
          </a:solidFill>
          <a:ln>
            <a:solidFill>
              <a:schemeClr val="accent1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wrap="square" rtlCol="0">
            <a:spAutoFit/>
          </a:bodyPr>
          <a:lstStyle/>
          <a:p>
            <a:r>
              <a:rPr lang="en-US" sz="4800" spc="-150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দেখছেন</a:t>
            </a:r>
            <a:endParaRPr lang="en-US" sz="4800" spc="-150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effectLst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9663112" y="3507962"/>
            <a:ext cx="2199653" cy="861774"/>
          </a:xfrm>
          <a:prstGeom prst="rect">
            <a:avLst/>
          </a:prstGeom>
          <a:solidFill>
            <a:schemeClr val="bg1"/>
          </a:solidFill>
          <a:ln>
            <a:solidFill>
              <a:schemeClr val="accent1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4800" spc="-150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দেখতেছেন</a:t>
            </a:r>
            <a:endParaRPr lang="en-US" sz="4800" spc="-150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effectLst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334964" y="2514049"/>
            <a:ext cx="2199653" cy="86177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rgbClr val="002060"/>
            </a:solidFill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wrap="square" rtlCol="0">
            <a:spAutoFit/>
          </a:bodyPr>
          <a:lstStyle/>
          <a:p>
            <a:r>
              <a:rPr lang="en-US" sz="4800" dirty="0">
                <a:ln>
                  <a:solidFill>
                    <a:schemeClr val="accent1">
                      <a:lumMod val="75000"/>
                    </a:schemeClr>
                  </a:solidFill>
                </a:ln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(2) </a:t>
            </a:r>
            <a:r>
              <a:rPr lang="en-US" sz="4800" dirty="0" err="1">
                <a:ln>
                  <a:solidFill>
                    <a:schemeClr val="accent1">
                      <a:lumMod val="75000"/>
                    </a:schemeClr>
                  </a:solidFill>
                </a:ln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শুনে</a:t>
            </a:r>
            <a:endParaRPr lang="en-US" sz="4800" dirty="0">
              <a:ln>
                <a:solidFill>
                  <a:schemeClr val="accent1">
                    <a:lumMod val="75000"/>
                  </a:schemeClr>
                </a:solidFill>
              </a:ln>
              <a:effectLst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2667137" y="2514049"/>
            <a:ext cx="2199653" cy="861774"/>
          </a:xfrm>
          <a:prstGeom prst="rect">
            <a:avLst/>
          </a:prstGeom>
          <a:solidFill>
            <a:schemeClr val="bg1"/>
          </a:solidFill>
          <a:ln>
            <a:solidFill>
              <a:schemeClr val="accent1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4800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শুনিয়া</a:t>
            </a:r>
            <a:endParaRPr lang="en-US" sz="4800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effectLst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5006215" y="2514049"/>
            <a:ext cx="2199653" cy="861774"/>
          </a:xfrm>
          <a:prstGeom prst="rect">
            <a:avLst/>
          </a:prstGeom>
          <a:solidFill>
            <a:schemeClr val="bg1"/>
          </a:solidFill>
          <a:ln>
            <a:solidFill>
              <a:schemeClr val="accent1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4800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শুনছেন</a:t>
            </a:r>
            <a:endParaRPr lang="en-US" sz="4800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effectLst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7333524" y="2514049"/>
            <a:ext cx="2199653" cy="861774"/>
          </a:xfrm>
          <a:prstGeom prst="rect">
            <a:avLst/>
          </a:prstGeom>
          <a:solidFill>
            <a:schemeClr val="bg1"/>
          </a:solidFill>
          <a:ln>
            <a:solidFill>
              <a:schemeClr val="accent1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4800" spc="-150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শুনতেছেন</a:t>
            </a:r>
            <a:endParaRPr lang="en-US" sz="4800" spc="-150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effectLst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9663112" y="2514049"/>
            <a:ext cx="2199653" cy="861774"/>
          </a:xfrm>
          <a:prstGeom prst="rect">
            <a:avLst/>
          </a:prstGeom>
          <a:solidFill>
            <a:schemeClr val="bg1"/>
          </a:solidFill>
          <a:ln>
            <a:solidFill>
              <a:schemeClr val="accent1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4800" spc="-150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শুনিতেছেন</a:t>
            </a:r>
            <a:endParaRPr lang="en-US" sz="4800" spc="-150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effectLst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334964" y="1533388"/>
            <a:ext cx="2199653" cy="86177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rgbClr val="002060"/>
            </a:solidFill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wrap="square" rtlCol="0">
            <a:spAutoFit/>
          </a:bodyPr>
          <a:lstStyle/>
          <a:p>
            <a:r>
              <a:rPr lang="en-US" sz="4800" dirty="0">
                <a:ln>
                  <a:solidFill>
                    <a:schemeClr val="accent1">
                      <a:lumMod val="75000"/>
                    </a:schemeClr>
                  </a:solidFill>
                </a:ln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(1) </a:t>
            </a:r>
            <a:r>
              <a:rPr lang="en-US" sz="4800" dirty="0" err="1">
                <a:ln>
                  <a:solidFill>
                    <a:schemeClr val="accent1">
                      <a:lumMod val="75000"/>
                    </a:schemeClr>
                  </a:solidFill>
                </a:ln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খাইয়ে</a:t>
            </a:r>
            <a:endParaRPr lang="en-US" sz="4800" dirty="0">
              <a:ln>
                <a:solidFill>
                  <a:schemeClr val="accent1">
                    <a:lumMod val="75000"/>
                  </a:schemeClr>
                </a:solidFill>
              </a:ln>
              <a:effectLst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2667137" y="1533388"/>
            <a:ext cx="2199653" cy="861774"/>
          </a:xfrm>
          <a:prstGeom prst="rect">
            <a:avLst/>
          </a:prstGeom>
          <a:solidFill>
            <a:schemeClr val="bg1"/>
          </a:solidFill>
          <a:ln>
            <a:solidFill>
              <a:schemeClr val="accent1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4800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খাচ্ছে</a:t>
            </a:r>
            <a:endParaRPr lang="en-US" sz="4800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effectLst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5006215" y="1533388"/>
            <a:ext cx="2199653" cy="861774"/>
          </a:xfrm>
          <a:prstGeom prst="rect">
            <a:avLst/>
          </a:prstGeom>
          <a:solidFill>
            <a:schemeClr val="bg1"/>
          </a:solidFill>
          <a:ln>
            <a:solidFill>
              <a:schemeClr val="accent1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4800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খাইতেছে</a:t>
            </a:r>
            <a:endParaRPr lang="en-US" sz="4800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effectLst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7333524" y="1533388"/>
            <a:ext cx="2199653" cy="861774"/>
          </a:xfrm>
          <a:prstGeom prst="rect">
            <a:avLst/>
          </a:prstGeom>
          <a:solidFill>
            <a:schemeClr val="bg1"/>
          </a:solidFill>
          <a:ln>
            <a:solidFill>
              <a:schemeClr val="accent1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4800" spc="-150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খাওয়াইয়া</a:t>
            </a:r>
            <a:endParaRPr lang="en-US" sz="4800" spc="-150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effectLst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9663112" y="1533388"/>
            <a:ext cx="2199653" cy="861774"/>
          </a:xfrm>
          <a:prstGeom prst="rect">
            <a:avLst/>
          </a:prstGeom>
          <a:solidFill>
            <a:schemeClr val="bg1"/>
          </a:solidFill>
          <a:ln>
            <a:solidFill>
              <a:schemeClr val="accent1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4800" spc="-150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খেয়েছেন</a:t>
            </a:r>
            <a:endParaRPr lang="en-US" sz="4800" spc="-150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effectLst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0" name="Picture 2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9202" y="1740596"/>
            <a:ext cx="431564" cy="423788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7435" y="1740596"/>
            <a:ext cx="431564" cy="423788"/>
          </a:xfrm>
          <a:prstGeom prst="rect">
            <a:avLst/>
          </a:prstGeom>
        </p:spPr>
      </p:pic>
      <p:pic>
        <p:nvPicPr>
          <p:cNvPr id="52" name="Picture 5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11959" y="1740596"/>
            <a:ext cx="431564" cy="423788"/>
          </a:xfrm>
          <a:prstGeom prst="rect">
            <a:avLst/>
          </a:prstGeom>
        </p:spPr>
      </p:pic>
      <p:pic>
        <p:nvPicPr>
          <p:cNvPr id="53" name="Picture 5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2507" y="1734418"/>
            <a:ext cx="432250" cy="436144"/>
          </a:xfrm>
          <a:prstGeom prst="rect">
            <a:avLst/>
          </a:prstGeom>
        </p:spPr>
      </p:pic>
      <p:pic>
        <p:nvPicPr>
          <p:cNvPr id="54" name="Picture 5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6834" y="2726864"/>
            <a:ext cx="431564" cy="423788"/>
          </a:xfrm>
          <a:prstGeom prst="rect">
            <a:avLst/>
          </a:prstGeom>
        </p:spPr>
      </p:pic>
      <p:pic>
        <p:nvPicPr>
          <p:cNvPr id="55" name="Picture 5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6703" y="2726864"/>
            <a:ext cx="431564" cy="423788"/>
          </a:xfrm>
          <a:prstGeom prst="rect">
            <a:avLst/>
          </a:prstGeom>
        </p:spPr>
      </p:pic>
      <p:pic>
        <p:nvPicPr>
          <p:cNvPr id="56" name="Picture 5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52935" y="2726864"/>
            <a:ext cx="431564" cy="423788"/>
          </a:xfrm>
          <a:prstGeom prst="rect">
            <a:avLst/>
          </a:prstGeom>
        </p:spPr>
      </p:pic>
      <p:pic>
        <p:nvPicPr>
          <p:cNvPr id="57" name="Picture 5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3886" y="2720686"/>
            <a:ext cx="432250" cy="436144"/>
          </a:xfrm>
          <a:prstGeom prst="rect">
            <a:avLst/>
          </a:prstGeom>
        </p:spPr>
      </p:pic>
      <p:pic>
        <p:nvPicPr>
          <p:cNvPr id="58" name="Picture 5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1454" y="3720777"/>
            <a:ext cx="431564" cy="423788"/>
          </a:xfrm>
          <a:prstGeom prst="rect">
            <a:avLst/>
          </a:prstGeom>
        </p:spPr>
      </p:pic>
      <p:pic>
        <p:nvPicPr>
          <p:cNvPr id="59" name="Picture 5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1609" y="3720777"/>
            <a:ext cx="431564" cy="423788"/>
          </a:xfrm>
          <a:prstGeom prst="rect">
            <a:avLst/>
          </a:prstGeom>
        </p:spPr>
      </p:pic>
      <p:pic>
        <p:nvPicPr>
          <p:cNvPr id="60" name="Picture 5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37555" y="3720777"/>
            <a:ext cx="431564" cy="423788"/>
          </a:xfrm>
          <a:prstGeom prst="rect">
            <a:avLst/>
          </a:prstGeom>
        </p:spPr>
      </p:pic>
      <p:pic>
        <p:nvPicPr>
          <p:cNvPr id="61" name="Picture 6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2217" y="3714599"/>
            <a:ext cx="432250" cy="436144"/>
          </a:xfrm>
          <a:prstGeom prst="rect">
            <a:avLst/>
          </a:prstGeom>
        </p:spPr>
      </p:pic>
      <p:pic>
        <p:nvPicPr>
          <p:cNvPr id="62" name="Picture 6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7994" y="4720868"/>
            <a:ext cx="431564" cy="423788"/>
          </a:xfrm>
          <a:prstGeom prst="rect">
            <a:avLst/>
          </a:prstGeom>
        </p:spPr>
      </p:pic>
      <p:pic>
        <p:nvPicPr>
          <p:cNvPr id="63" name="Picture 6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5587" y="4720868"/>
            <a:ext cx="431564" cy="423788"/>
          </a:xfrm>
          <a:prstGeom prst="rect">
            <a:avLst/>
          </a:prstGeom>
        </p:spPr>
      </p:pic>
      <p:pic>
        <p:nvPicPr>
          <p:cNvPr id="64" name="Picture 6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7835" y="4720868"/>
            <a:ext cx="431564" cy="423788"/>
          </a:xfrm>
          <a:prstGeom prst="rect">
            <a:avLst/>
          </a:prstGeom>
        </p:spPr>
      </p:pic>
      <p:pic>
        <p:nvPicPr>
          <p:cNvPr id="65" name="Picture 6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8706" y="4714690"/>
            <a:ext cx="432250" cy="436144"/>
          </a:xfrm>
          <a:prstGeom prst="rect">
            <a:avLst/>
          </a:prstGeom>
        </p:spPr>
      </p:pic>
      <p:pic>
        <p:nvPicPr>
          <p:cNvPr id="66" name="Picture 6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7338" y="5703997"/>
            <a:ext cx="431564" cy="423788"/>
          </a:xfrm>
          <a:prstGeom prst="rect">
            <a:avLst/>
          </a:prstGeom>
        </p:spPr>
      </p:pic>
      <p:pic>
        <p:nvPicPr>
          <p:cNvPr id="67" name="Picture 6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9067" y="5703997"/>
            <a:ext cx="431564" cy="423788"/>
          </a:xfrm>
          <a:prstGeom prst="rect">
            <a:avLst/>
          </a:prstGeom>
        </p:spPr>
      </p:pic>
      <p:pic>
        <p:nvPicPr>
          <p:cNvPr id="68" name="Picture 6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8876" y="5703997"/>
            <a:ext cx="431564" cy="423788"/>
          </a:xfrm>
          <a:prstGeom prst="rect">
            <a:avLst/>
          </a:prstGeom>
        </p:spPr>
      </p:pic>
      <p:pic>
        <p:nvPicPr>
          <p:cNvPr id="69" name="Picture 6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46987" y="5697819"/>
            <a:ext cx="432250" cy="436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86518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150"/>
                            </p:stCondLst>
                            <p:childTnLst>
                              <p:par>
                                <p:cTn id="11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7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1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7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1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2" fill="hold">
                      <p:stCondLst>
                        <p:cond delay="0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123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4" fill="hold">
                      <p:stCondLst>
                        <p:cond delay="0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  <p:seq concurrent="1" nextAc="seek">
              <p:cTn id="135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6" fill="hold">
                      <p:stCondLst>
                        <p:cond delay="0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0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  <p:seq concurrent="1" nextAc="seek">
              <p:cTn id="147" restart="whenNotActive" fill="hold" evtFilter="cancelBubble" nodeType="interactiveSeq">
                <p:stCondLst>
                  <p:cond evt="onClick" delay="0">
                    <p:tgtEl>
                      <p:spTgt spid="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8" fill="hold">
                      <p:stCondLst>
                        <p:cond delay="0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2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4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"/>
                  </p:tgtEl>
                </p:cond>
              </p:nextCondLst>
            </p:seq>
            <p:seq concurrent="1" nextAc="seek">
              <p:cTn id="159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0" fill="hold">
                      <p:stCondLst>
                        <p:cond delay="0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4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6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" fill="hold">
                      <p:stCondLst>
                        <p:cond delay="indefinite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171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2" fill="hold">
                      <p:stCondLst>
                        <p:cond delay="0"/>
                      </p:stCondLst>
                      <p:childTnLst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6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7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8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9" fill="hold">
                      <p:stCondLst>
                        <p:cond delay="indefinite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183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4" fill="hold">
                      <p:stCondLst>
                        <p:cond delay="0"/>
                      </p:stCondLst>
                      <p:childTnLst>
                        <p:par>
                          <p:cTn id="185" fill="hold">
                            <p:stCondLst>
                              <p:cond delay="0"/>
                            </p:stCondLst>
                            <p:childTnLst>
                              <p:par>
                                <p:cTn id="18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8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9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0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1" fill="hold">
                      <p:stCondLst>
                        <p:cond delay="indefinite"/>
                      </p:stCondLst>
                      <p:childTnLst>
                        <p:par>
                          <p:cTn id="192" fill="hold">
                            <p:stCondLst>
                              <p:cond delay="0"/>
                            </p:stCondLst>
                            <p:childTnLst>
                              <p:par>
                                <p:cTn id="19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195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6" fill="hold">
                      <p:stCondLst>
                        <p:cond delay="0"/>
                      </p:stCondLst>
                      <p:childTnLst>
                        <p:par>
                          <p:cTn id="197" fill="hold">
                            <p:stCondLst>
                              <p:cond delay="0"/>
                            </p:stCondLst>
                            <p:childTnLst>
                              <p:par>
                                <p:cTn id="19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0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1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3" fill="hold">
                      <p:stCondLst>
                        <p:cond delay="indefinite"/>
                      </p:stCondLst>
                      <p:childTnLst>
                        <p:par>
                          <p:cTn id="204" fill="hold">
                            <p:stCondLst>
                              <p:cond delay="0"/>
                            </p:stCondLst>
                            <p:childTnLst>
                              <p:par>
                                <p:cTn id="20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207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8" fill="hold">
                      <p:stCondLst>
                        <p:cond delay="0"/>
                      </p:stCondLst>
                      <p:childTnLst>
                        <p:par>
                          <p:cTn id="209" fill="hold">
                            <p:stCondLst>
                              <p:cond delay="0"/>
                            </p:stCondLst>
                            <p:childTnLst>
                              <p:par>
                                <p:cTn id="2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2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3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4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5" fill="hold">
                      <p:stCondLst>
                        <p:cond delay="indefinite"/>
                      </p:stCondLst>
                      <p:childTnLst>
                        <p:par>
                          <p:cTn id="216" fill="hold">
                            <p:stCondLst>
                              <p:cond delay="0"/>
                            </p:stCondLst>
                            <p:childTnLst>
                              <p:par>
                                <p:cTn id="2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219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0" fill="hold">
                      <p:stCondLst>
                        <p:cond delay="0"/>
                      </p:stCondLst>
                      <p:childTnLst>
                        <p:par>
                          <p:cTn id="221" fill="hold">
                            <p:stCondLst>
                              <p:cond delay="0"/>
                            </p:stCondLst>
                            <p:childTnLst>
                              <p:par>
                                <p:cTn id="22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4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5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6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7" fill="hold">
                      <p:stCondLst>
                        <p:cond delay="indefinite"/>
                      </p:stCondLst>
                      <p:childTnLst>
                        <p:par>
                          <p:cTn id="228" fill="hold">
                            <p:stCondLst>
                              <p:cond delay="0"/>
                            </p:stCondLst>
                            <p:childTnLst>
                              <p:par>
                                <p:cTn id="22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231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2" fill="hold">
                      <p:stCondLst>
                        <p:cond delay="0"/>
                      </p:stCondLst>
                      <p:childTnLst>
                        <p:par>
                          <p:cTn id="233" fill="hold">
                            <p:stCondLst>
                              <p:cond delay="0"/>
                            </p:stCondLst>
                            <p:childTnLst>
                              <p:par>
                                <p:cTn id="23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6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7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8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9" fill="hold">
                      <p:stCondLst>
                        <p:cond delay="indefinite"/>
                      </p:stCondLst>
                      <p:childTnLst>
                        <p:par>
                          <p:cTn id="240" fill="hold">
                            <p:stCondLst>
                              <p:cond delay="0"/>
                            </p:stCondLst>
                            <p:childTnLst>
                              <p:par>
                                <p:cTn id="24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243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4" fill="hold">
                      <p:stCondLst>
                        <p:cond delay="0"/>
                      </p:stCondLst>
                      <p:childTnLst>
                        <p:par>
                          <p:cTn id="245" fill="hold">
                            <p:stCondLst>
                              <p:cond delay="0"/>
                            </p:stCondLst>
                            <p:childTnLst>
                              <p:par>
                                <p:cTn id="24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8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9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0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1" fill="hold">
                      <p:stCondLst>
                        <p:cond delay="indefinite"/>
                      </p:stCondLst>
                      <p:childTnLst>
                        <p:par>
                          <p:cTn id="252" fill="hold">
                            <p:stCondLst>
                              <p:cond delay="0"/>
                            </p:stCondLst>
                            <p:childTnLst>
                              <p:par>
                                <p:cTn id="25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255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6" fill="hold">
                      <p:stCondLst>
                        <p:cond delay="0"/>
                      </p:stCondLst>
                      <p:childTnLst>
                        <p:par>
                          <p:cTn id="257" fill="hold">
                            <p:stCondLst>
                              <p:cond delay="0"/>
                            </p:stCondLst>
                            <p:childTnLst>
                              <p:par>
                                <p:cTn id="25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0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1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2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3" fill="hold">
                      <p:stCondLst>
                        <p:cond delay="indefinite"/>
                      </p:stCondLst>
                      <p:childTnLst>
                        <p:par>
                          <p:cTn id="264" fill="hold">
                            <p:stCondLst>
                              <p:cond delay="0"/>
                            </p:stCondLst>
                            <p:childTnLst>
                              <p:par>
                                <p:cTn id="26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267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8" fill="hold">
                      <p:stCondLst>
                        <p:cond delay="0"/>
                      </p:stCondLst>
                      <p:childTnLst>
                        <p:par>
                          <p:cTn id="269" fill="hold">
                            <p:stCondLst>
                              <p:cond delay="0"/>
                            </p:stCondLst>
                            <p:childTnLst>
                              <p:par>
                                <p:cTn id="27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2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3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4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5" fill="hold">
                      <p:stCondLst>
                        <p:cond delay="indefinite"/>
                      </p:stCondLst>
                      <p:childTnLst>
                        <p:par>
                          <p:cTn id="276" fill="hold">
                            <p:stCondLst>
                              <p:cond delay="0"/>
                            </p:stCondLst>
                            <p:childTnLst>
                              <p:par>
                                <p:cTn id="27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279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0" fill="hold">
                      <p:stCondLst>
                        <p:cond delay="0"/>
                      </p:stCondLst>
                      <p:childTnLst>
                        <p:par>
                          <p:cTn id="281" fill="hold">
                            <p:stCondLst>
                              <p:cond delay="0"/>
                            </p:stCondLst>
                            <p:childTnLst>
                              <p:par>
                                <p:cTn id="28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4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5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6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7" fill="hold">
                      <p:stCondLst>
                        <p:cond delay="indefinite"/>
                      </p:stCondLst>
                      <p:childTnLst>
                        <p:par>
                          <p:cTn id="288" fill="hold">
                            <p:stCondLst>
                              <p:cond delay="0"/>
                            </p:stCondLst>
                            <p:childTnLst>
                              <p:par>
                                <p:cTn id="28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291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2" fill="hold">
                      <p:stCondLst>
                        <p:cond delay="0"/>
                      </p:stCondLst>
                      <p:childTnLst>
                        <p:par>
                          <p:cTn id="293" fill="hold">
                            <p:stCondLst>
                              <p:cond delay="0"/>
                            </p:stCondLst>
                            <p:childTnLst>
                              <p:par>
                                <p:cTn id="29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6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7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8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9" fill="hold">
                      <p:stCondLst>
                        <p:cond delay="indefinite"/>
                      </p:stCondLst>
                      <p:childTnLst>
                        <p:par>
                          <p:cTn id="300" fill="hold">
                            <p:stCondLst>
                              <p:cond delay="0"/>
                            </p:stCondLst>
                            <p:childTnLst>
                              <p:par>
                                <p:cTn id="30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303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4" fill="hold">
                      <p:stCondLst>
                        <p:cond delay="0"/>
                      </p:stCondLst>
                      <p:childTnLst>
                        <p:par>
                          <p:cTn id="305" fill="hold">
                            <p:stCondLst>
                              <p:cond delay="0"/>
                            </p:stCondLst>
                            <p:childTnLst>
                              <p:par>
                                <p:cTn id="30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8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9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0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1" fill="hold">
                      <p:stCondLst>
                        <p:cond delay="indefinite"/>
                      </p:stCondLst>
                      <p:childTnLst>
                        <p:par>
                          <p:cTn id="312" fill="hold">
                            <p:stCondLst>
                              <p:cond delay="0"/>
                            </p:stCondLst>
                            <p:childTnLst>
                              <p:par>
                                <p:cTn id="3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315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6" fill="hold">
                      <p:stCondLst>
                        <p:cond delay="0"/>
                      </p:stCondLst>
                      <p:childTnLst>
                        <p:par>
                          <p:cTn id="317" fill="hold">
                            <p:stCondLst>
                              <p:cond delay="0"/>
                            </p:stCondLst>
                            <p:childTnLst>
                              <p:par>
                                <p:cTn id="31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0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1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2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3" fill="hold">
                      <p:stCondLst>
                        <p:cond delay="indefinite"/>
                      </p:stCondLst>
                      <p:childTnLst>
                        <p:par>
                          <p:cTn id="324" fill="hold">
                            <p:stCondLst>
                              <p:cond delay="0"/>
                            </p:stCondLst>
                            <p:childTnLst>
                              <p:par>
                                <p:cTn id="3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327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8" fill="hold">
                      <p:stCondLst>
                        <p:cond delay="0"/>
                      </p:stCondLst>
                      <p:childTnLst>
                        <p:par>
                          <p:cTn id="329" fill="hold">
                            <p:stCondLst>
                              <p:cond delay="0"/>
                            </p:stCondLst>
                            <p:childTnLst>
                              <p:par>
                                <p:cTn id="33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2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3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4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5" fill="hold">
                      <p:stCondLst>
                        <p:cond delay="indefinite"/>
                      </p:stCondLst>
                      <p:childTnLst>
                        <p:par>
                          <p:cTn id="336" fill="hold">
                            <p:stCondLst>
                              <p:cond delay="0"/>
                            </p:stCondLst>
                            <p:childTnLst>
                              <p:par>
                                <p:cTn id="33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339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0" fill="hold">
                      <p:stCondLst>
                        <p:cond delay="0"/>
                      </p:stCondLst>
                      <p:childTnLst>
                        <p:par>
                          <p:cTn id="341" fill="hold">
                            <p:stCondLst>
                              <p:cond delay="0"/>
                            </p:stCondLst>
                            <p:childTnLst>
                              <p:par>
                                <p:cTn id="34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4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5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6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7" fill="hold">
                      <p:stCondLst>
                        <p:cond delay="indefinite"/>
                      </p:stCondLst>
                      <p:childTnLst>
                        <p:par>
                          <p:cTn id="348" fill="hold">
                            <p:stCondLst>
                              <p:cond delay="0"/>
                            </p:stCondLst>
                            <p:childTnLst>
                              <p:par>
                                <p:cTn id="34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</p:childTnLst>
        </p:cTn>
      </p:par>
    </p:tnLst>
    <p:bldLst>
      <p:bldP spid="2" grpId="0"/>
      <p:bldP spid="25" grpId="0" animBg="1"/>
      <p:bldP spid="26" grpId="0" animBg="1"/>
      <p:bldP spid="27" grpId="0" animBg="1"/>
      <p:bldP spid="28" grpId="0" animBg="1"/>
      <p:bldP spid="29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/>
          <p:cNvSpPr txBox="1"/>
          <p:nvPr/>
        </p:nvSpPr>
        <p:spPr>
          <a:xfrm>
            <a:off x="8754144" y="5479463"/>
            <a:ext cx="2199653" cy="830997"/>
          </a:xfrm>
          <a:prstGeom prst="rect">
            <a:avLst/>
          </a:prstGeom>
          <a:solidFill>
            <a:schemeClr val="bg1"/>
          </a:solidFill>
          <a:ln>
            <a:solidFill>
              <a:schemeClr val="accent1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wrap="square" rtlCol="0">
            <a:spAutoFit/>
          </a:bodyPr>
          <a:lstStyle/>
          <a:p>
            <a:pPr algn="ctr"/>
            <a:endParaRPr lang="en-US" sz="4800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effectLst>
                <a:glow rad="63500">
                  <a:schemeClr val="accent2">
                    <a:satMod val="175000"/>
                    <a:alpha val="40000"/>
                  </a:scheme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8754144" y="4470917"/>
            <a:ext cx="2199653" cy="861774"/>
          </a:xfrm>
          <a:prstGeom prst="rect">
            <a:avLst/>
          </a:prstGeom>
          <a:solidFill>
            <a:schemeClr val="bg1"/>
          </a:solidFill>
          <a:ln>
            <a:solidFill>
              <a:schemeClr val="accent1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wrap="square" rtlCol="0">
            <a:spAutoFit/>
          </a:bodyPr>
          <a:lstStyle/>
          <a:p>
            <a:pPr algn="ctr"/>
            <a:endParaRPr lang="en-US" sz="4800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effectLst>
                <a:glow rad="63500">
                  <a:schemeClr val="accent2">
                    <a:satMod val="175000"/>
                    <a:alpha val="40000"/>
                  </a:scheme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8754144" y="3477004"/>
            <a:ext cx="2199653" cy="861774"/>
          </a:xfrm>
          <a:prstGeom prst="rect">
            <a:avLst/>
          </a:prstGeom>
          <a:solidFill>
            <a:schemeClr val="bg1"/>
          </a:solidFill>
          <a:ln>
            <a:solidFill>
              <a:schemeClr val="accent1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wrap="square" rtlCol="0">
            <a:spAutoFit/>
          </a:bodyPr>
          <a:lstStyle/>
          <a:p>
            <a:pPr algn="ctr"/>
            <a:endParaRPr lang="en-US" sz="4800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effectLst>
                <a:glow rad="63500">
                  <a:schemeClr val="accent2">
                    <a:satMod val="175000"/>
                    <a:alpha val="40000"/>
                  </a:scheme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8754144" y="2483091"/>
            <a:ext cx="2199653" cy="861774"/>
          </a:xfrm>
          <a:prstGeom prst="rect">
            <a:avLst/>
          </a:prstGeom>
          <a:solidFill>
            <a:schemeClr val="bg1"/>
          </a:solidFill>
          <a:ln>
            <a:solidFill>
              <a:schemeClr val="accent1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wrap="square" rtlCol="0">
            <a:spAutoFit/>
          </a:bodyPr>
          <a:lstStyle/>
          <a:p>
            <a:pPr algn="ctr"/>
            <a:endParaRPr lang="en-US" sz="4800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effectLst>
                <a:glow rad="63500">
                  <a:schemeClr val="accent2">
                    <a:satMod val="175000"/>
                    <a:alpha val="40000"/>
                  </a:scheme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8754144" y="1502430"/>
            <a:ext cx="2199653" cy="861774"/>
          </a:xfrm>
          <a:prstGeom prst="rect">
            <a:avLst/>
          </a:prstGeom>
          <a:solidFill>
            <a:schemeClr val="bg1"/>
          </a:solidFill>
          <a:ln>
            <a:solidFill>
              <a:schemeClr val="accent1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wrap="square" rtlCol="0">
            <a:spAutoFit/>
          </a:bodyPr>
          <a:lstStyle/>
          <a:p>
            <a:pPr algn="ctr"/>
            <a:endParaRPr lang="en-US" sz="4800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effectLst>
                <a:glow rad="63500">
                  <a:schemeClr val="accent2">
                    <a:satMod val="175000"/>
                    <a:alpha val="40000"/>
                  </a:scheme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490960" y="510307"/>
            <a:ext cx="5263184" cy="817245"/>
          </a:xfrm>
          <a:prstGeom prst="round2Diag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4200" dirty="0" err="1">
                <a:ln>
                  <a:solidFill>
                    <a:schemeClr val="accent1">
                      <a:lumMod val="75000"/>
                    </a:schemeClr>
                  </a:solidFill>
                </a:ln>
                <a:effectLst>
                  <a:innerShdw blurRad="114300">
                    <a:prstClr val="black"/>
                  </a:innerShdw>
                </a:effectLst>
                <a:latin typeface="NikoshBAN" pitchFamily="2" charset="0"/>
                <a:cs typeface="NikoshBAN" pitchFamily="2" charset="0"/>
              </a:rPr>
              <a:t>ক্রিয়াপদগুলোর</a:t>
            </a:r>
            <a:r>
              <a:rPr lang="en-US" sz="4200" dirty="0">
                <a:ln>
                  <a:solidFill>
                    <a:schemeClr val="accent1">
                      <a:lumMod val="75000"/>
                    </a:schemeClr>
                  </a:solidFill>
                </a:ln>
                <a:effectLst>
                  <a:innerShdw blurRad="114300">
                    <a:prstClr val="black"/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200" dirty="0" err="1">
                <a:ln>
                  <a:solidFill>
                    <a:schemeClr val="accent1">
                      <a:lumMod val="75000"/>
                    </a:schemeClr>
                  </a:solidFill>
                </a:ln>
                <a:effectLst>
                  <a:innerShdw blurRad="114300">
                    <a:prstClr val="black"/>
                  </a:innerShdw>
                </a:effectLst>
                <a:latin typeface="NikoshBAN" pitchFamily="2" charset="0"/>
                <a:cs typeface="NikoshBAN" pitchFamily="2" charset="0"/>
              </a:rPr>
              <a:t>চলিতরূপ</a:t>
            </a:r>
            <a:r>
              <a:rPr lang="en-US" sz="4200" dirty="0">
                <a:ln>
                  <a:solidFill>
                    <a:schemeClr val="accent1">
                      <a:lumMod val="75000"/>
                    </a:schemeClr>
                  </a:solidFill>
                </a:ln>
                <a:effectLst>
                  <a:innerShdw blurRad="114300">
                    <a:prstClr val="black"/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200" dirty="0" err="1">
                <a:ln>
                  <a:solidFill>
                    <a:schemeClr val="accent1">
                      <a:lumMod val="75000"/>
                    </a:schemeClr>
                  </a:solidFill>
                </a:ln>
                <a:effectLst>
                  <a:innerShdw blurRad="114300">
                    <a:prstClr val="black"/>
                  </a:innerShdw>
                </a:effectLst>
                <a:latin typeface="NikoshBAN" pitchFamily="2" charset="0"/>
                <a:cs typeface="NikoshBAN" pitchFamily="2" charset="0"/>
              </a:rPr>
              <a:t>লেখ</a:t>
            </a:r>
            <a:r>
              <a:rPr lang="en-US" sz="4200" dirty="0">
                <a:ln>
                  <a:solidFill>
                    <a:schemeClr val="accent1">
                      <a:lumMod val="75000"/>
                    </a:schemeClr>
                  </a:solidFill>
                </a:ln>
                <a:effectLst>
                  <a:innerShdw blurRad="114300">
                    <a:prstClr val="black"/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1236000" y="5445366"/>
            <a:ext cx="2199653" cy="861774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1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4800" dirty="0" err="1">
                <a:ln>
                  <a:solidFill>
                    <a:schemeClr val="accent1">
                      <a:lumMod val="75000"/>
                    </a:schemeClr>
                  </a:solidFill>
                </a:ln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আনিল</a:t>
            </a:r>
            <a:endParaRPr lang="en-US" sz="4800" dirty="0">
              <a:ln>
                <a:solidFill>
                  <a:schemeClr val="accent1">
                    <a:lumMod val="75000"/>
                  </a:schemeClr>
                </a:solidFill>
              </a:ln>
              <a:effectLst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1236000" y="4459147"/>
            <a:ext cx="2199653" cy="861774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1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4800" dirty="0" err="1">
                <a:ln>
                  <a:solidFill>
                    <a:schemeClr val="accent1">
                      <a:lumMod val="75000"/>
                    </a:schemeClr>
                  </a:solidFill>
                </a:ln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শুনিতেছি</a:t>
            </a:r>
            <a:endParaRPr lang="en-US" sz="4800" dirty="0">
              <a:ln>
                <a:solidFill>
                  <a:schemeClr val="accent1">
                    <a:lumMod val="75000"/>
                  </a:schemeClr>
                </a:solidFill>
              </a:ln>
              <a:effectLst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1236000" y="3465234"/>
            <a:ext cx="2199653" cy="861774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1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4800" dirty="0" err="1">
                <a:ln>
                  <a:solidFill>
                    <a:schemeClr val="accent1">
                      <a:lumMod val="75000"/>
                    </a:schemeClr>
                  </a:solidFill>
                </a:ln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খেলতেছে</a:t>
            </a:r>
            <a:endParaRPr lang="en-US" sz="4800" dirty="0">
              <a:ln>
                <a:solidFill>
                  <a:schemeClr val="accent1">
                    <a:lumMod val="75000"/>
                  </a:schemeClr>
                </a:solidFill>
              </a:ln>
              <a:effectLst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1236000" y="2486710"/>
            <a:ext cx="2199653" cy="830997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1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4800" dirty="0" err="1">
                <a:ln>
                  <a:solidFill>
                    <a:schemeClr val="accent1">
                      <a:lumMod val="75000"/>
                    </a:schemeClr>
                  </a:solidFill>
                </a:ln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লিখিয়াছে</a:t>
            </a:r>
            <a:endParaRPr lang="en-US" sz="4800" dirty="0">
              <a:ln>
                <a:solidFill>
                  <a:schemeClr val="accent1">
                    <a:lumMod val="75000"/>
                  </a:schemeClr>
                </a:solidFill>
              </a:ln>
              <a:effectLst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1235999" y="1489144"/>
            <a:ext cx="2199653" cy="861774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1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4800" dirty="0" err="1">
                <a:ln>
                  <a:solidFill>
                    <a:schemeClr val="accent1">
                      <a:lumMod val="75000"/>
                    </a:schemeClr>
                  </a:solidFill>
                </a:ln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যাইব</a:t>
            </a:r>
            <a:endParaRPr lang="en-US" sz="4800" dirty="0">
              <a:ln>
                <a:solidFill>
                  <a:schemeClr val="accent1">
                    <a:lumMod val="75000"/>
                  </a:schemeClr>
                </a:solidFill>
              </a:ln>
              <a:effectLst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8804968" y="5504863"/>
            <a:ext cx="2098005" cy="78483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4500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আনল</a:t>
            </a:r>
            <a:endParaRPr lang="en-US" sz="4500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effectLst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8785895" y="4486943"/>
            <a:ext cx="2148806" cy="830997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4800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শুনছি</a:t>
            </a:r>
            <a:endParaRPr lang="en-US" sz="4800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effectLst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8785895" y="3493030"/>
            <a:ext cx="2148806" cy="830997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4800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খেলছে</a:t>
            </a:r>
            <a:endParaRPr lang="en-US" sz="4800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effectLst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8785895" y="2505467"/>
            <a:ext cx="2148806" cy="830997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4800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লিখেছেন</a:t>
            </a:r>
            <a:endParaRPr lang="en-US" sz="4800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effectLst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8779545" y="1525842"/>
            <a:ext cx="2148806" cy="830997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4800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যাব</a:t>
            </a:r>
            <a:endParaRPr lang="en-US" sz="4800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effectLst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435652" y="478849"/>
            <a:ext cx="5263184" cy="817245"/>
          </a:xfrm>
          <a:prstGeom prst="round2Diag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4200" dirty="0">
                <a:ln>
                  <a:solidFill>
                    <a:schemeClr val="accent1">
                      <a:lumMod val="75000"/>
                    </a:schemeClr>
                  </a:solidFill>
                </a:ln>
                <a:effectLst>
                  <a:innerShdw blurRad="114300">
                    <a:prstClr val="black"/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200" dirty="0" err="1">
                <a:ln>
                  <a:solidFill>
                    <a:schemeClr val="accent1">
                      <a:lumMod val="75000"/>
                    </a:schemeClr>
                  </a:solidFill>
                </a:ln>
                <a:effectLst>
                  <a:innerShdw blurRad="114300">
                    <a:prstClr val="black"/>
                  </a:innerShdw>
                </a:effectLst>
                <a:latin typeface="NikoshBAN" pitchFamily="2" charset="0"/>
                <a:cs typeface="NikoshBAN" pitchFamily="2" charset="0"/>
              </a:rPr>
              <a:t>তোমার</a:t>
            </a:r>
            <a:r>
              <a:rPr lang="en-US" sz="4200" dirty="0">
                <a:ln>
                  <a:solidFill>
                    <a:schemeClr val="accent1">
                      <a:lumMod val="75000"/>
                    </a:schemeClr>
                  </a:solidFill>
                </a:ln>
                <a:effectLst>
                  <a:innerShdw blurRad="114300">
                    <a:prstClr val="black"/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200" dirty="0" err="1">
                <a:ln>
                  <a:solidFill>
                    <a:schemeClr val="accent1">
                      <a:lumMod val="75000"/>
                    </a:schemeClr>
                  </a:solidFill>
                </a:ln>
                <a:effectLst>
                  <a:innerShdw blurRad="114300">
                    <a:prstClr val="black"/>
                  </a:innerShdw>
                </a:effectLst>
                <a:latin typeface="NikoshBAN" pitchFamily="2" charset="0"/>
                <a:cs typeface="NikoshBAN" pitchFamily="2" charset="0"/>
              </a:rPr>
              <a:t>উত্তর</a:t>
            </a:r>
            <a:r>
              <a:rPr lang="en-US" sz="4200" dirty="0">
                <a:ln>
                  <a:solidFill>
                    <a:schemeClr val="accent1">
                      <a:lumMod val="75000"/>
                    </a:schemeClr>
                  </a:solidFill>
                </a:ln>
                <a:effectLst>
                  <a:innerShdw blurRad="114300">
                    <a:prstClr val="black"/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200" dirty="0" err="1">
                <a:ln>
                  <a:solidFill>
                    <a:schemeClr val="accent1">
                      <a:lumMod val="75000"/>
                    </a:schemeClr>
                  </a:solidFill>
                </a:ln>
                <a:effectLst>
                  <a:innerShdw blurRad="114300">
                    <a:prstClr val="black"/>
                  </a:innerShdw>
                </a:effectLst>
                <a:latin typeface="NikoshBAN" pitchFamily="2" charset="0"/>
                <a:cs typeface="NikoshBAN" pitchFamily="2" charset="0"/>
              </a:rPr>
              <a:t>যাচাই</a:t>
            </a:r>
            <a:r>
              <a:rPr lang="en-US" sz="4200" dirty="0">
                <a:ln>
                  <a:solidFill>
                    <a:schemeClr val="accent1">
                      <a:lumMod val="75000"/>
                    </a:schemeClr>
                  </a:solidFill>
                </a:ln>
                <a:effectLst>
                  <a:innerShdw blurRad="114300">
                    <a:prstClr val="black"/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200" dirty="0" err="1">
                <a:ln>
                  <a:solidFill>
                    <a:schemeClr val="accent1">
                      <a:lumMod val="75000"/>
                    </a:schemeClr>
                  </a:solidFill>
                </a:ln>
                <a:effectLst>
                  <a:innerShdw blurRad="114300">
                    <a:prstClr val="black"/>
                  </a:innerShdw>
                </a:effectLst>
                <a:latin typeface="NikoshBAN" pitchFamily="2" charset="0"/>
                <a:cs typeface="NikoshBAN" pitchFamily="2" charset="0"/>
              </a:rPr>
              <a:t>করো</a:t>
            </a:r>
            <a:endParaRPr lang="en-US" sz="4200" dirty="0">
              <a:ln>
                <a:solidFill>
                  <a:schemeClr val="accent1">
                    <a:lumMod val="75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Flowchart: Alternate Process 2">
            <a:extLst>
              <a:ext uri="{FF2B5EF4-FFF2-40B4-BE49-F238E27FC236}">
                <a16:creationId xmlns:a16="http://schemas.microsoft.com/office/drawing/2014/main" id="{C8974B4F-3A6A-42D8-9C3F-2258124F8236}"/>
              </a:ext>
            </a:extLst>
          </p:cNvPr>
          <p:cNvSpPr/>
          <p:nvPr/>
        </p:nvSpPr>
        <p:spPr>
          <a:xfrm>
            <a:off x="129870" y="165667"/>
            <a:ext cx="1507201" cy="1148610"/>
          </a:xfrm>
          <a:prstGeom prst="flowChartAlternateProcess">
            <a:avLst/>
          </a:prstGeom>
          <a:solidFill>
            <a:srgbClr val="E226AC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 err="1"/>
              <a:t>একক</a:t>
            </a:r>
            <a:r>
              <a:rPr lang="en-US" sz="4000" b="1" dirty="0"/>
              <a:t> </a:t>
            </a:r>
            <a:r>
              <a:rPr lang="en-US" sz="4000" b="1" dirty="0" err="1"/>
              <a:t>কাজ</a:t>
            </a:r>
            <a:endParaRPr lang="en-US" sz="4000" b="1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5EB783D-A986-47D9-B167-FB591B7BA78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9291484" y="165668"/>
            <a:ext cx="1814051" cy="1323476"/>
          </a:xfrm>
          <a:prstGeom prst="rect">
            <a:avLst/>
          </a:prstGeom>
        </p:spPr>
      </p:pic>
      <p:sp>
        <p:nvSpPr>
          <p:cNvPr id="7" name="Arrow: Right 6">
            <a:extLst>
              <a:ext uri="{FF2B5EF4-FFF2-40B4-BE49-F238E27FC236}">
                <a16:creationId xmlns:a16="http://schemas.microsoft.com/office/drawing/2014/main" id="{F6D9B615-2851-4CB2-AEFD-DE94BC5CDB0D}"/>
              </a:ext>
            </a:extLst>
          </p:cNvPr>
          <p:cNvSpPr/>
          <p:nvPr/>
        </p:nvSpPr>
        <p:spPr>
          <a:xfrm>
            <a:off x="4764724" y="1772586"/>
            <a:ext cx="2605040" cy="17698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Arrow: Right 23">
            <a:extLst>
              <a:ext uri="{FF2B5EF4-FFF2-40B4-BE49-F238E27FC236}">
                <a16:creationId xmlns:a16="http://schemas.microsoft.com/office/drawing/2014/main" id="{86E425CE-0B24-4368-846E-8B4DEF2FDADB}"/>
              </a:ext>
            </a:extLst>
          </p:cNvPr>
          <p:cNvSpPr/>
          <p:nvPr/>
        </p:nvSpPr>
        <p:spPr>
          <a:xfrm>
            <a:off x="4716303" y="2920965"/>
            <a:ext cx="2605040" cy="17698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Arrow: Right 25">
            <a:extLst>
              <a:ext uri="{FF2B5EF4-FFF2-40B4-BE49-F238E27FC236}">
                <a16:creationId xmlns:a16="http://schemas.microsoft.com/office/drawing/2014/main" id="{C3C70408-64F7-4463-A357-41EB84000D7B}"/>
              </a:ext>
            </a:extLst>
          </p:cNvPr>
          <p:cNvSpPr/>
          <p:nvPr/>
        </p:nvSpPr>
        <p:spPr>
          <a:xfrm>
            <a:off x="4785129" y="3893780"/>
            <a:ext cx="2605040" cy="17698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Arrow: Right 27">
            <a:extLst>
              <a:ext uri="{FF2B5EF4-FFF2-40B4-BE49-F238E27FC236}">
                <a16:creationId xmlns:a16="http://schemas.microsoft.com/office/drawing/2014/main" id="{C9CADD64-0E5E-436B-B310-90C675CF6791}"/>
              </a:ext>
            </a:extLst>
          </p:cNvPr>
          <p:cNvSpPr/>
          <p:nvPr/>
        </p:nvSpPr>
        <p:spPr>
          <a:xfrm>
            <a:off x="4820032" y="4901804"/>
            <a:ext cx="2605040" cy="17698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Arrow: Right 28">
            <a:extLst>
              <a:ext uri="{FF2B5EF4-FFF2-40B4-BE49-F238E27FC236}">
                <a16:creationId xmlns:a16="http://schemas.microsoft.com/office/drawing/2014/main" id="{6108F8DF-73C6-40D7-AF60-A033D42DDB37}"/>
              </a:ext>
            </a:extLst>
          </p:cNvPr>
          <p:cNvSpPr/>
          <p:nvPr/>
        </p:nvSpPr>
        <p:spPr>
          <a:xfrm>
            <a:off x="4851010" y="5787762"/>
            <a:ext cx="2605040" cy="17698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40406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200"/>
                            </p:stCondLst>
                            <p:childTnLst>
                              <p:par>
                                <p:cTn id="16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700"/>
                            </p:stCondLst>
                            <p:childTnLst>
                              <p:par>
                                <p:cTn id="21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4200"/>
                            </p:stCondLst>
                            <p:childTnLst>
                              <p:par>
                                <p:cTn id="26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4700"/>
                            </p:stCondLst>
                            <p:childTnLst>
                              <p:par>
                                <p:cTn id="31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200"/>
                            </p:stCondLst>
                            <p:childTnLst>
                              <p:par>
                                <p:cTn id="36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700"/>
                            </p:stCondLst>
                            <p:childTnLst>
                              <p:par>
                                <p:cTn id="41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7" grpId="0" animBg="1"/>
      <p:bldP spid="18" grpId="0" animBg="1"/>
      <p:bldP spid="19" grpId="0" animBg="1"/>
      <p:bldP spid="2" grpId="0" animBg="1"/>
      <p:bldP spid="2" grpId="1" animBg="1"/>
      <p:bldP spid="25" grpId="0" animBg="1"/>
      <p:bldP spid="31" grpId="0" animBg="1"/>
      <p:bldP spid="36" grpId="0" animBg="1"/>
      <p:bldP spid="41" grpId="0" animBg="1"/>
      <p:bldP spid="46" grpId="0" animBg="1"/>
      <p:bldP spid="27" grpId="0" animBg="1"/>
      <p:bldP spid="33" grpId="0" animBg="1"/>
      <p:bldP spid="38" grpId="0" animBg="1"/>
      <p:bldP spid="43" grpId="0" animBg="1"/>
      <p:bldP spid="48" grpId="0" animBg="1"/>
      <p:bldP spid="14" grpId="0"/>
      <p:bldP spid="7" grpId="0" animBg="1"/>
      <p:bldP spid="24" grpId="0" animBg="1"/>
      <p:bldP spid="26" grpId="0" animBg="1"/>
      <p:bldP spid="28" grpId="0" animBg="1"/>
      <p:bldP spid="29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val 5">
            <a:extLst>
              <a:ext uri="{FF2B5EF4-FFF2-40B4-BE49-F238E27FC236}">
                <a16:creationId xmlns:a16="http://schemas.microsoft.com/office/drawing/2014/main" id="{0925CA57-B7A4-45D7-B392-CDE50E767999}"/>
              </a:ext>
            </a:extLst>
          </p:cNvPr>
          <p:cNvSpPr/>
          <p:nvPr/>
        </p:nvSpPr>
        <p:spPr>
          <a:xfrm>
            <a:off x="1754772" y="492"/>
            <a:ext cx="1755627" cy="944038"/>
          </a:xfrm>
          <a:prstGeom prst="ellipse">
            <a:avLst/>
          </a:prstGeom>
          <a:solidFill>
            <a:srgbClr val="002060"/>
          </a:solidFill>
          <a:ln>
            <a:solidFill>
              <a:schemeClr val="accent4">
                <a:lumMod val="20000"/>
                <a:lumOff val="80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en-US" sz="36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6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জবা-দল</a:t>
            </a:r>
            <a:endParaRPr lang="en-US" sz="36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en-US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en-US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en-US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en-US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03561E0A-E1C5-4A55-A402-66120DC3D35E}"/>
              </a:ext>
            </a:extLst>
          </p:cNvPr>
          <p:cNvSpPr/>
          <p:nvPr/>
        </p:nvSpPr>
        <p:spPr>
          <a:xfrm>
            <a:off x="8662054" y="49291"/>
            <a:ext cx="1775174" cy="884786"/>
          </a:xfrm>
          <a:prstGeom prst="ellipse">
            <a:avLst/>
          </a:prstGeom>
          <a:solidFill>
            <a:srgbClr val="002060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গোলাপ-দল</a:t>
            </a:r>
            <a:endParaRPr lang="en-US" sz="36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E5F038E7-FB95-40BC-8482-93DF6919510A}"/>
              </a:ext>
            </a:extLst>
          </p:cNvPr>
          <p:cNvSpPr/>
          <p:nvPr/>
        </p:nvSpPr>
        <p:spPr>
          <a:xfrm>
            <a:off x="144039" y="2437338"/>
            <a:ext cx="5324167" cy="4494404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 err="1"/>
              <a:t>করতে</a:t>
            </a:r>
            <a:endParaRPr lang="en-US" sz="5400" b="1" dirty="0">
              <a:solidFill>
                <a:schemeClr val="tx1"/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708EEE80-5476-4995-868C-C36AF61E5326}"/>
              </a:ext>
            </a:extLst>
          </p:cNvPr>
          <p:cNvSpPr/>
          <p:nvPr/>
        </p:nvSpPr>
        <p:spPr>
          <a:xfrm>
            <a:off x="6646828" y="2437338"/>
            <a:ext cx="5545171" cy="449440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4000" b="1" dirty="0"/>
          </a:p>
        </p:txBody>
      </p:sp>
      <p:sp>
        <p:nvSpPr>
          <p:cNvPr id="4" name="Frame 3">
            <a:extLst>
              <a:ext uri="{FF2B5EF4-FFF2-40B4-BE49-F238E27FC236}">
                <a16:creationId xmlns:a16="http://schemas.microsoft.com/office/drawing/2014/main" id="{72AB6B1D-E728-4EE2-A108-909FBE026200}"/>
              </a:ext>
            </a:extLst>
          </p:cNvPr>
          <p:cNvSpPr/>
          <p:nvPr/>
        </p:nvSpPr>
        <p:spPr>
          <a:xfrm>
            <a:off x="502287" y="1034630"/>
            <a:ext cx="4114800" cy="1312607"/>
          </a:xfrm>
          <a:prstGeom prst="frame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ক্রিয়াপদের</a:t>
            </a:r>
            <a:r>
              <a:rPr lang="en-US" sz="4000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চলিতরূপ</a:t>
            </a:r>
            <a:r>
              <a:rPr lang="en-US" sz="4000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লেখ</a:t>
            </a:r>
            <a:r>
              <a:rPr lang="en-US" sz="4000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000" dirty="0"/>
          </a:p>
        </p:txBody>
      </p:sp>
      <p:sp>
        <p:nvSpPr>
          <p:cNvPr id="10" name="Frame 9">
            <a:extLst>
              <a:ext uri="{FF2B5EF4-FFF2-40B4-BE49-F238E27FC236}">
                <a16:creationId xmlns:a16="http://schemas.microsoft.com/office/drawing/2014/main" id="{5B30C103-C9A0-45D0-80B6-EC7180248FCA}"/>
              </a:ext>
            </a:extLst>
          </p:cNvPr>
          <p:cNvSpPr/>
          <p:nvPr/>
        </p:nvSpPr>
        <p:spPr>
          <a:xfrm>
            <a:off x="7396260" y="1000709"/>
            <a:ext cx="4114800" cy="1309774"/>
          </a:xfrm>
          <a:prstGeom prst="frame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ক্রিয়াপদের</a:t>
            </a:r>
            <a:r>
              <a:rPr lang="en-US" sz="4000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সাধুরূপ</a:t>
            </a:r>
            <a:r>
              <a:rPr lang="en-US" sz="4000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লেখ</a:t>
            </a:r>
            <a:r>
              <a:rPr lang="en-US" sz="4000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000" dirty="0"/>
          </a:p>
        </p:txBody>
      </p:sp>
      <p:sp>
        <p:nvSpPr>
          <p:cNvPr id="11" name="Star: 12 Points 10">
            <a:extLst>
              <a:ext uri="{FF2B5EF4-FFF2-40B4-BE49-F238E27FC236}">
                <a16:creationId xmlns:a16="http://schemas.microsoft.com/office/drawing/2014/main" id="{071748C2-096B-462B-832F-D7BCAF3D7FA9}"/>
              </a:ext>
            </a:extLst>
          </p:cNvPr>
          <p:cNvSpPr/>
          <p:nvPr/>
        </p:nvSpPr>
        <p:spPr>
          <a:xfrm>
            <a:off x="4787683" y="0"/>
            <a:ext cx="2875828" cy="1312607"/>
          </a:xfrm>
          <a:prstGeom prst="star12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err="1">
                <a:solidFill>
                  <a:srgbClr val="FF0000"/>
                </a:solidFill>
              </a:rPr>
              <a:t>দলীয়</a:t>
            </a:r>
            <a:r>
              <a:rPr lang="en-US" sz="4000" b="1" dirty="0">
                <a:solidFill>
                  <a:srgbClr val="FF0000"/>
                </a:solidFill>
              </a:rPr>
              <a:t> </a:t>
            </a:r>
            <a:r>
              <a:rPr lang="en-US" sz="4000" b="1" dirty="0" err="1">
                <a:solidFill>
                  <a:srgbClr val="FF0000"/>
                </a:solidFill>
              </a:rPr>
              <a:t>কাজ</a:t>
            </a:r>
            <a:endParaRPr lang="en-US" sz="4000" b="1" dirty="0">
              <a:solidFill>
                <a:srgbClr val="FF0000"/>
              </a:solidFill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A0272FC-93E7-4DB3-9481-622538A60025}"/>
              </a:ext>
            </a:extLst>
          </p:cNvPr>
          <p:cNvSpPr/>
          <p:nvPr/>
        </p:nvSpPr>
        <p:spPr>
          <a:xfrm>
            <a:off x="206477" y="3583929"/>
            <a:ext cx="1755058" cy="523568"/>
          </a:xfrm>
          <a:prstGeom prst="rect">
            <a:avLst/>
          </a:prstGeom>
          <a:solidFill>
            <a:srgbClr val="E226A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>
                <a:solidFill>
                  <a:schemeClr val="tx1"/>
                </a:solidFill>
              </a:rPr>
              <a:t>আ</a:t>
            </a:r>
            <a:r>
              <a:rPr lang="en-US" sz="3200" b="1" dirty="0" err="1">
                <a:solidFill>
                  <a:schemeClr val="tx1"/>
                </a:solidFill>
              </a:rPr>
              <a:t>সিব</a:t>
            </a:r>
            <a:endParaRPr lang="en-US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9957A5D-7C87-43AB-82BF-E107E70A53C2}"/>
              </a:ext>
            </a:extLst>
          </p:cNvPr>
          <p:cNvSpPr/>
          <p:nvPr/>
        </p:nvSpPr>
        <p:spPr>
          <a:xfrm>
            <a:off x="10125260" y="2678152"/>
            <a:ext cx="1755058" cy="523568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>
                <a:solidFill>
                  <a:schemeClr val="tx1"/>
                </a:solidFill>
              </a:rPr>
              <a:t>বসিয়া</a:t>
            </a:r>
            <a:endParaRPr lang="en-US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8BADBCBE-9BFF-4DCE-A96B-64F98B2DC540}"/>
              </a:ext>
            </a:extLst>
          </p:cNvPr>
          <p:cNvSpPr/>
          <p:nvPr/>
        </p:nvSpPr>
        <p:spPr>
          <a:xfrm>
            <a:off x="6823048" y="5332267"/>
            <a:ext cx="1755058" cy="523568"/>
          </a:xfrm>
          <a:prstGeom prst="rect">
            <a:avLst/>
          </a:prstGeom>
          <a:solidFill>
            <a:srgbClr val="E226A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করতে</a:t>
            </a:r>
            <a:endParaRPr lang="en-US" b="1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114EFA20-447B-43E1-9692-E2F811B47B14}"/>
              </a:ext>
            </a:extLst>
          </p:cNvPr>
          <p:cNvSpPr/>
          <p:nvPr/>
        </p:nvSpPr>
        <p:spPr>
          <a:xfrm>
            <a:off x="213198" y="4433274"/>
            <a:ext cx="1755058" cy="523568"/>
          </a:xfrm>
          <a:prstGeom prst="rect">
            <a:avLst/>
          </a:prstGeom>
          <a:solidFill>
            <a:srgbClr val="E226A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>
                <a:solidFill>
                  <a:schemeClr val="tx1"/>
                </a:solidFill>
              </a:rPr>
              <a:t>ঘুরিতেছে</a:t>
            </a:r>
            <a:endParaRPr lang="en-US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B9300416-F1C7-4CD5-ADDC-6D3CED9B9FF9}"/>
              </a:ext>
            </a:extLst>
          </p:cNvPr>
          <p:cNvSpPr/>
          <p:nvPr/>
        </p:nvSpPr>
        <p:spPr>
          <a:xfrm>
            <a:off x="206477" y="5267899"/>
            <a:ext cx="1755058" cy="523568"/>
          </a:xfrm>
          <a:prstGeom prst="rect">
            <a:avLst/>
          </a:prstGeom>
          <a:solidFill>
            <a:srgbClr val="E226A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>
                <a:solidFill>
                  <a:schemeClr val="tx1"/>
                </a:solidFill>
              </a:rPr>
              <a:t>আনিল</a:t>
            </a:r>
            <a:r>
              <a:rPr lang="en-US" sz="1800" b="1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0FBF7C45-52D6-4B29-BE7D-6E58E67812CE}"/>
              </a:ext>
            </a:extLst>
          </p:cNvPr>
          <p:cNvSpPr/>
          <p:nvPr/>
        </p:nvSpPr>
        <p:spPr>
          <a:xfrm>
            <a:off x="3652456" y="6052413"/>
            <a:ext cx="1755058" cy="523568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উড়ছে</a:t>
            </a:r>
            <a:endParaRPr lang="en-US" sz="3600" b="1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0FBFD285-4965-4CB7-99CF-2721D6ACE8A2}"/>
              </a:ext>
            </a:extLst>
          </p:cNvPr>
          <p:cNvSpPr/>
          <p:nvPr/>
        </p:nvSpPr>
        <p:spPr>
          <a:xfrm>
            <a:off x="218562" y="2718432"/>
            <a:ext cx="1755058" cy="523568"/>
          </a:xfrm>
          <a:prstGeom prst="rect">
            <a:avLst/>
          </a:prstGeom>
          <a:solidFill>
            <a:srgbClr val="E226A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>
                <a:solidFill>
                  <a:schemeClr val="tx1"/>
                </a:solidFill>
              </a:rPr>
              <a:t>আসিতেছে</a:t>
            </a:r>
            <a:endParaRPr lang="en-US" dirty="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8762A9B4-6C2D-402E-832E-ECE7D8502094}"/>
              </a:ext>
            </a:extLst>
          </p:cNvPr>
          <p:cNvSpPr/>
          <p:nvPr/>
        </p:nvSpPr>
        <p:spPr>
          <a:xfrm>
            <a:off x="6831529" y="6036089"/>
            <a:ext cx="1755058" cy="523568"/>
          </a:xfrm>
          <a:prstGeom prst="rect">
            <a:avLst/>
          </a:prstGeom>
          <a:solidFill>
            <a:srgbClr val="E226A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ঘুরে</a:t>
            </a:r>
            <a:endParaRPr lang="en-US" b="1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AD24C8BB-E708-47F3-A274-337CDC01D84A}"/>
              </a:ext>
            </a:extLst>
          </p:cNvPr>
          <p:cNvSpPr/>
          <p:nvPr/>
        </p:nvSpPr>
        <p:spPr>
          <a:xfrm>
            <a:off x="6805080" y="4543705"/>
            <a:ext cx="1755058" cy="523568"/>
          </a:xfrm>
          <a:prstGeom prst="rect">
            <a:avLst/>
          </a:prstGeom>
          <a:solidFill>
            <a:srgbClr val="E226A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থাকব</a:t>
            </a:r>
            <a:endParaRPr lang="en-US" b="1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F7703AE8-446D-4B7F-9163-4335FFB6CB68}"/>
              </a:ext>
            </a:extLst>
          </p:cNvPr>
          <p:cNvSpPr/>
          <p:nvPr/>
        </p:nvSpPr>
        <p:spPr>
          <a:xfrm>
            <a:off x="3627441" y="3562019"/>
            <a:ext cx="1755058" cy="523568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>
                <a:solidFill>
                  <a:schemeClr val="tx1"/>
                </a:solidFill>
              </a:rPr>
              <a:t>আসব</a:t>
            </a:r>
            <a:endParaRPr lang="en-US" dirty="0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8B2006B0-4E12-4584-9FF1-92147FE884C6}"/>
              </a:ext>
            </a:extLst>
          </p:cNvPr>
          <p:cNvSpPr/>
          <p:nvPr/>
        </p:nvSpPr>
        <p:spPr>
          <a:xfrm>
            <a:off x="3598158" y="2766168"/>
            <a:ext cx="1755058" cy="523568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>
                <a:solidFill>
                  <a:schemeClr val="tx1"/>
                </a:solidFill>
              </a:rPr>
              <a:t>আসছে</a:t>
            </a:r>
            <a:endParaRPr lang="en-US" dirty="0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477B9B4F-17AF-41DF-B845-8AF059BCE388}"/>
              </a:ext>
            </a:extLst>
          </p:cNvPr>
          <p:cNvSpPr/>
          <p:nvPr/>
        </p:nvSpPr>
        <p:spPr>
          <a:xfrm>
            <a:off x="3653112" y="4481461"/>
            <a:ext cx="1755058" cy="523568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>
                <a:solidFill>
                  <a:schemeClr val="tx1"/>
                </a:solidFill>
              </a:rPr>
              <a:t>ঘুরছে</a:t>
            </a:r>
            <a:endParaRPr lang="en-US" dirty="0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D1DF00ED-B528-47AD-B5F6-01011DB92AB2}"/>
              </a:ext>
            </a:extLst>
          </p:cNvPr>
          <p:cNvSpPr/>
          <p:nvPr/>
        </p:nvSpPr>
        <p:spPr>
          <a:xfrm>
            <a:off x="3627441" y="5266937"/>
            <a:ext cx="1755058" cy="523568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>
                <a:solidFill>
                  <a:schemeClr val="tx1"/>
                </a:solidFill>
              </a:rPr>
              <a:t>আনল</a:t>
            </a:r>
            <a:endParaRPr lang="en-US" dirty="0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A683E30A-ED44-4B5B-BA12-A4EA816C5AC4}"/>
              </a:ext>
            </a:extLst>
          </p:cNvPr>
          <p:cNvSpPr/>
          <p:nvPr/>
        </p:nvSpPr>
        <p:spPr>
          <a:xfrm>
            <a:off x="6785982" y="2678152"/>
            <a:ext cx="1755058" cy="523568"/>
          </a:xfrm>
          <a:prstGeom prst="rect">
            <a:avLst/>
          </a:prstGeom>
          <a:solidFill>
            <a:srgbClr val="E226A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>
                <a:solidFill>
                  <a:schemeClr val="tx1"/>
                </a:solidFill>
              </a:rPr>
              <a:t>বসে</a:t>
            </a:r>
            <a:endParaRPr lang="en-US" dirty="0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4061DC35-0ABA-497F-8060-2F83CCAE87C3}"/>
              </a:ext>
            </a:extLst>
          </p:cNvPr>
          <p:cNvSpPr/>
          <p:nvPr/>
        </p:nvSpPr>
        <p:spPr>
          <a:xfrm>
            <a:off x="10183285" y="6059734"/>
            <a:ext cx="1790153" cy="523568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>
                <a:solidFill>
                  <a:schemeClr val="tx1"/>
                </a:solidFill>
              </a:rPr>
              <a:t>ঘুরিয়া</a:t>
            </a:r>
            <a:endParaRPr lang="en-US" dirty="0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15D5BC4D-E480-4B15-9A7A-EC0CBA3DFD84}"/>
              </a:ext>
            </a:extLst>
          </p:cNvPr>
          <p:cNvSpPr/>
          <p:nvPr/>
        </p:nvSpPr>
        <p:spPr>
          <a:xfrm>
            <a:off x="10195369" y="5235427"/>
            <a:ext cx="1790153" cy="523568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>
                <a:solidFill>
                  <a:schemeClr val="tx1"/>
                </a:solidFill>
              </a:rPr>
              <a:t>করিতে</a:t>
            </a:r>
            <a:endParaRPr lang="en-US" dirty="0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B921F2C6-8C9E-4E8E-87BB-0B330110F518}"/>
              </a:ext>
            </a:extLst>
          </p:cNvPr>
          <p:cNvSpPr/>
          <p:nvPr/>
        </p:nvSpPr>
        <p:spPr>
          <a:xfrm>
            <a:off x="10195370" y="4476260"/>
            <a:ext cx="1755058" cy="523568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>
                <a:solidFill>
                  <a:schemeClr val="tx1"/>
                </a:solidFill>
              </a:rPr>
              <a:t>থাকিব</a:t>
            </a:r>
            <a:endParaRPr lang="en-US" dirty="0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1568D878-7F14-4C49-8089-69F699FA144D}"/>
              </a:ext>
            </a:extLst>
          </p:cNvPr>
          <p:cNvSpPr/>
          <p:nvPr/>
        </p:nvSpPr>
        <p:spPr>
          <a:xfrm>
            <a:off x="10137449" y="3497244"/>
            <a:ext cx="1755058" cy="523568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>
                <a:solidFill>
                  <a:schemeClr val="tx1"/>
                </a:solidFill>
              </a:rPr>
              <a:t>ছুটিতেছে</a:t>
            </a:r>
            <a:endParaRPr lang="en-US" dirty="0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34780B62-412C-46CE-B74B-25D9B678F709}"/>
              </a:ext>
            </a:extLst>
          </p:cNvPr>
          <p:cNvSpPr/>
          <p:nvPr/>
        </p:nvSpPr>
        <p:spPr>
          <a:xfrm>
            <a:off x="218562" y="6097302"/>
            <a:ext cx="1755058" cy="523568"/>
          </a:xfrm>
          <a:prstGeom prst="rect">
            <a:avLst/>
          </a:prstGeom>
          <a:solidFill>
            <a:srgbClr val="E226A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>
                <a:solidFill>
                  <a:schemeClr val="tx1"/>
                </a:solidFill>
              </a:rPr>
              <a:t>উড়িতেছে</a:t>
            </a:r>
            <a:endParaRPr lang="en-US" dirty="0"/>
          </a:p>
        </p:txBody>
      </p:sp>
      <p:sp>
        <p:nvSpPr>
          <p:cNvPr id="5" name="Arrow: Right 4">
            <a:extLst>
              <a:ext uri="{FF2B5EF4-FFF2-40B4-BE49-F238E27FC236}">
                <a16:creationId xmlns:a16="http://schemas.microsoft.com/office/drawing/2014/main" id="{979E9741-07FB-4109-A1FD-AAC348EDF953}"/>
              </a:ext>
            </a:extLst>
          </p:cNvPr>
          <p:cNvSpPr/>
          <p:nvPr/>
        </p:nvSpPr>
        <p:spPr>
          <a:xfrm>
            <a:off x="1970150" y="2954759"/>
            <a:ext cx="1182863" cy="14225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Arrow: Right 35">
            <a:extLst>
              <a:ext uri="{FF2B5EF4-FFF2-40B4-BE49-F238E27FC236}">
                <a16:creationId xmlns:a16="http://schemas.microsoft.com/office/drawing/2014/main" id="{DE3EA1CF-6D3D-48AB-9AE8-D465EDCDF666}"/>
              </a:ext>
            </a:extLst>
          </p:cNvPr>
          <p:cNvSpPr/>
          <p:nvPr/>
        </p:nvSpPr>
        <p:spPr>
          <a:xfrm>
            <a:off x="1968256" y="3814027"/>
            <a:ext cx="1182863" cy="14240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Arrow: Right 36">
            <a:extLst>
              <a:ext uri="{FF2B5EF4-FFF2-40B4-BE49-F238E27FC236}">
                <a16:creationId xmlns:a16="http://schemas.microsoft.com/office/drawing/2014/main" id="{2D054439-667F-4309-BBBD-173C20521912}"/>
              </a:ext>
            </a:extLst>
          </p:cNvPr>
          <p:cNvSpPr/>
          <p:nvPr/>
        </p:nvSpPr>
        <p:spPr>
          <a:xfrm>
            <a:off x="1934469" y="4706203"/>
            <a:ext cx="1182863" cy="14240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Arrow: Right 37">
            <a:extLst>
              <a:ext uri="{FF2B5EF4-FFF2-40B4-BE49-F238E27FC236}">
                <a16:creationId xmlns:a16="http://schemas.microsoft.com/office/drawing/2014/main" id="{54D32A2E-56AC-4A7D-AD38-4F988114071D}"/>
              </a:ext>
            </a:extLst>
          </p:cNvPr>
          <p:cNvSpPr/>
          <p:nvPr/>
        </p:nvSpPr>
        <p:spPr>
          <a:xfrm>
            <a:off x="1934470" y="5504887"/>
            <a:ext cx="1182863" cy="14240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Arrow: Right 38">
            <a:extLst>
              <a:ext uri="{FF2B5EF4-FFF2-40B4-BE49-F238E27FC236}">
                <a16:creationId xmlns:a16="http://schemas.microsoft.com/office/drawing/2014/main" id="{44FDDABB-737C-4362-8BC7-82FCAEE59942}"/>
              </a:ext>
            </a:extLst>
          </p:cNvPr>
          <p:cNvSpPr/>
          <p:nvPr/>
        </p:nvSpPr>
        <p:spPr>
          <a:xfrm>
            <a:off x="8569742" y="6123360"/>
            <a:ext cx="1182863" cy="14137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Arrow: Right 39">
            <a:extLst>
              <a:ext uri="{FF2B5EF4-FFF2-40B4-BE49-F238E27FC236}">
                <a16:creationId xmlns:a16="http://schemas.microsoft.com/office/drawing/2014/main" id="{7743BAD3-20B1-4460-B7B3-6482592A18B5}"/>
              </a:ext>
            </a:extLst>
          </p:cNvPr>
          <p:cNvSpPr/>
          <p:nvPr/>
        </p:nvSpPr>
        <p:spPr>
          <a:xfrm>
            <a:off x="8573865" y="5401487"/>
            <a:ext cx="1182863" cy="14137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Arrow: Right 40">
            <a:extLst>
              <a:ext uri="{FF2B5EF4-FFF2-40B4-BE49-F238E27FC236}">
                <a16:creationId xmlns:a16="http://schemas.microsoft.com/office/drawing/2014/main" id="{B7D0D856-A0BE-43AA-89F6-5A79303987D7}"/>
              </a:ext>
            </a:extLst>
          </p:cNvPr>
          <p:cNvSpPr/>
          <p:nvPr/>
        </p:nvSpPr>
        <p:spPr>
          <a:xfrm>
            <a:off x="8578106" y="4706203"/>
            <a:ext cx="1182863" cy="14137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Arrow: Right 41">
            <a:extLst>
              <a:ext uri="{FF2B5EF4-FFF2-40B4-BE49-F238E27FC236}">
                <a16:creationId xmlns:a16="http://schemas.microsoft.com/office/drawing/2014/main" id="{B5125D47-6AAD-41F0-8FC6-12C7B389027C}"/>
              </a:ext>
            </a:extLst>
          </p:cNvPr>
          <p:cNvSpPr/>
          <p:nvPr/>
        </p:nvSpPr>
        <p:spPr>
          <a:xfrm>
            <a:off x="8546368" y="3721728"/>
            <a:ext cx="1182863" cy="11559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Arrow: Right 42">
            <a:extLst>
              <a:ext uri="{FF2B5EF4-FFF2-40B4-BE49-F238E27FC236}">
                <a16:creationId xmlns:a16="http://schemas.microsoft.com/office/drawing/2014/main" id="{6389CD0E-3108-4838-AEF9-80D05693DDEC}"/>
              </a:ext>
            </a:extLst>
          </p:cNvPr>
          <p:cNvSpPr/>
          <p:nvPr/>
        </p:nvSpPr>
        <p:spPr>
          <a:xfrm>
            <a:off x="8541040" y="2812702"/>
            <a:ext cx="1182863" cy="11559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Arrow: Right 43">
            <a:extLst>
              <a:ext uri="{FF2B5EF4-FFF2-40B4-BE49-F238E27FC236}">
                <a16:creationId xmlns:a16="http://schemas.microsoft.com/office/drawing/2014/main" id="{689E0735-87B6-47E7-8864-D516123052A6}"/>
              </a:ext>
            </a:extLst>
          </p:cNvPr>
          <p:cNvSpPr/>
          <p:nvPr/>
        </p:nvSpPr>
        <p:spPr>
          <a:xfrm>
            <a:off x="1917689" y="6298845"/>
            <a:ext cx="1182863" cy="14240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78556D4-9A45-462F-AECD-673EA92595C2}"/>
              </a:ext>
            </a:extLst>
          </p:cNvPr>
          <p:cNvSpPr/>
          <p:nvPr/>
        </p:nvSpPr>
        <p:spPr>
          <a:xfrm>
            <a:off x="6785982" y="3584378"/>
            <a:ext cx="1755058" cy="646331"/>
          </a:xfrm>
          <a:prstGeom prst="rect">
            <a:avLst/>
          </a:prstGeom>
          <a:solidFill>
            <a:srgbClr val="E226AC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b="1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ছুটছে</a:t>
            </a:r>
            <a:endParaRPr lang="en-US" sz="36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0940280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9" grpId="0" animBg="1"/>
      <p:bldP spid="26" grpId="0" animBg="1"/>
      <p:bldP spid="27" grpId="0" animBg="1"/>
      <p:bldP spid="28" grpId="0" animBg="1"/>
      <p:bldP spid="29" grpId="0" animBg="1"/>
      <p:bldP spid="31" grpId="0" animBg="1"/>
      <p:bldP spid="32" grpId="0" animBg="1"/>
      <p:bldP spid="33" grpId="0" animBg="1"/>
      <p:bldP spid="34" grpId="0" animBg="1"/>
      <p:bldP spid="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Box 21">
            <a:extLst>
              <a:ext uri="{FF2B5EF4-FFF2-40B4-BE49-F238E27FC236}">
                <a16:creationId xmlns:a16="http://schemas.microsoft.com/office/drawing/2014/main" id="{47E0DA46-6808-486E-A31C-E19A9FD51BD0}"/>
              </a:ext>
            </a:extLst>
          </p:cNvPr>
          <p:cNvSpPr txBox="1"/>
          <p:nvPr/>
        </p:nvSpPr>
        <p:spPr>
          <a:xfrm>
            <a:off x="79245" y="629048"/>
            <a:ext cx="6048547" cy="4893647"/>
          </a:xfrm>
          <a:prstGeom prst="rect">
            <a:avLst/>
          </a:prstGeom>
          <a:blipFill>
            <a:blip r:embed="rId3" cstate="print"/>
            <a:tile tx="0" ty="0" sx="100000" sy="100000" flip="none" algn="tl"/>
          </a:blipFill>
          <a:ln w="76200">
            <a:solidFill>
              <a:schemeClr val="tx1"/>
            </a:solidFill>
          </a:ln>
        </p:spPr>
        <p:txBody>
          <a:bodyPr wrap="square" numCol="1" rtlCol="0">
            <a:spAutoFit/>
          </a:bodyPr>
          <a:lstStyle/>
          <a:p>
            <a:pPr algn="just"/>
            <a:r>
              <a:rPr lang="en-US" sz="4800" dirty="0"/>
              <a:t>  </a:t>
            </a:r>
            <a:r>
              <a:rPr lang="bn-IN" sz="5400" b="1" u="sng" dirty="0">
                <a:latin typeface="NikoshBAN" pitchFamily="2" charset="0"/>
                <a:cs typeface="NikoshBAN" pitchFamily="2" charset="0"/>
              </a:rPr>
              <a:t>শিক্ষক পরিচিতিঃ </a:t>
            </a:r>
            <a:endParaRPr lang="bn-IN" sz="4800" b="1" u="sng" dirty="0">
              <a:latin typeface="NikoshBAN" pitchFamily="2" charset="0"/>
              <a:cs typeface="NikoshBAN" pitchFamily="2" charset="0"/>
            </a:endParaRPr>
          </a:p>
          <a:p>
            <a:pPr algn="just"/>
            <a:r>
              <a:rPr lang="en-US" sz="4000" b="1" dirty="0">
                <a:latin typeface="NikoshBAN" pitchFamily="2" charset="0"/>
                <a:cs typeface="NikoshBAN" pitchFamily="2" charset="0"/>
              </a:rPr>
              <a:t>      </a:t>
            </a:r>
          </a:p>
          <a:p>
            <a:pPr algn="just"/>
            <a:r>
              <a:rPr lang="en-US" sz="4000" dirty="0">
                <a:latin typeface="NikoshBAN" pitchFamily="2" charset="0"/>
                <a:cs typeface="NikoshBAN" pitchFamily="2" charset="0"/>
              </a:rPr>
              <a:t>       </a:t>
            </a:r>
            <a:r>
              <a:rPr lang="en-US" sz="5400" b="1" dirty="0" err="1">
                <a:latin typeface="NikoshBAN" pitchFamily="2" charset="0"/>
                <a:cs typeface="NikoshBAN" pitchFamily="2" charset="0"/>
              </a:rPr>
              <a:t>আয়েশা</a:t>
            </a:r>
            <a:r>
              <a:rPr lang="en-US" sz="5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>
                <a:latin typeface="NikoshBAN" pitchFamily="2" charset="0"/>
                <a:cs typeface="NikoshBAN" pitchFamily="2" charset="0"/>
              </a:rPr>
              <a:t>ছিদ্দিকা</a:t>
            </a:r>
            <a:endParaRPr lang="en-US" sz="4000" b="1" dirty="0">
              <a:latin typeface="NikoshBAN" pitchFamily="2" charset="0"/>
              <a:cs typeface="NikoshBAN" pitchFamily="2" charset="0"/>
            </a:endParaRPr>
          </a:p>
          <a:p>
            <a:pPr algn="just"/>
            <a:r>
              <a:rPr lang="en-US" sz="4000" b="1" dirty="0">
                <a:latin typeface="NikoshBAN" pitchFamily="2" charset="0"/>
                <a:cs typeface="NikoshBAN" pitchFamily="2" charset="0"/>
              </a:rPr>
              <a:t>         </a:t>
            </a:r>
            <a:r>
              <a:rPr lang="en-US" sz="4800" b="1" dirty="0" err="1">
                <a:latin typeface="NikoshBAN" pitchFamily="2" charset="0"/>
                <a:cs typeface="NikoshBAN" pitchFamily="2" charset="0"/>
              </a:rPr>
              <a:t>প্রধান</a:t>
            </a:r>
            <a:r>
              <a:rPr lang="bn-IN" sz="4800" b="1" dirty="0">
                <a:latin typeface="NikoshBAN" pitchFamily="2" charset="0"/>
                <a:cs typeface="NikoshBAN" pitchFamily="2" charset="0"/>
              </a:rPr>
              <a:t> শিক্ষক</a:t>
            </a:r>
            <a:endParaRPr lang="en-US" sz="4400" b="1" dirty="0">
              <a:latin typeface="NikoshBAN" pitchFamily="2" charset="0"/>
              <a:cs typeface="NikoshBAN" pitchFamily="2" charset="0"/>
            </a:endParaRPr>
          </a:p>
          <a:p>
            <a:pPr algn="just"/>
            <a:r>
              <a:rPr lang="bn-IN" sz="4400" b="1" dirty="0">
                <a:latin typeface="NikoshBAN" pitchFamily="2" charset="0"/>
                <a:cs typeface="NikoshBAN" pitchFamily="2" charset="0"/>
              </a:rPr>
              <a:t>রামপুর</a:t>
            </a:r>
            <a:r>
              <a:rPr lang="en-US" sz="4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4400" b="1" dirty="0">
                <a:latin typeface="NikoshBAN" pitchFamily="2" charset="0"/>
                <a:cs typeface="NikoshBAN" pitchFamily="2" charset="0"/>
              </a:rPr>
              <a:t>সরকারি প্রাথমিক </a:t>
            </a:r>
            <a:r>
              <a:rPr lang="en-US" sz="4400" b="1" dirty="0" err="1">
                <a:latin typeface="NikoshBAN" pitchFamily="2" charset="0"/>
                <a:cs typeface="NikoshBAN" pitchFamily="2" charset="0"/>
              </a:rPr>
              <a:t>বিদ্যালয়</a:t>
            </a:r>
            <a:endParaRPr lang="bn-IN" sz="4400" b="1" dirty="0">
              <a:latin typeface="NikoshBAN" pitchFamily="2" charset="0"/>
              <a:cs typeface="NikoshBAN" pitchFamily="2" charset="0"/>
            </a:endParaRPr>
          </a:p>
          <a:p>
            <a:pPr algn="just"/>
            <a:r>
              <a:rPr lang="en-US" sz="4800" b="1" dirty="0">
                <a:latin typeface="NikoshBAN" pitchFamily="2" charset="0"/>
                <a:cs typeface="NikoshBAN" pitchFamily="2" charset="0"/>
              </a:rPr>
              <a:t>        </a:t>
            </a:r>
            <a:r>
              <a:rPr lang="bn-IN" sz="4800" b="1" dirty="0">
                <a:latin typeface="NikoshBAN" pitchFamily="2" charset="0"/>
                <a:cs typeface="NikoshBAN" pitchFamily="2" charset="0"/>
              </a:rPr>
              <a:t>লাকসাম, কুমিল্লা </a:t>
            </a:r>
            <a:r>
              <a:rPr lang="bn-IN" sz="6600" b="1" dirty="0">
                <a:latin typeface="NikoshBAN" pitchFamily="2" charset="0"/>
                <a:cs typeface="NikoshBAN" pitchFamily="2" charset="0"/>
              </a:rPr>
              <a:t>।</a:t>
            </a:r>
            <a:endParaRPr lang="en-US" sz="66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491C6063-4F8A-4BAC-AC37-1EE5BB0E52E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2608" y="629048"/>
            <a:ext cx="983391" cy="948454"/>
          </a:xfrm>
          <a:prstGeom prst="rect">
            <a:avLst/>
          </a:prstGeom>
        </p:spPr>
      </p:pic>
      <p:sp>
        <p:nvSpPr>
          <p:cNvPr id="2" name="Rectangle: Beveled 1">
            <a:extLst>
              <a:ext uri="{FF2B5EF4-FFF2-40B4-BE49-F238E27FC236}">
                <a16:creationId xmlns:a16="http://schemas.microsoft.com/office/drawing/2014/main" id="{DE441EE2-E8EF-4D29-AD33-365F67039B9F}"/>
              </a:ext>
            </a:extLst>
          </p:cNvPr>
          <p:cNvSpPr/>
          <p:nvPr/>
        </p:nvSpPr>
        <p:spPr>
          <a:xfrm>
            <a:off x="6127791" y="629048"/>
            <a:ext cx="5984963" cy="4893647"/>
          </a:xfrm>
          <a:prstGeom prst="bevel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2FF790F-222A-4382-89E5-9FEE441DAA0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9729" y="1335305"/>
            <a:ext cx="4203290" cy="33694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105241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00B2A4B-631C-4815-B7B9-83AD67DCDEE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648930" y="317090"/>
            <a:ext cx="11253018" cy="6223819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D5ED98AE-ED7B-4CDA-9099-3B0E4475263F}"/>
              </a:ext>
            </a:extLst>
          </p:cNvPr>
          <p:cNvSpPr txBox="1"/>
          <p:nvPr/>
        </p:nvSpPr>
        <p:spPr>
          <a:xfrm>
            <a:off x="968478" y="1541206"/>
            <a:ext cx="10279625" cy="452431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4800" dirty="0">
                <a:ln>
                  <a:solidFill>
                    <a:schemeClr val="tx1"/>
                  </a:solidFill>
                </a:ln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(১)  </a:t>
            </a:r>
            <a:r>
              <a:rPr lang="en-US" sz="4800" dirty="0" err="1">
                <a:ln>
                  <a:solidFill>
                    <a:schemeClr val="tx1"/>
                  </a:solidFill>
                </a:ln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বাংলা</a:t>
            </a:r>
            <a:r>
              <a:rPr lang="en-US" sz="4800" dirty="0">
                <a:ln>
                  <a:solidFill>
                    <a:schemeClr val="tx1"/>
                  </a:solidFill>
                </a:ln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n>
                  <a:solidFill>
                    <a:schemeClr val="tx1"/>
                  </a:solidFill>
                </a:ln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ভাষায়</a:t>
            </a:r>
            <a:r>
              <a:rPr lang="en-US" sz="4800" dirty="0">
                <a:ln>
                  <a:solidFill>
                    <a:schemeClr val="tx1"/>
                  </a:solidFill>
                </a:ln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n>
                  <a:solidFill>
                    <a:schemeClr val="tx1"/>
                  </a:solidFill>
                </a:ln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ক্রিয়াপদের</a:t>
            </a:r>
            <a:r>
              <a:rPr lang="en-US" sz="4800" dirty="0">
                <a:ln>
                  <a:solidFill>
                    <a:schemeClr val="tx1"/>
                  </a:solidFill>
                </a:ln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n>
                  <a:solidFill>
                    <a:schemeClr val="tx1"/>
                  </a:solidFill>
                </a:ln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রীতি</a:t>
            </a:r>
            <a:r>
              <a:rPr lang="en-US" sz="4800" dirty="0">
                <a:ln>
                  <a:solidFill>
                    <a:schemeClr val="tx1"/>
                  </a:solidFill>
                </a:ln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n>
                  <a:solidFill>
                    <a:schemeClr val="tx1"/>
                  </a:solidFill>
                </a:ln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কয়টি</a:t>
            </a:r>
            <a:r>
              <a:rPr lang="en-US" sz="4800" dirty="0">
                <a:ln>
                  <a:solidFill>
                    <a:schemeClr val="tx1"/>
                  </a:solidFill>
                </a:ln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4800" dirty="0" err="1">
                <a:ln>
                  <a:solidFill>
                    <a:schemeClr val="tx1"/>
                  </a:solidFill>
                </a:ln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4800" dirty="0">
                <a:ln>
                  <a:solidFill>
                    <a:schemeClr val="tx1"/>
                  </a:solidFill>
                </a:ln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n>
                  <a:solidFill>
                    <a:schemeClr val="tx1"/>
                  </a:solidFill>
                </a:ln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4800" dirty="0">
                <a:ln>
                  <a:solidFill>
                    <a:schemeClr val="tx1"/>
                  </a:solidFill>
                </a:ln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?    </a:t>
            </a:r>
            <a:r>
              <a:rPr lang="en-US" sz="4800" dirty="0" err="1">
                <a:ln>
                  <a:solidFill>
                    <a:schemeClr val="tx1"/>
                  </a:solidFill>
                </a:ln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উদাহরণসহ</a:t>
            </a:r>
            <a:r>
              <a:rPr lang="en-US" sz="4800" dirty="0">
                <a:ln>
                  <a:solidFill>
                    <a:schemeClr val="tx1"/>
                  </a:solidFill>
                </a:ln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n>
                  <a:solidFill>
                    <a:schemeClr val="tx1"/>
                  </a:solidFill>
                </a:ln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শিখে</a:t>
            </a:r>
            <a:r>
              <a:rPr lang="en-US" sz="4800" dirty="0">
                <a:ln>
                  <a:solidFill>
                    <a:schemeClr val="tx1"/>
                  </a:solidFill>
                </a:ln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n>
                  <a:solidFill>
                    <a:schemeClr val="tx1"/>
                  </a:solidFill>
                </a:ln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তোমাদের</a:t>
            </a:r>
            <a:r>
              <a:rPr lang="en-US" sz="4800" dirty="0">
                <a:ln>
                  <a:solidFill>
                    <a:schemeClr val="tx1"/>
                  </a:solidFill>
                </a:ln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n>
                  <a:solidFill>
                    <a:schemeClr val="tx1"/>
                  </a:solidFill>
                </a:ln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খাতায়</a:t>
            </a:r>
            <a:r>
              <a:rPr lang="en-US" sz="4800" dirty="0">
                <a:ln>
                  <a:solidFill>
                    <a:schemeClr val="tx1"/>
                  </a:solidFill>
                </a:ln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n>
                  <a:solidFill>
                    <a:schemeClr val="tx1"/>
                  </a:solidFill>
                </a:ln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লিখে</a:t>
            </a:r>
            <a:r>
              <a:rPr lang="en-US" sz="4800" dirty="0">
                <a:ln>
                  <a:solidFill>
                    <a:schemeClr val="tx1"/>
                  </a:solidFill>
                </a:ln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marL="914400" indent="-914400" algn="just">
              <a:buAutoNum type="arabicParenBoth" startAt="2"/>
            </a:pPr>
            <a:r>
              <a:rPr lang="en-US" sz="4800" dirty="0" err="1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ক্রিয়াপদের</a:t>
            </a:r>
            <a:r>
              <a:rPr lang="en-US" sz="4800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চলিতরূপ</a:t>
            </a:r>
            <a:r>
              <a:rPr lang="en-US" sz="4800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লেখ</a:t>
            </a:r>
            <a:r>
              <a:rPr lang="en-US" sz="4800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: </a:t>
            </a:r>
            <a:r>
              <a:rPr lang="en-US" sz="4800" dirty="0" err="1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আঁকিব</a:t>
            </a:r>
            <a:r>
              <a:rPr lang="en-US" sz="4800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4800" dirty="0" err="1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করিতেছে</a:t>
            </a:r>
            <a:r>
              <a:rPr lang="en-US" sz="4800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4800" dirty="0" err="1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দেখিব</a:t>
            </a:r>
            <a:r>
              <a:rPr lang="en-US" sz="4800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4800" dirty="0" err="1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হাসিব</a:t>
            </a:r>
            <a:r>
              <a:rPr lang="en-US" sz="4800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4800" dirty="0" err="1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ছুটিতেছে</a:t>
            </a:r>
            <a:r>
              <a:rPr lang="en-US" sz="4800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4800" dirty="0" err="1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মরিতেছে</a:t>
            </a:r>
            <a:r>
              <a:rPr lang="en-US" sz="4800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marL="914400" indent="-914400" algn="just">
              <a:buAutoNum type="arabicParenBoth" startAt="2"/>
            </a:pPr>
            <a:r>
              <a:rPr lang="en-US" sz="4800" dirty="0" err="1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ক্রিয়াপদের</a:t>
            </a:r>
            <a:r>
              <a:rPr lang="en-US" sz="4800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সাধুরূপ</a:t>
            </a:r>
            <a:r>
              <a:rPr lang="en-US" sz="4800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লেখ</a:t>
            </a:r>
            <a:r>
              <a:rPr lang="en-US" sz="4800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: </a:t>
            </a:r>
            <a:r>
              <a:rPr lang="en-US" sz="4800" dirty="0" err="1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উঠে</a:t>
            </a:r>
            <a:r>
              <a:rPr lang="en-US" sz="4800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4800" dirty="0" err="1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এসেছে</a:t>
            </a:r>
            <a:r>
              <a:rPr lang="en-US" sz="4800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4800" dirty="0" err="1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ডাকল</a:t>
            </a:r>
            <a:r>
              <a:rPr lang="en-US" sz="4800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4800" dirty="0" err="1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হয়েছে</a:t>
            </a:r>
            <a:r>
              <a:rPr lang="en-US" sz="4800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4800" dirty="0" err="1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থাকল</a:t>
            </a:r>
            <a:r>
              <a:rPr lang="en-US" sz="4800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4800" dirty="0" err="1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বেড়াতে</a:t>
            </a:r>
            <a:r>
              <a:rPr lang="en-US" sz="4800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4800" dirty="0">
              <a:ln>
                <a:solidFill>
                  <a:schemeClr val="tx1"/>
                </a:solidFill>
              </a:ln>
              <a:solidFill>
                <a:schemeClr val="tx1"/>
              </a:solidFill>
              <a:effectLst>
                <a:innerShdw blurRad="63500" dist="50800">
                  <a:prstClr val="black">
                    <a:alpha val="50000"/>
                  </a:prst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043004A7-2163-4166-BCAA-372AA16C5BAF}"/>
              </a:ext>
            </a:extLst>
          </p:cNvPr>
          <p:cNvSpPr/>
          <p:nvPr/>
        </p:nvSpPr>
        <p:spPr>
          <a:xfrm>
            <a:off x="899652" y="317090"/>
            <a:ext cx="2610464" cy="122411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endParaRPr lang="en-US" sz="4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48935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rrow: Right 3">
            <a:extLst>
              <a:ext uri="{FF2B5EF4-FFF2-40B4-BE49-F238E27FC236}">
                <a16:creationId xmlns:a16="http://schemas.microsoft.com/office/drawing/2014/main" id="{744F3A58-412F-47CD-822B-C2E624AD020C}"/>
              </a:ext>
            </a:extLst>
          </p:cNvPr>
          <p:cNvSpPr/>
          <p:nvPr/>
        </p:nvSpPr>
        <p:spPr>
          <a:xfrm>
            <a:off x="787614" y="39976"/>
            <a:ext cx="7456733" cy="1761268"/>
          </a:xfrm>
          <a:prstGeom prst="rightArrow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বাড়ির</a:t>
            </a:r>
            <a:r>
              <a:rPr lang="en-US" sz="4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48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কাজ</a:t>
            </a:r>
            <a:r>
              <a:rPr lang="en-US" sz="4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F064572E-9173-43CD-8EE3-63572D52B302}"/>
              </a:ext>
            </a:extLst>
          </p:cNvPr>
          <p:cNvSpPr/>
          <p:nvPr/>
        </p:nvSpPr>
        <p:spPr>
          <a:xfrm>
            <a:off x="103239" y="2159474"/>
            <a:ext cx="7876674" cy="3914274"/>
          </a:xfrm>
          <a:prstGeom prst="rect">
            <a:avLst/>
          </a:prstGeom>
          <a:solidFill>
            <a:srgbClr val="FFFF00"/>
          </a:solidFill>
          <a:effectLst>
            <a:softEdge rad="635000"/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914400" indent="-914400" algn="just">
              <a:buAutoNum type="arabicParenBoth"/>
            </a:pP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ক্রিয়াপদের</a:t>
            </a:r>
            <a:r>
              <a:rPr lang="en-US" sz="4400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চলিতরূপ</a:t>
            </a:r>
            <a:r>
              <a:rPr lang="en-US" sz="4400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লেখ</a:t>
            </a:r>
            <a:r>
              <a:rPr lang="en-US" sz="4400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: </a:t>
            </a:r>
            <a:r>
              <a:rPr lang="en-US" sz="4400" dirty="0" err="1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আঁকিব</a:t>
            </a:r>
            <a:r>
              <a:rPr lang="en-US" sz="4400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4400" dirty="0" err="1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করিতেছে</a:t>
            </a:r>
            <a:r>
              <a:rPr lang="en-US" sz="4400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4400" dirty="0" err="1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দেখিব</a:t>
            </a:r>
            <a:r>
              <a:rPr lang="en-US" sz="4400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4400" dirty="0" err="1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হাসিব</a:t>
            </a:r>
            <a:r>
              <a:rPr lang="en-US" sz="4400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4400" dirty="0" err="1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ছুটিতেছে</a:t>
            </a:r>
            <a:r>
              <a:rPr lang="en-US" sz="4400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4400" dirty="0" err="1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মরিয়াছে</a:t>
            </a:r>
            <a:r>
              <a:rPr lang="en-US" sz="4400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marL="914400" indent="-914400" algn="just">
              <a:buAutoNum type="arabicParenBoth"/>
            </a:pPr>
            <a:r>
              <a:rPr lang="en-US" sz="4400" dirty="0" err="1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ক্রিয়াপদের</a:t>
            </a:r>
            <a:r>
              <a:rPr lang="en-US" sz="4400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সাধুরূপ</a:t>
            </a:r>
            <a:r>
              <a:rPr lang="en-US" sz="4400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লেখ</a:t>
            </a:r>
            <a:r>
              <a:rPr lang="en-US" sz="4400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: </a:t>
            </a:r>
            <a:r>
              <a:rPr lang="en-US" sz="4400" dirty="0" err="1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খাচ্ছে</a:t>
            </a:r>
            <a:r>
              <a:rPr lang="en-US" sz="4400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4400" dirty="0" err="1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এসেছে</a:t>
            </a:r>
            <a:r>
              <a:rPr lang="en-US" sz="4400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4400" dirty="0" err="1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ডাকল</a:t>
            </a:r>
            <a:r>
              <a:rPr lang="en-US" sz="4400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4400" dirty="0" err="1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হয়েছে</a:t>
            </a:r>
            <a:r>
              <a:rPr lang="en-US" sz="4400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4400" dirty="0" err="1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থাকল</a:t>
            </a:r>
            <a:r>
              <a:rPr lang="en-US" sz="4400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4400" dirty="0" err="1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বেড়াতে</a:t>
            </a:r>
            <a:r>
              <a:rPr lang="en-US" sz="4400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4400" dirty="0">
              <a:ln>
                <a:solidFill>
                  <a:schemeClr val="tx1"/>
                </a:solidFill>
              </a:ln>
              <a:solidFill>
                <a:schemeClr val="tx1"/>
              </a:solidFill>
              <a:effectLst>
                <a:innerShdw blurRad="63500" dist="50800">
                  <a:prstClr val="black">
                    <a:alpha val="50000"/>
                  </a:prst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AutoNum type="arabicPeriod"/>
            </a:pPr>
            <a:endParaRPr lang="en-US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5" name="Picture 14" descr="home">
            <a:extLst>
              <a:ext uri="{FF2B5EF4-FFF2-40B4-BE49-F238E27FC236}">
                <a16:creationId xmlns:a16="http://schemas.microsoft.com/office/drawing/2014/main" id="{6575EC73-F512-452D-A9B7-10712DF8FE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6674" y="1572903"/>
            <a:ext cx="4031600" cy="373703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1464420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n4.JPG">
            <a:extLst>
              <a:ext uri="{FF2B5EF4-FFF2-40B4-BE49-F238E27FC236}">
                <a16:creationId xmlns:a16="http://schemas.microsoft.com/office/drawing/2014/main" id="{353E395C-920A-405D-AAC1-EC5FC522B20F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10800000" flipV="1">
            <a:off x="439991" y="263852"/>
            <a:ext cx="11312014" cy="4440881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937143B6-8C55-4D5F-8E22-5DE84B5F10F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439992" y="4129547"/>
            <a:ext cx="11312013" cy="2464601"/>
          </a:xfrm>
          <a:prstGeom prst="rect">
            <a:avLst/>
          </a:prstGeom>
          <a:solidFill>
            <a:schemeClr val="accent1"/>
          </a:solidFill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F33E4A9E-6E98-4407-92AB-73B05B2563BD}"/>
              </a:ext>
            </a:extLst>
          </p:cNvPr>
          <p:cNvSpPr/>
          <p:nvPr/>
        </p:nvSpPr>
        <p:spPr>
          <a:xfrm>
            <a:off x="1525366" y="1158793"/>
            <a:ext cx="9406742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9600" b="1" cap="none" spc="0" dirty="0" err="1">
                <a:ln/>
                <a:solidFill>
                  <a:schemeClr val="bg1"/>
                </a:solidFill>
                <a:effectLst/>
              </a:rPr>
              <a:t>আজকের</a:t>
            </a:r>
            <a:r>
              <a:rPr lang="en-US" sz="9600" b="1" cap="none" spc="0" dirty="0">
                <a:ln/>
                <a:solidFill>
                  <a:schemeClr val="bg1"/>
                </a:solidFill>
                <a:effectLst/>
              </a:rPr>
              <a:t> </a:t>
            </a:r>
            <a:r>
              <a:rPr lang="en-US" sz="9600" b="1" cap="none" spc="0" dirty="0" err="1">
                <a:ln/>
                <a:solidFill>
                  <a:schemeClr val="bg1"/>
                </a:solidFill>
                <a:effectLst/>
              </a:rPr>
              <a:t>জন্য</a:t>
            </a:r>
            <a:r>
              <a:rPr lang="en-US" sz="9600" b="1" cap="none" spc="0" dirty="0">
                <a:ln/>
                <a:solidFill>
                  <a:schemeClr val="bg1"/>
                </a:solidFill>
                <a:effectLst/>
              </a:rPr>
              <a:t>   </a:t>
            </a:r>
            <a:r>
              <a:rPr lang="en-US" sz="9600" b="1" cap="none" spc="0" dirty="0" err="1">
                <a:ln/>
                <a:solidFill>
                  <a:schemeClr val="bg1"/>
                </a:solidFill>
                <a:effectLst/>
              </a:rPr>
              <a:t>ধন্যবাদ</a:t>
            </a:r>
            <a:endParaRPr lang="en-US" sz="9600" b="1" cap="none" spc="0" dirty="0">
              <a:ln/>
              <a:solidFill>
                <a:schemeClr val="bg1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42041645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Box 24">
            <a:extLst>
              <a:ext uri="{FF2B5EF4-FFF2-40B4-BE49-F238E27FC236}">
                <a16:creationId xmlns:a16="http://schemas.microsoft.com/office/drawing/2014/main" id="{6AAE6A0F-3C65-4531-AB70-A63039A26C9F}"/>
              </a:ext>
            </a:extLst>
          </p:cNvPr>
          <p:cNvSpPr txBox="1"/>
          <p:nvPr/>
        </p:nvSpPr>
        <p:spPr>
          <a:xfrm>
            <a:off x="146198" y="781664"/>
            <a:ext cx="7700211" cy="5078313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 w="762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7200" b="1" u="sng" dirty="0" err="1"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7200" b="1" u="sng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7200" b="1" u="sng" dirty="0" err="1"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7200" b="1" u="sng" dirty="0"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4400" b="1" dirty="0">
              <a:latin typeface="NikoshBAN" pitchFamily="2" charset="0"/>
              <a:cs typeface="NikoshBAN" pitchFamily="2" charset="0"/>
            </a:endParaRPr>
          </a:p>
          <a:p>
            <a:r>
              <a:rPr lang="bn-BD" sz="3600" b="1" dirty="0">
                <a:latin typeface="NikoshBAN" pitchFamily="2" charset="0"/>
                <a:cs typeface="NikoshBAN" pitchFamily="2" charset="0"/>
              </a:rPr>
              <a:t>শ্রেণি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				: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পঞ্চম</a:t>
            </a:r>
            <a:endParaRPr lang="bn-BD" sz="3600" b="1" dirty="0">
              <a:latin typeface="NikoshBAN" pitchFamily="2" charset="0"/>
              <a:cs typeface="NikoshBAN" pitchFamily="2" charset="0"/>
            </a:endParaRPr>
          </a:p>
          <a:p>
            <a:r>
              <a:rPr lang="bn-BD" sz="3600" b="1" dirty="0">
                <a:latin typeface="NikoshBAN" pitchFamily="2" charset="0"/>
                <a:cs typeface="NikoshBAN" pitchFamily="2" charset="0"/>
              </a:rPr>
              <a:t>বিষয়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				: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বাংলা</a:t>
            </a:r>
            <a:endParaRPr lang="bn-BD" sz="3600" b="1" dirty="0">
              <a:latin typeface="NikoshBAN" pitchFamily="2" charset="0"/>
              <a:cs typeface="NikoshBAN" pitchFamily="2" charset="0"/>
            </a:endParaRPr>
          </a:p>
          <a:p>
            <a:r>
              <a:rPr lang="bn-BD" sz="4000" b="1" dirty="0">
                <a:latin typeface="NikoshBAN" pitchFamily="2" charset="0"/>
                <a:cs typeface="NikoshBAN" pitchFamily="2" charset="0"/>
              </a:rPr>
              <a:t>পাঠশিরোনাম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	: </a:t>
            </a:r>
            <a:r>
              <a:rPr lang="en-US" sz="4000" b="1" dirty="0" err="1">
                <a:latin typeface="NikoshBAN" pitchFamily="2" charset="0"/>
                <a:cs typeface="NikoshBAN" pitchFamily="2" charset="0"/>
              </a:rPr>
              <a:t>সংকল্প</a:t>
            </a:r>
            <a:endParaRPr lang="en-US" sz="4000" b="1" dirty="0">
              <a:latin typeface="NikoshBAN" pitchFamily="2" charset="0"/>
              <a:cs typeface="NikoshBAN" pitchFamily="2" charset="0"/>
            </a:endParaRPr>
          </a:p>
          <a:p>
            <a:r>
              <a:rPr lang="bn-BD" sz="3600" b="1" dirty="0">
                <a:latin typeface="NikoshBAN" pitchFamily="2" charset="0"/>
                <a:cs typeface="NikoshBAN" pitchFamily="2" charset="0"/>
              </a:rPr>
              <a:t>পাঠ্যাংশ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			: </a:t>
            </a:r>
            <a:r>
              <a:rPr lang="bn-IN" sz="36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থাকবো না কো.........মুঠোয় পুরে। </a:t>
            </a:r>
            <a:endParaRPr lang="bn-BD" sz="3600" b="1" dirty="0">
              <a:latin typeface="NikoshBAN" pitchFamily="2" charset="0"/>
              <a:cs typeface="NikoshBAN" pitchFamily="2" charset="0"/>
            </a:endParaRPr>
          </a:p>
          <a:p>
            <a:r>
              <a:rPr lang="bn-BD" sz="3600" b="1" dirty="0">
                <a:latin typeface="NikoshBAN" pitchFamily="2" charset="0"/>
                <a:cs typeface="NikoshBAN" pitchFamily="2" charset="0"/>
              </a:rPr>
              <a:t>সময়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				: 30 </a:t>
            </a:r>
            <a:r>
              <a:rPr lang="bn-BD" sz="3600" b="1" dirty="0">
                <a:latin typeface="NikoshBAN" pitchFamily="2" charset="0"/>
                <a:cs typeface="NikoshBAN" pitchFamily="2" charset="0"/>
              </a:rPr>
              <a:t>মিনিট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  <a:p>
            <a:endParaRPr lang="en-US" sz="2400" dirty="0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3E14A8D3-ECA2-460B-82C5-92555616376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6409" y="781664"/>
            <a:ext cx="4122036" cy="5078313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18B271CD-BBA7-40A0-9C4E-B2B1D33D251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06279" y="308830"/>
            <a:ext cx="641539" cy="58603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20864019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54D8AD4B-630E-4EA2-B8DA-939AACF571D9}"/>
              </a:ext>
            </a:extLst>
          </p:cNvPr>
          <p:cNvSpPr txBox="1"/>
          <p:nvPr/>
        </p:nvSpPr>
        <p:spPr>
          <a:xfrm>
            <a:off x="3049229" y="3244334"/>
            <a:ext cx="609845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hlinkClick r:id="rId2"/>
              </a:rPr>
              <a:t>https://www.youtube.com/watch?v=AUaQBaQ0rEs</a:t>
            </a:r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7F66394-7F73-4D60-93A3-784902F44339}"/>
              </a:ext>
            </a:extLst>
          </p:cNvPr>
          <p:cNvSpPr txBox="1"/>
          <p:nvPr/>
        </p:nvSpPr>
        <p:spPr>
          <a:xfrm>
            <a:off x="2370804" y="707612"/>
            <a:ext cx="6098458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000" b="1" dirty="0" err="1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চলো</a:t>
            </a:r>
            <a:r>
              <a:rPr lang="en-US" sz="4000" b="1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US" sz="4000" b="1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4000" b="1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ভিডিও</a:t>
            </a:r>
            <a:r>
              <a:rPr lang="en-US" sz="4000" b="1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দেখি</a:t>
            </a:r>
            <a:r>
              <a:rPr lang="en-US" sz="4000" b="1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8ACE77D-7814-4B66-86D3-0D5E72B16E9E}"/>
              </a:ext>
            </a:extLst>
          </p:cNvPr>
          <p:cNvSpPr txBox="1"/>
          <p:nvPr/>
        </p:nvSpPr>
        <p:spPr>
          <a:xfrm>
            <a:off x="2252816" y="5479373"/>
            <a:ext cx="6098458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2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ভিডিওটিতে</a:t>
            </a:r>
            <a:r>
              <a:rPr lang="en-US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তোমরা</a:t>
            </a:r>
            <a:r>
              <a:rPr lang="en-US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দেখতে</a:t>
            </a:r>
            <a:r>
              <a:rPr lang="en-US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পেলে</a:t>
            </a:r>
            <a:r>
              <a:rPr lang="en-US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  </a:t>
            </a:r>
          </a:p>
        </p:txBody>
      </p:sp>
    </p:spTree>
    <p:extLst>
      <p:ext uri="{BB962C8B-B14F-4D97-AF65-F5344CB8AC3E}">
        <p14:creationId xmlns:p14="http://schemas.microsoft.com/office/powerpoint/2010/main" val="10077940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9BF81A94-A98A-4298-B94B-92D52C925B67}"/>
              </a:ext>
            </a:extLst>
          </p:cNvPr>
          <p:cNvSpPr/>
          <p:nvPr/>
        </p:nvSpPr>
        <p:spPr>
          <a:xfrm>
            <a:off x="0" y="132735"/>
            <a:ext cx="12192000" cy="6445044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just"/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just"/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শোনা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	  ১.২.১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উচ্চারিত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পঠিত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বাক্য,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কথা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মনেযোগ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সহকারে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শুনবে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algn="just"/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বলা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 	 ২.১.১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প্রমিত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উচ্চারণে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ছন্দ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বজায়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রেখে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কবিতা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আবৃত্তি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algn="just"/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বলা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 	 ৩.১.১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প্রমিত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উচ্চারণে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কথা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algn="just"/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লেখা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	 ৪.১.১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অভিমত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সহ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পরিচিত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পরিবেশ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অভিজ্ঞতার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বিবরণ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লিখতে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11" name="Flowchart: Alternate Process 10">
            <a:extLst>
              <a:ext uri="{FF2B5EF4-FFF2-40B4-BE49-F238E27FC236}">
                <a16:creationId xmlns:a16="http://schemas.microsoft.com/office/drawing/2014/main" id="{75BE6E09-685C-4A10-A683-21EE06847326}"/>
              </a:ext>
            </a:extLst>
          </p:cNvPr>
          <p:cNvSpPr/>
          <p:nvPr/>
        </p:nvSpPr>
        <p:spPr>
          <a:xfrm>
            <a:off x="462116" y="132735"/>
            <a:ext cx="6086168" cy="1725562"/>
          </a:xfrm>
          <a:prstGeom prst="flowChartAlternateProcess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r"/>
            <a:r>
              <a:rPr lang="bn-IN" sz="66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endParaRPr lang="en-US" sz="660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44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 </a:t>
            </a:r>
            <a:r>
              <a:rPr lang="en-US" sz="44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44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শেষে</a:t>
            </a:r>
            <a:r>
              <a:rPr lang="en-US" sz="44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শিক্ষার্থীরা</a:t>
            </a:r>
            <a:r>
              <a:rPr lang="en-US" sz="44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...</a:t>
            </a:r>
          </a:p>
        </p:txBody>
      </p:sp>
    </p:spTree>
    <p:extLst>
      <p:ext uri="{BB962C8B-B14F-4D97-AF65-F5344CB8AC3E}">
        <p14:creationId xmlns:p14="http://schemas.microsoft.com/office/powerpoint/2010/main" val="16364293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xagon 1">
            <a:extLst>
              <a:ext uri="{FF2B5EF4-FFF2-40B4-BE49-F238E27FC236}">
                <a16:creationId xmlns:a16="http://schemas.microsoft.com/office/drawing/2014/main" id="{B77C2F97-9AAF-4C93-95B5-083B2153CCCE}"/>
              </a:ext>
            </a:extLst>
          </p:cNvPr>
          <p:cNvSpPr/>
          <p:nvPr/>
        </p:nvSpPr>
        <p:spPr>
          <a:xfrm>
            <a:off x="1120878" y="0"/>
            <a:ext cx="9645445" cy="1312606"/>
          </a:xfrm>
          <a:prstGeom prst="hexagon">
            <a:avLst/>
          </a:prstGeom>
          <a:solidFill>
            <a:schemeClr val="accent5">
              <a:lumMod val="40000"/>
              <a:lumOff val="60000"/>
            </a:schemeClr>
          </a:solidFill>
          <a:effectLst>
            <a:innerShdw blurRad="63500" dist="50800" dir="54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ক্রিয়াপদ </a:t>
            </a:r>
            <a:r>
              <a:rPr lang="en-US" sz="4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কাকে</a:t>
            </a:r>
            <a:r>
              <a:rPr lang="en-US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  <a:r>
              <a:rPr lang="en-US" sz="4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উদাহরণ</a:t>
            </a:r>
            <a:r>
              <a:rPr lang="en-US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দাও</a:t>
            </a:r>
            <a:endParaRPr lang="en-US" sz="4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52573D1-AF1B-4D20-A81B-F8F14FB249DB}"/>
              </a:ext>
            </a:extLst>
          </p:cNvPr>
          <p:cNvSpPr/>
          <p:nvPr/>
        </p:nvSpPr>
        <p:spPr>
          <a:xfrm>
            <a:off x="103239" y="1312606"/>
            <a:ext cx="11975690" cy="507831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যে </a:t>
            </a:r>
            <a:r>
              <a:rPr lang="en-US" sz="5400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পদ</a:t>
            </a:r>
            <a:r>
              <a:rPr lang="en-US" sz="54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দ্বারা</a:t>
            </a:r>
            <a:r>
              <a:rPr lang="en-US" sz="54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কোনোকিছু</a:t>
            </a:r>
            <a:r>
              <a:rPr lang="en-US" sz="54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54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5400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হওয়া</a:t>
            </a:r>
            <a:r>
              <a:rPr lang="en-US" sz="54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5400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খাওয়া</a:t>
            </a:r>
            <a:r>
              <a:rPr lang="en-US" sz="54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5400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যাওয়া</a:t>
            </a:r>
            <a:r>
              <a:rPr lang="en-US" sz="54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অর্থা</a:t>
            </a:r>
            <a:r>
              <a:rPr lang="en-US" sz="54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ৎ কোনো </a:t>
            </a:r>
            <a:r>
              <a:rPr lang="en-US" sz="5400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sz="54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বোঝায়</a:t>
            </a:r>
            <a:r>
              <a:rPr lang="en-US" sz="54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5400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তাকে</a:t>
            </a:r>
            <a:r>
              <a:rPr lang="en-US" sz="54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ক্রিয়াপদ </a:t>
            </a:r>
            <a:r>
              <a:rPr lang="en-US" sz="5400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54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  <a:p>
            <a:pPr algn="ctr"/>
            <a:r>
              <a:rPr lang="en-US" sz="5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যেমন</a:t>
            </a:r>
            <a:r>
              <a:rPr lang="en-US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: </a:t>
            </a:r>
            <a:r>
              <a:rPr lang="en-US" sz="5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পড়া</a:t>
            </a:r>
            <a:r>
              <a:rPr lang="en-US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5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লেখা</a:t>
            </a:r>
            <a:r>
              <a:rPr lang="en-US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5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5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পড়ে</a:t>
            </a:r>
            <a:r>
              <a:rPr lang="en-US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5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যায়</a:t>
            </a:r>
            <a:r>
              <a:rPr lang="en-US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5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চড়া</a:t>
            </a:r>
            <a:r>
              <a:rPr lang="en-US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5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বলা</a:t>
            </a:r>
            <a:r>
              <a:rPr lang="en-US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আঁকা</a:t>
            </a:r>
            <a:r>
              <a:rPr lang="en-US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5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দেখা</a:t>
            </a:r>
            <a:r>
              <a:rPr lang="en-US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5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ঘোরা</a:t>
            </a:r>
            <a:r>
              <a:rPr lang="en-US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5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মরা</a:t>
            </a:r>
            <a:r>
              <a:rPr lang="en-US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5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আসা</a:t>
            </a:r>
            <a:r>
              <a:rPr lang="en-US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5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চলা</a:t>
            </a:r>
            <a:r>
              <a:rPr lang="en-US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5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থাকা</a:t>
            </a:r>
            <a:r>
              <a:rPr lang="en-US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5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শুনা</a:t>
            </a:r>
            <a:r>
              <a:rPr lang="en-US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5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বেড়ানো</a:t>
            </a:r>
            <a:r>
              <a:rPr lang="en-US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5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পড়া</a:t>
            </a:r>
            <a:r>
              <a:rPr lang="en-US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5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খেলা</a:t>
            </a:r>
            <a:r>
              <a:rPr lang="en-US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5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নামা</a:t>
            </a:r>
            <a:r>
              <a:rPr lang="en-US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5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ধরা</a:t>
            </a:r>
            <a:r>
              <a:rPr lang="en-US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5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হাসা</a:t>
            </a:r>
            <a:r>
              <a:rPr lang="en-US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5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বানানো</a:t>
            </a:r>
            <a:r>
              <a:rPr lang="en-US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5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দেয়া</a:t>
            </a:r>
            <a:r>
              <a:rPr lang="en-US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5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চেনা</a:t>
            </a:r>
            <a:r>
              <a:rPr lang="en-US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5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জানা</a:t>
            </a:r>
            <a:r>
              <a:rPr lang="en-US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5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ডাকা</a:t>
            </a:r>
            <a:r>
              <a:rPr lang="en-US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5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জন্মানো</a:t>
            </a:r>
            <a:r>
              <a:rPr lang="en-US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5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রাখা</a:t>
            </a:r>
            <a:r>
              <a:rPr lang="en-US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5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উঠা</a:t>
            </a:r>
            <a:r>
              <a:rPr lang="en-US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5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পাওয়া</a:t>
            </a:r>
            <a:r>
              <a:rPr lang="en-US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5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বসা</a:t>
            </a:r>
            <a:r>
              <a:rPr lang="en-US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5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বাঁচা</a:t>
            </a:r>
            <a:r>
              <a:rPr lang="en-US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ইত্যাদি</a:t>
            </a:r>
            <a:r>
              <a:rPr lang="en-US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5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1359420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D4934BF-7E4C-434A-B6C9-FE7D369397C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478" y="117987"/>
            <a:ext cx="11842954" cy="6740013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83E577B3-A80C-4826-8789-1818342E72F7}"/>
                  </a:ext>
                </a:extLst>
              </p14:cNvPr>
              <p14:cNvContentPartPr/>
              <p14:nvPr/>
            </p14:nvContentPartPr>
            <p14:xfrm>
              <a:off x="1518120" y="2143080"/>
              <a:ext cx="866520" cy="7200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83E577B3-A80C-4826-8789-1818342E72F7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502280" y="2079720"/>
                <a:ext cx="897840" cy="198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3F3D4489-D785-4E65-ADDF-15F90B69B29B}"/>
                  </a:ext>
                </a:extLst>
              </p14:cNvPr>
              <p14:cNvContentPartPr/>
              <p14:nvPr/>
            </p14:nvContentPartPr>
            <p14:xfrm>
              <a:off x="2616480" y="2714760"/>
              <a:ext cx="696960" cy="36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3F3D4489-D785-4E65-ADDF-15F90B69B29B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2600640" y="2651400"/>
                <a:ext cx="728280" cy="127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059AB72C-D724-4A66-95CA-4C6139EAF05E}"/>
                  </a:ext>
                </a:extLst>
              </p14:cNvPr>
              <p14:cNvContentPartPr/>
              <p14:nvPr/>
            </p14:nvContentPartPr>
            <p14:xfrm>
              <a:off x="3268440" y="3170160"/>
              <a:ext cx="669960" cy="89640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059AB72C-D724-4A66-95CA-4C6139EAF05E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3252600" y="3106800"/>
                <a:ext cx="701280" cy="216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6B76C00F-C603-4799-BC73-3C6C7FDBF654}"/>
                  </a:ext>
                </a:extLst>
              </p14:cNvPr>
              <p14:cNvContentPartPr/>
              <p14:nvPr/>
            </p14:nvContentPartPr>
            <p14:xfrm>
              <a:off x="2553840" y="4750560"/>
              <a:ext cx="875520" cy="5400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6B76C00F-C603-4799-BC73-3C6C7FDBF654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2538000" y="4687200"/>
                <a:ext cx="906840" cy="180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001F7A07-16DD-4CB2-A3ED-9831C39BEA27}"/>
                  </a:ext>
                </a:extLst>
              </p14:cNvPr>
              <p14:cNvContentPartPr/>
              <p14:nvPr/>
            </p14:nvContentPartPr>
            <p14:xfrm>
              <a:off x="5072040" y="4723920"/>
              <a:ext cx="652320" cy="2700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001F7A07-16DD-4CB2-A3ED-9831C39BEA27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5056200" y="4660560"/>
                <a:ext cx="683640" cy="153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A5693274-77B0-4D4E-93E2-BDD45D8995B5}"/>
                  </a:ext>
                </a:extLst>
              </p14:cNvPr>
              <p14:cNvContentPartPr/>
              <p14:nvPr/>
            </p14:nvContentPartPr>
            <p14:xfrm>
              <a:off x="4491720" y="5214960"/>
              <a:ext cx="634320" cy="1836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A5693274-77B0-4D4E-93E2-BDD45D8995B5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4475880" y="5151600"/>
                <a:ext cx="665640" cy="145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F4A51A42-A6C3-46F9-8629-A6C2C6FADACB}"/>
                  </a:ext>
                </a:extLst>
              </p14:cNvPr>
              <p14:cNvContentPartPr/>
              <p14:nvPr/>
            </p14:nvContentPartPr>
            <p14:xfrm>
              <a:off x="2580840" y="5706000"/>
              <a:ext cx="741240" cy="936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F4A51A42-A6C3-46F9-8629-A6C2C6FADACB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2565000" y="5642640"/>
                <a:ext cx="772560" cy="136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B1CE565A-2D6C-4C7D-91E2-42636A4B2480}"/>
                  </a:ext>
                </a:extLst>
              </p14:cNvPr>
              <p14:cNvContentPartPr/>
              <p14:nvPr/>
            </p14:nvContentPartPr>
            <p14:xfrm>
              <a:off x="4491720" y="6179400"/>
              <a:ext cx="607320" cy="1800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B1CE565A-2D6C-4C7D-91E2-42636A4B2480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4475880" y="6116040"/>
                <a:ext cx="638640" cy="144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41105F75-F118-4BEF-8B28-EB23324C8D61}"/>
                  </a:ext>
                </a:extLst>
              </p14:cNvPr>
              <p14:cNvContentPartPr/>
              <p14:nvPr/>
            </p14:nvContentPartPr>
            <p14:xfrm>
              <a:off x="3527280" y="6206040"/>
              <a:ext cx="750240" cy="9360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41105F75-F118-4BEF-8B28-EB23324C8D61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3511440" y="6142680"/>
                <a:ext cx="781560" cy="136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791787FC-2A57-4987-A0F1-C596D9736FAA}"/>
                  </a:ext>
                </a:extLst>
              </p14:cNvPr>
              <p14:cNvContentPartPr/>
              <p14:nvPr/>
            </p14:nvContentPartPr>
            <p14:xfrm>
              <a:off x="8876160" y="2214720"/>
              <a:ext cx="411120" cy="18000"/>
            </p14:xfrm>
          </p:contentPart>
        </mc:Choice>
        <mc:Fallback xmlns=""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791787FC-2A57-4987-A0F1-C596D9736FAA}"/>
                  </a:ext>
                </a:extLst>
              </p:cNvPr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8860320" y="2151360"/>
                <a:ext cx="442440" cy="144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BE8AA622-DD01-48E4-B1A0-6469D11A9A66}"/>
                  </a:ext>
                </a:extLst>
              </p14:cNvPr>
              <p14:cNvContentPartPr/>
              <p14:nvPr/>
            </p14:nvContentPartPr>
            <p14:xfrm>
              <a:off x="9545760" y="2205720"/>
              <a:ext cx="652320" cy="54000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BE8AA622-DD01-48E4-B1A0-6469D11A9A66}"/>
                  </a:ext>
                </a:extLst>
              </p:cNvPr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9529920" y="2142360"/>
                <a:ext cx="683640" cy="180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133CCD75-4B8E-492B-AE61-168BBD536CB0}"/>
                  </a:ext>
                </a:extLst>
              </p14:cNvPr>
              <p14:cNvContentPartPr/>
              <p14:nvPr/>
            </p14:nvContentPartPr>
            <p14:xfrm>
              <a:off x="8206560" y="2214720"/>
              <a:ext cx="482400" cy="27000"/>
            </p14:xfrm>
          </p:contentPart>
        </mc:Choice>
        <mc:Fallback xmlns=""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133CCD75-4B8E-492B-AE61-168BBD536CB0}"/>
                  </a:ext>
                </a:extLst>
              </p:cNvPr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8190720" y="2151360"/>
                <a:ext cx="513720" cy="153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DBA4DB23-17CB-47B2-94DD-5D8356A5F975}"/>
                  </a:ext>
                </a:extLst>
              </p14:cNvPr>
              <p14:cNvContentPartPr/>
              <p14:nvPr/>
            </p14:nvContentPartPr>
            <p14:xfrm>
              <a:off x="7358040" y="3223440"/>
              <a:ext cx="607680" cy="9360"/>
            </p14:xfrm>
          </p:contentPart>
        </mc:Choice>
        <mc:Fallback xmlns=""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DBA4DB23-17CB-47B2-94DD-5D8356A5F975}"/>
                  </a:ext>
                </a:extLst>
              </p:cNvPr>
              <p:cNvPicPr/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7342200" y="3160080"/>
                <a:ext cx="639000" cy="136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A5DDC7A5-1819-4EF7-80BA-4647F7C9429F}"/>
                  </a:ext>
                </a:extLst>
              </p14:cNvPr>
              <p14:cNvContentPartPr/>
              <p14:nvPr/>
            </p14:nvContentPartPr>
            <p14:xfrm>
              <a:off x="9742320" y="3687840"/>
              <a:ext cx="741600" cy="54000"/>
            </p14:xfrm>
          </p:contentPart>
        </mc:Choice>
        <mc:Fallback xmlns=""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A5DDC7A5-1819-4EF7-80BA-4647F7C9429F}"/>
                  </a:ext>
                </a:extLst>
              </p:cNvPr>
              <p:cNvPicPr/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9726480" y="3624480"/>
                <a:ext cx="772920" cy="180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236A192A-5AC5-43A4-AF4A-BCCBFDED8F55}"/>
                  </a:ext>
                </a:extLst>
              </p14:cNvPr>
              <p14:cNvContentPartPr/>
              <p14:nvPr/>
            </p14:nvContentPartPr>
            <p14:xfrm>
              <a:off x="10688760" y="3714840"/>
              <a:ext cx="554040" cy="45000"/>
            </p14:xfrm>
          </p:contentPart>
        </mc:Choice>
        <mc:Fallback xmlns=""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236A192A-5AC5-43A4-AF4A-BCCBFDED8F55}"/>
                  </a:ext>
                </a:extLst>
              </p:cNvPr>
              <p:cNvPicPr/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10672920" y="3651480"/>
                <a:ext cx="585360" cy="171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2CF32688-5BD9-4595-81EE-4342BB519ACD}"/>
                  </a:ext>
                </a:extLst>
              </p14:cNvPr>
              <p14:cNvContentPartPr/>
              <p14:nvPr/>
            </p14:nvContentPartPr>
            <p14:xfrm>
              <a:off x="9259920" y="4205880"/>
              <a:ext cx="616680" cy="45000"/>
            </p14:xfrm>
          </p:contentPart>
        </mc:Choice>
        <mc:Fallback xmlns=""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2CF32688-5BD9-4595-81EE-4342BB519ACD}"/>
                  </a:ext>
                </a:extLst>
              </p:cNvPr>
              <p:cNvPicPr/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9244080" y="4142520"/>
                <a:ext cx="648000" cy="171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7F156BDA-B17F-449B-9F47-4C2E9B11E86C}"/>
                  </a:ext>
                </a:extLst>
              </p14:cNvPr>
              <p14:cNvContentPartPr/>
              <p14:nvPr/>
            </p14:nvContentPartPr>
            <p14:xfrm>
              <a:off x="7438320" y="4705920"/>
              <a:ext cx="536400" cy="360"/>
            </p14:xfrm>
          </p:contentPart>
        </mc:Choice>
        <mc:Fallback xmlns=""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7F156BDA-B17F-449B-9F47-4C2E9B11E86C}"/>
                  </a:ext>
                </a:extLst>
              </p:cNvPr>
              <p:cNvPicPr/>
              <p:nvPr/>
            </p:nvPicPr>
            <p:blipFill>
              <a:blip r:embed="rId36"/>
              <a:stretch>
                <a:fillRect/>
              </a:stretch>
            </p:blipFill>
            <p:spPr>
              <a:xfrm>
                <a:off x="7422480" y="4642560"/>
                <a:ext cx="567720" cy="127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AA26B1F6-F7F3-45C9-8335-08A2FFCEC400}"/>
                  </a:ext>
                </a:extLst>
              </p14:cNvPr>
              <p14:cNvContentPartPr/>
              <p14:nvPr/>
            </p14:nvContentPartPr>
            <p14:xfrm>
              <a:off x="10108440" y="4768560"/>
              <a:ext cx="518400" cy="360"/>
            </p14:xfrm>
          </p:contentPart>
        </mc:Choice>
        <mc:Fallback xmlns=""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AA26B1F6-F7F3-45C9-8335-08A2FFCEC400}"/>
                  </a:ext>
                </a:extLst>
              </p:cNvPr>
              <p:cNvPicPr/>
              <p:nvPr/>
            </p:nvPicPr>
            <p:blipFill>
              <a:blip r:embed="rId38"/>
              <a:stretch>
                <a:fillRect/>
              </a:stretch>
            </p:blipFill>
            <p:spPr>
              <a:xfrm>
                <a:off x="10092600" y="4705200"/>
                <a:ext cx="549720" cy="127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9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id="{F0FFAA1B-A08B-444E-8FA8-420B4456D34D}"/>
                  </a:ext>
                </a:extLst>
              </p14:cNvPr>
              <p14:cNvContentPartPr/>
              <p14:nvPr/>
            </p14:nvContentPartPr>
            <p14:xfrm>
              <a:off x="8858160" y="5259600"/>
              <a:ext cx="598680" cy="360"/>
            </p14:xfrm>
          </p:contentPart>
        </mc:Choice>
        <mc:Fallback xmlns=""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F0FFAA1B-A08B-444E-8FA8-420B4456D34D}"/>
                  </a:ext>
                </a:extLst>
              </p:cNvPr>
              <p:cNvPicPr/>
              <p:nvPr/>
            </p:nvPicPr>
            <p:blipFill>
              <a:blip r:embed="rId40"/>
              <a:stretch>
                <a:fillRect/>
              </a:stretch>
            </p:blipFill>
            <p:spPr>
              <a:xfrm>
                <a:off x="8842320" y="5196240"/>
                <a:ext cx="630000" cy="127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1">
            <p14:nvContentPartPr>
              <p14:cNvPr id="22" name="Ink 21">
                <a:extLst>
                  <a:ext uri="{FF2B5EF4-FFF2-40B4-BE49-F238E27FC236}">
                    <a16:creationId xmlns:a16="http://schemas.microsoft.com/office/drawing/2014/main" id="{A4C36003-D2BB-4057-9321-826605464BA7}"/>
                  </a:ext>
                </a:extLst>
              </p14:cNvPr>
              <p14:cNvContentPartPr/>
              <p14:nvPr/>
            </p14:nvContentPartPr>
            <p14:xfrm>
              <a:off x="10162080" y="5733000"/>
              <a:ext cx="500400" cy="360"/>
            </p14:xfrm>
          </p:contentPart>
        </mc:Choice>
        <mc:Fallback xmlns="">
          <p:pic>
            <p:nvPicPr>
              <p:cNvPr id="22" name="Ink 21">
                <a:extLst>
                  <a:ext uri="{FF2B5EF4-FFF2-40B4-BE49-F238E27FC236}">
                    <a16:creationId xmlns:a16="http://schemas.microsoft.com/office/drawing/2014/main" id="{A4C36003-D2BB-4057-9321-826605464BA7}"/>
                  </a:ext>
                </a:extLst>
              </p:cNvPr>
              <p:cNvPicPr/>
              <p:nvPr/>
            </p:nvPicPr>
            <p:blipFill>
              <a:blip r:embed="rId42"/>
              <a:stretch>
                <a:fillRect/>
              </a:stretch>
            </p:blipFill>
            <p:spPr>
              <a:xfrm>
                <a:off x="10146240" y="5669640"/>
                <a:ext cx="531720" cy="127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3">
            <p14:nvContentPartPr>
              <p14:cNvPr id="23" name="Ink 22">
                <a:extLst>
                  <a:ext uri="{FF2B5EF4-FFF2-40B4-BE49-F238E27FC236}">
                    <a16:creationId xmlns:a16="http://schemas.microsoft.com/office/drawing/2014/main" id="{3EF7586F-A359-441E-8D70-A0DB1C0760E3}"/>
                  </a:ext>
                </a:extLst>
              </p14:cNvPr>
              <p14:cNvContentPartPr/>
              <p14:nvPr/>
            </p14:nvContentPartPr>
            <p14:xfrm>
              <a:off x="8385120" y="4232520"/>
              <a:ext cx="669960" cy="63000"/>
            </p14:xfrm>
          </p:contentPart>
        </mc:Choice>
        <mc:Fallback xmlns="">
          <p:pic>
            <p:nvPicPr>
              <p:cNvPr id="23" name="Ink 22">
                <a:extLst>
                  <a:ext uri="{FF2B5EF4-FFF2-40B4-BE49-F238E27FC236}">
                    <a16:creationId xmlns:a16="http://schemas.microsoft.com/office/drawing/2014/main" id="{3EF7586F-A359-441E-8D70-A0DB1C0760E3}"/>
                  </a:ext>
                </a:extLst>
              </p:cNvPr>
              <p:cNvPicPr/>
              <p:nvPr/>
            </p:nvPicPr>
            <p:blipFill>
              <a:blip r:embed="rId44"/>
              <a:stretch>
                <a:fillRect/>
              </a:stretch>
            </p:blipFill>
            <p:spPr>
              <a:xfrm>
                <a:off x="8369280" y="4169160"/>
                <a:ext cx="701280" cy="189720"/>
              </a:xfrm>
              <a:prstGeom prst="rect">
                <a:avLst/>
              </a:prstGeom>
            </p:spPr>
          </p:pic>
        </mc:Fallback>
      </mc:AlternateContent>
      <p:sp>
        <p:nvSpPr>
          <p:cNvPr id="24" name="Oval 23">
            <a:extLst>
              <a:ext uri="{FF2B5EF4-FFF2-40B4-BE49-F238E27FC236}">
                <a16:creationId xmlns:a16="http://schemas.microsoft.com/office/drawing/2014/main" id="{8F5021C9-3BC8-4141-8A93-E54D9340356E}"/>
              </a:ext>
            </a:extLst>
          </p:cNvPr>
          <p:cNvSpPr/>
          <p:nvPr/>
        </p:nvSpPr>
        <p:spPr>
          <a:xfrm>
            <a:off x="796413" y="280219"/>
            <a:ext cx="3695307" cy="1342661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ক্রিয়াপদ </a:t>
            </a:r>
            <a:r>
              <a:rPr lang="en-US" sz="4000" b="1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গুলি</a:t>
            </a:r>
            <a:r>
              <a:rPr lang="en-US" sz="4000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n-US" sz="4000" b="1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চিহ্নিত</a:t>
            </a:r>
            <a:r>
              <a:rPr lang="en-US" sz="4000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n-US" sz="4000" b="1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করি</a:t>
            </a:r>
            <a:endParaRPr lang="en-US" sz="4000" b="1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97088525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9F04039-3644-4A99-8854-0D701540D9F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026" y="973393"/>
            <a:ext cx="11901948" cy="4660491"/>
          </a:xfrm>
          <a:prstGeom prst="rect">
            <a:avLst/>
          </a:prstGeom>
          <a:solidFill>
            <a:schemeClr val="accent1"/>
          </a:solidFill>
          <a:ln w="76200" cap="rnd" cmpd="thickThin">
            <a:solidFill>
              <a:schemeClr val="accent2"/>
            </a:solidFill>
            <a:prstDash val="solid"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prst="convex"/>
          </a:sp3d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F9DB58A8-F9C5-4786-829B-BB8EAF32CC72}"/>
              </a:ext>
            </a:extLst>
          </p:cNvPr>
          <p:cNvSpPr/>
          <p:nvPr/>
        </p:nvSpPr>
        <p:spPr>
          <a:xfrm>
            <a:off x="2109019" y="0"/>
            <a:ext cx="7551175" cy="840658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600" b="1" dirty="0" err="1">
                <a:solidFill>
                  <a:srgbClr val="FF0000"/>
                </a:solidFill>
              </a:rPr>
              <a:t>মূলভাব</a:t>
            </a:r>
            <a:endParaRPr lang="en-US" sz="6600" b="1" dirty="0">
              <a:solidFill>
                <a:srgbClr val="FF0000"/>
              </a:solidFill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405B9E48-24A2-4768-88A3-9CFE4644B599}"/>
              </a:ext>
            </a:extLst>
          </p:cNvPr>
          <p:cNvSpPr/>
          <p:nvPr/>
        </p:nvSpPr>
        <p:spPr>
          <a:xfrm>
            <a:off x="1533832" y="5840361"/>
            <a:ext cx="9306233" cy="781665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chemeClr val="bg1"/>
                </a:solidFill>
              </a:rPr>
              <a:t>এ </a:t>
            </a:r>
            <a:r>
              <a:rPr lang="en-US" sz="4000" b="1" dirty="0" err="1">
                <a:solidFill>
                  <a:schemeClr val="bg1"/>
                </a:solidFill>
              </a:rPr>
              <a:t>মূলভাবটি</a:t>
            </a:r>
            <a:r>
              <a:rPr lang="en-US" sz="4000" b="1" dirty="0">
                <a:solidFill>
                  <a:schemeClr val="bg1"/>
                </a:solidFill>
              </a:rPr>
              <a:t> </a:t>
            </a:r>
            <a:r>
              <a:rPr lang="en-US" sz="4000" b="1" dirty="0" err="1">
                <a:solidFill>
                  <a:schemeClr val="bg1"/>
                </a:solidFill>
              </a:rPr>
              <a:t>আরেকভাবে</a:t>
            </a:r>
            <a:r>
              <a:rPr lang="en-US" sz="4000" b="1" dirty="0">
                <a:solidFill>
                  <a:schemeClr val="bg1"/>
                </a:solidFill>
              </a:rPr>
              <a:t> </a:t>
            </a:r>
            <a:r>
              <a:rPr lang="en-US" sz="4000" b="1" dirty="0" err="1">
                <a:solidFill>
                  <a:schemeClr val="bg1"/>
                </a:solidFill>
              </a:rPr>
              <a:t>পড়া</a:t>
            </a:r>
            <a:r>
              <a:rPr lang="en-US" sz="4000" b="1" dirty="0">
                <a:solidFill>
                  <a:schemeClr val="bg1"/>
                </a:solidFill>
              </a:rPr>
              <a:t> </a:t>
            </a:r>
            <a:r>
              <a:rPr lang="en-US" sz="4000" b="1" dirty="0" err="1">
                <a:solidFill>
                  <a:schemeClr val="bg1"/>
                </a:solidFill>
              </a:rPr>
              <a:t>যায়</a:t>
            </a:r>
            <a:r>
              <a:rPr lang="en-US" sz="4000" b="1" dirty="0">
                <a:solidFill>
                  <a:schemeClr val="bg1"/>
                </a:solidFill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33439205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382E887E-A90A-4091-9429-C6DDD992457C}"/>
              </a:ext>
            </a:extLst>
          </p:cNvPr>
          <p:cNvSpPr/>
          <p:nvPr/>
        </p:nvSpPr>
        <p:spPr>
          <a:xfrm>
            <a:off x="243347" y="280218"/>
            <a:ext cx="11705303" cy="6386053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n-US" sz="4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অসীম</a:t>
            </a:r>
            <a:r>
              <a:rPr lang="en-US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বিশ্বকে</a:t>
            </a:r>
            <a:r>
              <a:rPr lang="en-US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জানিবার</a:t>
            </a:r>
            <a:r>
              <a:rPr lang="en-US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এক</a:t>
            </a:r>
            <a:r>
              <a:rPr lang="en-US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অদম্য</a:t>
            </a:r>
            <a:r>
              <a:rPr lang="en-US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কৌতুহল</a:t>
            </a:r>
            <a:r>
              <a:rPr lang="en-US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মানুষের</a:t>
            </a:r>
            <a:r>
              <a:rPr lang="en-US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4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কিশোরেরও</a:t>
            </a:r>
            <a:r>
              <a:rPr lang="en-US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তাহাই</a:t>
            </a:r>
            <a:r>
              <a:rPr lang="en-US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en-US" sz="48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সে</a:t>
            </a:r>
            <a:r>
              <a:rPr lang="en-US" sz="48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জানিতে</a:t>
            </a:r>
            <a:r>
              <a:rPr lang="en-US" sz="48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চাহে</a:t>
            </a:r>
            <a:r>
              <a:rPr lang="en-US" sz="48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বিশ্বের</a:t>
            </a:r>
            <a:r>
              <a:rPr lang="en-US" sz="48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সকল</a:t>
            </a:r>
            <a:r>
              <a:rPr lang="en-US" sz="48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কিছুকে</a:t>
            </a:r>
            <a:r>
              <a:rPr lang="en-US" sz="48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 </a:t>
            </a:r>
            <a:r>
              <a:rPr lang="en-US" sz="48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আবিষ্কার</a:t>
            </a:r>
            <a:r>
              <a:rPr lang="en-US" sz="48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করিতে</a:t>
            </a:r>
            <a:r>
              <a:rPr lang="en-US" sz="48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চাহে</a:t>
            </a:r>
            <a:r>
              <a:rPr lang="en-US" sz="48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অসীম</a:t>
            </a:r>
            <a:r>
              <a:rPr lang="en-US" sz="48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আকাশের</a:t>
            </a:r>
            <a:r>
              <a:rPr lang="en-US" sz="48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সকল</a:t>
            </a:r>
            <a:r>
              <a:rPr lang="en-US" sz="48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অজানা</a:t>
            </a:r>
            <a:r>
              <a:rPr lang="en-US" sz="48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রহস্যকে</a:t>
            </a:r>
            <a:r>
              <a:rPr lang="en-US" sz="48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48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সে</a:t>
            </a:r>
            <a:r>
              <a:rPr lang="en-US" sz="48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বুঝিতে</a:t>
            </a:r>
            <a:r>
              <a:rPr lang="en-US" sz="48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চাহে</a:t>
            </a:r>
            <a:r>
              <a:rPr lang="en-US" sz="48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কেন</a:t>
            </a:r>
            <a:r>
              <a:rPr lang="en-US" sz="48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মানুষ</a:t>
            </a:r>
            <a:r>
              <a:rPr lang="en-US" sz="48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ছুটিতেছে</a:t>
            </a:r>
            <a:r>
              <a:rPr lang="en-US" sz="48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অসীমে</a:t>
            </a:r>
            <a:r>
              <a:rPr lang="en-US" sz="48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48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অতলে</a:t>
            </a:r>
            <a:r>
              <a:rPr lang="en-US" sz="48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48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অন্তরীক্ষে</a:t>
            </a:r>
            <a:r>
              <a:rPr lang="en-US" sz="48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48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বীর</a:t>
            </a:r>
            <a:r>
              <a:rPr lang="en-US" sz="48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কেন</a:t>
            </a:r>
            <a:r>
              <a:rPr lang="en-US" sz="48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জীবনকে</a:t>
            </a:r>
            <a:r>
              <a:rPr lang="en-US" sz="48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অনায়াসে</a:t>
            </a:r>
            <a:r>
              <a:rPr lang="en-US" sz="48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বিপন্ন</a:t>
            </a:r>
            <a:r>
              <a:rPr lang="en-US" sz="48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48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48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কেন</a:t>
            </a:r>
            <a:r>
              <a:rPr lang="en-US" sz="48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বরণ</a:t>
            </a:r>
            <a:r>
              <a:rPr lang="en-US" sz="48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48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মৃত্যুকে</a:t>
            </a:r>
            <a:r>
              <a:rPr lang="en-US" sz="48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48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সে</a:t>
            </a:r>
            <a:r>
              <a:rPr lang="en-US" sz="48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জানিতে</a:t>
            </a:r>
            <a:r>
              <a:rPr lang="en-US" sz="48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চাহে</a:t>
            </a:r>
            <a:r>
              <a:rPr lang="en-US" sz="48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দুঃসাহসী</a:t>
            </a:r>
            <a:r>
              <a:rPr lang="en-US" sz="48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কেন</a:t>
            </a:r>
            <a:r>
              <a:rPr lang="en-US" sz="48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উড়িতেছে</a:t>
            </a:r>
            <a:r>
              <a:rPr lang="en-US" sz="48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en-US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তাই</a:t>
            </a:r>
            <a:r>
              <a:rPr lang="en-US" sz="48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কিশোর</a:t>
            </a:r>
            <a:r>
              <a:rPr lang="en-US" sz="48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মনে</a:t>
            </a:r>
            <a:r>
              <a:rPr lang="en-US" sz="48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মনে</a:t>
            </a:r>
            <a:r>
              <a:rPr lang="en-US" sz="48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প্রতিজ্ঞা</a:t>
            </a:r>
            <a:r>
              <a:rPr lang="en-US" sz="48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করে-সে</a:t>
            </a:r>
            <a:r>
              <a:rPr lang="en-US" sz="48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বদ্ধ</a:t>
            </a:r>
            <a:r>
              <a:rPr lang="en-US" sz="48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ঘরে</a:t>
            </a:r>
            <a:r>
              <a:rPr lang="en-US" sz="48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বসিয়া</a:t>
            </a:r>
            <a:r>
              <a:rPr lang="en-US" sz="48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থাকিবে</a:t>
            </a:r>
            <a:r>
              <a:rPr lang="en-US" sz="48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</a:t>
            </a:r>
            <a:r>
              <a:rPr lang="en-US" sz="48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48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পৃথিবীটাকে</a:t>
            </a:r>
            <a:r>
              <a:rPr lang="en-US" sz="48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সেও</a:t>
            </a:r>
            <a:r>
              <a:rPr lang="en-US" sz="48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ঘুরিয়া</a:t>
            </a:r>
            <a:r>
              <a:rPr lang="en-US" sz="48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ঘুরিয়া</a:t>
            </a:r>
            <a:r>
              <a:rPr lang="en-US" sz="48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48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দেখিবে</a:t>
            </a:r>
            <a:r>
              <a:rPr lang="en-US" sz="48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4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406591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1752</TotalTime>
  <Words>748</Words>
  <Application>Microsoft Office PowerPoint</Application>
  <PresentationFormat>Widescreen</PresentationFormat>
  <Paragraphs>205</Paragraphs>
  <Slides>22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8" baseType="lpstr">
      <vt:lpstr>Arial</vt:lpstr>
      <vt:lpstr>Calibri</vt:lpstr>
      <vt:lpstr>Calibri Light</vt:lpstr>
      <vt:lpstr>NikoshBAN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rumpur</dc:creator>
  <cp:lastModifiedBy>rumpur</cp:lastModifiedBy>
  <cp:revision>15</cp:revision>
  <dcterms:created xsi:type="dcterms:W3CDTF">2021-01-27T14:57:27Z</dcterms:created>
  <dcterms:modified xsi:type="dcterms:W3CDTF">2021-02-07T13:27:49Z</dcterms:modified>
</cp:coreProperties>
</file>