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9" r:id="rId3"/>
    <p:sldId id="257" r:id="rId4"/>
    <p:sldId id="281" r:id="rId5"/>
    <p:sldId id="282" r:id="rId6"/>
    <p:sldId id="283" r:id="rId7"/>
    <p:sldId id="285" r:id="rId8"/>
    <p:sldId id="288" r:id="rId9"/>
    <p:sldId id="287" r:id="rId10"/>
    <p:sldId id="286" r:id="rId11"/>
    <p:sldId id="290" r:id="rId12"/>
    <p:sldId id="29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6EA"/>
    <a:srgbClr val="688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01" autoAdjust="0"/>
  </p:normalViewPr>
  <p:slideViewPr>
    <p:cSldViewPr>
      <p:cViewPr>
        <p:scale>
          <a:sx n="57" d="100"/>
          <a:sy n="57" d="100"/>
        </p:scale>
        <p:origin x="156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57B2-828A-4578-82FB-D97366AD32A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7DE0-BBBA-4158-97FA-931E26788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0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7DE0-BBBA-4158-97FA-931E267885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8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explode.wav"/>
          </p:stSnd>
        </p:sndAc>
      </p:transition>
    </mc:Choice>
    <mc:Fallback xmlns="">
      <p:transition spd="slow">
        <p:sndAc>
          <p:stSnd>
            <p:snd r:embed="rId14" name="explod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848600" cy="57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925" y="533400"/>
            <a:ext cx="32004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099"/>
            <a:ext cx="8153400" cy="2837826"/>
          </a:xfr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55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5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5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50" dirty="0" err="1" smtClean="0">
                <a:latin typeface="NikoshBAN" pitchFamily="2" charset="0"/>
                <a:cs typeface="NikoshBAN" pitchFamily="2" charset="0"/>
              </a:rPr>
              <a:t>মোলারিটি</a:t>
            </a:r>
            <a:r>
              <a:rPr lang="en-US" sz="25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55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55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55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5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550" dirty="0" err="1" smtClean="0">
                <a:latin typeface="NikoshBAN" pitchFamily="2" charset="0"/>
                <a:cs typeface="NikoshBAN" pitchFamily="2" charset="0"/>
              </a:rPr>
              <a:t>মোলারিটির</a:t>
            </a:r>
            <a:r>
              <a:rPr lang="en-US" sz="25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5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5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as-IN" sz="25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55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55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5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5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50" dirty="0" err="1" smtClean="0">
                <a:latin typeface="NikoshBAN" pitchFamily="2" charset="0"/>
                <a:cs typeface="NikoshBAN" pitchFamily="2" charset="0"/>
              </a:rPr>
              <a:t>পিপিএম</a:t>
            </a:r>
            <a:r>
              <a:rPr lang="en-US" sz="2550" dirty="0" smtClean="0">
                <a:latin typeface="NikoshBAN" pitchFamily="2" charset="0"/>
                <a:cs typeface="NikoshBAN" pitchFamily="2" charset="0"/>
              </a:rPr>
              <a:t>(ppm) </a:t>
            </a:r>
            <a:r>
              <a:rPr lang="en-US" sz="25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55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5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5000">
              <a:schemeClr val="accent2">
                <a:lumMod val="20000"/>
                <a:lumOff val="8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443" y="533400"/>
            <a:ext cx="3414713" cy="6286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5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5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5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038600"/>
            <a:ext cx="6705600" cy="11270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ml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0.4g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NaOH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দ্রবণটির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ঘনমাত্রা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ppm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4724400" cy="24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8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86EA"/>
            </a:gs>
            <a:gs pos="35000">
              <a:schemeClr val="accent2">
                <a:lumMod val="40000"/>
                <a:lumOff val="60000"/>
              </a:schemeClr>
            </a:gs>
            <a:gs pos="100000">
              <a:schemeClr val="bg1">
                <a:lumMod val="9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1"/>
            <a:ext cx="7848600" cy="1600200"/>
          </a:xfrm>
        </p:spPr>
        <p:txBody>
          <a:bodyPr anchor="t">
            <a:noAutofit/>
          </a:bodyPr>
          <a:lstStyle/>
          <a:p>
            <a:r>
              <a:rPr lang="bn-BD" sz="96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সবাইকে</a:t>
            </a:r>
            <a:r>
              <a:rPr lang="bn-BD" sz="185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BD" sz="185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BD" sz="185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ধন্যবাদ </a:t>
            </a:r>
            <a:endParaRPr lang="en-US" sz="6000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>
          <a:xfrm>
            <a:off x="533119" y="915786"/>
            <a:ext cx="7620281" cy="50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4876799"/>
            <a:ext cx="3505201" cy="16764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dirty="0" smtClean="0">
                <a:solidFill>
                  <a:srgbClr val="00B050"/>
                </a:solidFill>
                <a:latin typeface="Shonar Bangla" pitchFamily="34" charset="0"/>
                <a:ea typeface="+mj-ea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মনিরুল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ইসলাম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           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প্রভাষক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রসায়ন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  <a:r>
              <a:rPr lang="bn-BD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lang="bn-BD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সৈয়দ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আফছার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আলী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ডিগ্রি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কলেজ</a:t>
            </a:r>
            <a:endParaRPr lang="bn-IN" sz="1800" dirty="0" smtClean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মহেশপুর</a:t>
            </a:r>
            <a:r>
              <a:rPr lang="en-US" sz="18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বাকেরগঞ্জ</a:t>
            </a:r>
            <a:r>
              <a:rPr lang="en-US" sz="18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বরিশাল</a:t>
            </a:r>
            <a:r>
              <a:rPr lang="bn-IN" sz="1800" dirty="0" smtClean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lang="en-US" sz="1800" dirty="0" smtClean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36772"/>
            <a:ext cx="3068971" cy="3235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10200" y="4905851"/>
            <a:ext cx="3124200" cy="17235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২য়পত্র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"/>
            <a:ext cx="340995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28600"/>
            <a:ext cx="3048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1170879"/>
            <a:ext cx="3409952" cy="35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2362200"/>
          </a:xfr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পাঠ শিরোনাম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7600"/>
            <a:ext cx="8686800" cy="2667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তৃতীয়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অধ্যায়</a:t>
            </a:r>
            <a:endParaRPr lang="en-US" sz="6000" b="1" dirty="0" smtClean="0">
              <a:solidFill>
                <a:srgbClr val="00206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মোলারিটিকে</a:t>
            </a:r>
            <a:r>
              <a:rPr lang="en-US" sz="36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পিপিএম</a:t>
            </a:r>
            <a:r>
              <a:rPr lang="en-US" sz="36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(ppm) </a:t>
            </a:r>
            <a:r>
              <a:rPr lang="en-US" sz="36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36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40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4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33400"/>
            <a:ext cx="2667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3505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মোলারিটি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85763" indent="-385763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পিপিএম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(ppm)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85763" indent="-385763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মোলারিটিকে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85763" indent="-385763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মোলারিটিকে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পিপিএম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(ppm)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0000"/>
                <a:lumOff val="1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1113" r="1112" b="58888"/>
          <a:stretch/>
        </p:blipFill>
        <p:spPr>
          <a:xfrm>
            <a:off x="-20782" y="8382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7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" t="40104" r="1515" b="35555"/>
          <a:stretch/>
        </p:blipFill>
        <p:spPr>
          <a:xfrm>
            <a:off x="0" y="1295400"/>
            <a:ext cx="913845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4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8889" r="2593" b="1111"/>
          <a:stretch/>
        </p:blipFill>
        <p:spPr>
          <a:xfrm>
            <a:off x="27708" y="990600"/>
            <a:ext cx="911629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9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4" t="5555" r="4074" b="61111"/>
          <a:stretch/>
        </p:blipFill>
        <p:spPr>
          <a:xfrm>
            <a:off x="0" y="76200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3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4" t="38889" r="4074" b="38889"/>
          <a:stretch/>
        </p:blipFill>
        <p:spPr>
          <a:xfrm>
            <a:off x="31864" y="1066800"/>
            <a:ext cx="91121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2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86</Words>
  <Application>Microsoft Office PowerPoint</Application>
  <PresentationFormat>On-screen Show (4:3)</PresentationFormat>
  <Paragraphs>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NikoshBAN</vt:lpstr>
      <vt:lpstr>Shonar Bangla</vt:lpstr>
      <vt:lpstr>Times New Roman</vt:lpstr>
      <vt:lpstr>Office Theme</vt:lpstr>
      <vt:lpstr>1_Office Theme</vt:lpstr>
      <vt:lpstr>PowerPoint Presentation</vt:lpstr>
      <vt:lpstr>PowerPoint Presentation</vt:lpstr>
      <vt:lpstr>পাঠ শিরোনাম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মূল্যায়ন</vt:lpstr>
      <vt:lpstr>বাড়ির কাজ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TAPAS SIKDER</dc:creator>
  <cp:lastModifiedBy>Manir</cp:lastModifiedBy>
  <cp:revision>226</cp:revision>
  <dcterms:created xsi:type="dcterms:W3CDTF">2006-08-16T00:00:00Z</dcterms:created>
  <dcterms:modified xsi:type="dcterms:W3CDTF">2021-02-07T02:59:16Z</dcterms:modified>
</cp:coreProperties>
</file>