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79" r:id="rId3"/>
    <p:sldId id="280" r:id="rId4"/>
    <p:sldId id="260" r:id="rId5"/>
    <p:sldId id="263" r:id="rId6"/>
    <p:sldId id="270" r:id="rId7"/>
    <p:sldId id="264" r:id="rId8"/>
    <p:sldId id="256" r:id="rId9"/>
    <p:sldId id="271" r:id="rId10"/>
    <p:sldId id="257" r:id="rId11"/>
    <p:sldId id="259" r:id="rId12"/>
    <p:sldId id="275" r:id="rId13"/>
    <p:sldId id="274" r:id="rId14"/>
    <p:sldId id="262" r:id="rId15"/>
    <p:sldId id="266" r:id="rId16"/>
    <p:sldId id="269" r:id="rId17"/>
    <p:sldId id="268" r:id="rId18"/>
    <p:sldId id="265" r:id="rId19"/>
    <p:sldId id="273" r:id="rId20"/>
    <p:sldId id="272" r:id="rId21"/>
    <p:sldId id="276" r:id="rId22"/>
    <p:sldId id="277" r:id="rId23"/>
    <p:sldId id="278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0" y="371803"/>
            <a:ext cx="6520441" cy="4884037"/>
          </a:xfrm>
          <a:prstGeom prst="roundRect">
            <a:avLst>
              <a:gd name="adj" fmla="val 425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59536" y="5503492"/>
            <a:ext cx="64178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সু-প্রিয় শিক্ষার্থীরা তোমাদের প্রতি চলমান ঋতুর তাঁজা ফুলের,ফুলেল শুভেচ্ছা জানিয়ে শুরূ করছি আজকের ক্লাস। 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57" y="736496"/>
            <a:ext cx="5033942" cy="2792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70486" y="3725968"/>
            <a:ext cx="45549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শিহাবুদ্দিন মুহাম্মদ ঘুরী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304" y="1008401"/>
            <a:ext cx="8229590" cy="5494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মাহমুদের দুর্বল ও অযোগ্য উত্তরাধিকারিগণের সুযোগে দ্বাদশ  শতাব্দীর শেষের দিকে মুইজুদ্দিন মুহাম্মদ বিন সাম যিনি ইতিহাসে শিহাবুদ্দিন মুহাম্মদ ঘুরী নামে পরিচিত, তিনি ঘুর রাজ্যের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অধিষ্ঠিত হয়ে তৃতীয় পর্যায়ে অভিযান পরিচালনা করে ভারতীয় উপমহাদেশের সর্বপ্রথম স্থায়ী মুসলিম সাম্রাজ্য প্রতিষ্ঠার গৌরব অর্জন করেন।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392679" y="25643"/>
            <a:ext cx="2862842" cy="974221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ঘুরী</a:t>
            </a:r>
            <a:endParaRPr lang="en-GB" sz="3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90" y="1173447"/>
            <a:ext cx="3916110" cy="4575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8156" y="5853869"/>
            <a:ext cx="244409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পৃথ্বীরাজ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071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26" y="1512606"/>
            <a:ext cx="8468883" cy="5016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পৃথ্বীরাজ ছিলেন ভারতের একজন অন্যতম হিন্দু বীর। ভারতের মুসলিম অভিযানের প্রাক্কালে তিনি ছিলেন দিল্লী ও আজমীরের স্বাধীন নরপতি। চৌহান বংশের অন্যতম শক্তিশালী শাসক বিশালদেব চৌহান প্রতিহার বংশের নিকট হতে দিল্লী অধিকার করে নেন।চৌহান বংশের রাজ্য উত্তরে হিমালয় হতে দক্ষিণে বিন্ধ্য পর্বত পর্যন্ত বিস্তৃত হয়ে পড়ে। এ বংশেরই সর্বশ্রেষ্ঠ রাজা ছিলেন পৃথ্বীরাজ।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888479" y="85458"/>
            <a:ext cx="2315910" cy="1256232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পৃথ্বীরাজ</a:t>
            </a:r>
            <a:endParaRPr lang="en-GB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24" y="871672"/>
            <a:ext cx="5079788" cy="2844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59" y="863125"/>
            <a:ext cx="3829520" cy="2857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6608" y="3751601"/>
            <a:ext cx="8537249" cy="1331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যুদ্ধের দৃশ্যাবলী</a:t>
            </a:r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397" y="1683527"/>
            <a:ext cx="7597211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তরাইনের যুদ্ধ ভারতবর্ষের ইতিহাসে উল্লেখযোগ্য দিক। তরাইনের যুদ্ধ মুহাম্মদ ঘুরী ও পৃথীরাজ চৌহানের মধ্যে সংঘঠিত হয়। প্রথম যুদ্ধ ১১৯১ খ্রিঃ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ঘুরী পরাজয় বরণ করেন ও দ্বিতীয় যুদ্ধ ১১৯২ খ্রিঃ অনুষ্ঠিত যুদ্ধে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ঘুরী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জয়লাভ করেন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পৃথীরাজ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চৌহানের বিরূদ্ধে।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305" y="222189"/>
            <a:ext cx="7554485" cy="1025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যুদ্ধের ঘটনা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" y="598205"/>
            <a:ext cx="7782778" cy="4358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689" y="4981611"/>
            <a:ext cx="7782778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যুদ্ধের দৃশ্যাবলী</a:t>
            </a:r>
            <a:endParaRPr lang="en-GB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3" y="1649341"/>
            <a:ext cx="4197290" cy="304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22" y="1639210"/>
            <a:ext cx="3937698" cy="3057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47" y="4982197"/>
            <a:ext cx="7776620" cy="1107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যুদ্ধের দৃশ্যাবলী</a:t>
            </a:r>
            <a:endParaRPr lang="en-GB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390" y="1546791"/>
            <a:ext cx="7785218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দ্বিতীয় যুদ্ধে মুসলিম সেনাপতি মুহাম্মদ ঘুরী ১২০০০০ সৈন্যের সুশিক্ষিত ও সুসজ্জিত সৈন্য বাহিনী নিয়ে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প্রান্তরে অগ্রসর হন অপরপক্ষে পৃথ্বীরাজ চৌহানের নেতৃত্বে  সম্মিলিত বাহিনী ৩০০০০০ সৈন্য নিয়ে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 মুখোমুখি হয়। তুমুল ও রক্তক্ষয়ী সংগ্রামে পৃথ্বীরাজের ভ্রাতা গোবিন্দ রায় নিহত হন। পৃথ্বীরাজ পলায়নকালে ধৃত হলে তাঁকে হত্যা করা হয়।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305" y="222189"/>
            <a:ext cx="7554485" cy="1025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যুদ্ধের ঘটনা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12064" r="2537" b="12399"/>
          <a:stretch/>
        </p:blipFill>
        <p:spPr>
          <a:xfrm>
            <a:off x="717534" y="1721171"/>
            <a:ext cx="7708619" cy="4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972" y="1871527"/>
            <a:ext cx="5289846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দূরালাপনীঃ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০১৭৯১০০৭৬৬৭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arifulkabir182@gmail.com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71" y="1833455"/>
            <a:ext cx="2978566" cy="31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477" y="282011"/>
            <a:ext cx="8349238" cy="6264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দ্বিতীয় যুদ্ধে পৃথ্বীরাজের পরাজয়ের কারণ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দুর্বলতাঃ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পৃথ্বীরাজের সৈন্যরা ছিল শারীরিকভাবে দুর্বল। কিন্তু তুর্কি বাহিনী ছিল সুদক্ষ ও কর্মঠ। ফলে দুর্বল রাজপুতরা তুর্কি সৈন্যবাহিনীর নিকট পরাজিত হয়।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শত্রুতা ও বিচ্ছিন্নতাঃ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রাজপুত রাজ্যগুলোর মধ্যে পারস্পরিক সুসম্পর্কছিলনা। তারা সর্বদা একে অপরের সাথে সংঘর্ষে লিপ্ত থাকত। পৃথ্বীরাজ যদিও তাদের সমন্বয়ে একটি যৌথ বাহিনী গঠন করেন তবুও তাদের মধ্যে ঐক্যের সমন্বয় ছিলনা।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দুর্বলতাঃ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রাজপুতদের যুদ্ধাস্ত্র ও সামরিক সরঞ্জাম ছিল তুর্কিদের চেয়ে অনুন্নত। এছাড়া যুদ্ধক্ষেত্রে রাজপুতদের হস্তীবাহিনী অপেক্ষা তুর্কিদের অশ্বারোহী বাহিনী ছিল অধিকতর কার্যকর। ফলে পৃথ্বীরাজ এ যুদ্ধে পরাজিত হন।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অসহযোগিতাঃ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রাজপুতদের মধ্যে ছিল ব্যাপক বর্ণবৈষম্য। তাই এ কঠোর জাতিভেদ প্রথা ও বর্ণ বৈষম্যভেদ প্রথা থাকার কারণে রাজপুত যোদ্ধারা যুদ্ধক্ষেত্রে জনগণের সহযোগিতা লাভে ব্যর্থ হয়।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 দুর্বলতাঃ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তুর্কি বাহিনী ছিল দুধর্ষ ও একনিষ্ঠ ধর্মাবলম্বী। এ বাহিনীর সাথে মোকাবেলার যথার্থ সাহস রাজপুত বাহিনীর ছিলনা।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সামন্ত প্রথার প্রচলনঃ</a:t>
            </a:r>
            <a:r>
              <a:rPr lang="bn-BD" sz="24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 সমাজে সামন্ত প্রথার প্রচলন থাকায় তারা সামরিক শক্তিতে দুর্বল ছিল। ফলে তারা সামরিক শক্তির সমন্বয় করতে ব্যর্থ হয়। </a:t>
            </a:r>
            <a:endParaRPr lang="en-GB" sz="24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36" y="717847"/>
            <a:ext cx="7674123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তরাইনের প্রথম যুদ্ধ কত খ্রিঃ অনুষ্ঠিত হয়?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১১৯১খ্রিঃ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প্রথম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 কে জয়লাভ করেন?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পৃথ্বীরাজ বাহিনী জয়লাভ করেন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 কত খ্রিঃ অনুষ্ঠিত হয়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১১৯২ খ্রিঃ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তরাইনের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 কে জয়লাভ করেন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মুহাম্মদ ঘুরী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দ্বিতীয়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 সৈন্য সংখ্যা কত ছিল?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মুসলমানদের ১২০০০০ ও সম্মিলিত হিন্দু রাজপুত বাহিনীর ৩০০০০০ সৈন্য সংখ্যা ছিল</a:t>
            </a:r>
          </a:p>
        </p:txBody>
      </p:sp>
    </p:spTree>
    <p:extLst>
      <p:ext uri="{BB962C8B-B14F-4D97-AF65-F5344CB8AC3E}">
        <p14:creationId xmlns:p14="http://schemas.microsoft.com/office/powerpoint/2010/main" val="4503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32" y="4469454"/>
            <a:ext cx="7477571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 সম্পর্কে একটি নাতিদীর্ঘ প্রবন্ধ রচনা করবে।</a:t>
            </a:r>
            <a:endParaRPr lang="en-GB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2" y="256373"/>
            <a:ext cx="7425631" cy="39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" y="700755"/>
            <a:ext cx="8208486" cy="53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2370" y="1880075"/>
            <a:ext cx="10434415" cy="3546503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 জানিয়ে এবং সকলের সু-স্বাস্থ্য </a:t>
            </a: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 করে এখানেই আজকের ক্লাস শেষ করলাম। 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3039" y="1546789"/>
            <a:ext cx="5742778" cy="3433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৪৫মিঃ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1581" y="341829"/>
            <a:ext cx="567440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ভারত বর্ষের ইতিহাস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45" y="1264778"/>
            <a:ext cx="3362988" cy="4212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6975"/>
          <a:stretch/>
        </p:blipFill>
        <p:spPr>
          <a:xfrm>
            <a:off x="1632423" y="1264778"/>
            <a:ext cx="4170173" cy="4203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9000" y="5631676"/>
            <a:ext cx="30337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ঘুরী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4784" y="5655887"/>
            <a:ext cx="29212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পৃথ্বিরাজ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78" y="1538240"/>
            <a:ext cx="4278403" cy="3204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91" y="1545449"/>
            <a:ext cx="4272942" cy="32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8" y="752028"/>
            <a:ext cx="7244475" cy="55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3" y="837483"/>
            <a:ext cx="6862274" cy="5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36" y="1110953"/>
            <a:ext cx="10853157" cy="3163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</a:t>
            </a:r>
            <a:r>
              <a:rPr lang="en-US" sz="199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GB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743" y="418740"/>
            <a:ext cx="8409064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জানতে পারবে...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ঘুরী ও পৃথ্বীরাজ কে ছিলেন তা জানতে পারবে;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তরাইনের যুদ্ধ কখন ও কোথায় অনুষ্ঠিত হয় তা বলতে পারবে;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তরাইনের যুদ্ধের ফলাফল সম্পর্কে ধারণা    	লাভ করবে। 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433</TotalTime>
  <Words>589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Century Gothic</vt:lpstr>
      <vt:lpstr>NikoshBAN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81</cp:revision>
  <dcterms:created xsi:type="dcterms:W3CDTF">2021-02-06T14:58:25Z</dcterms:created>
  <dcterms:modified xsi:type="dcterms:W3CDTF">2021-02-07T16:23:13Z</dcterms:modified>
</cp:coreProperties>
</file>