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5" r:id="rId4"/>
    <p:sldId id="283" r:id="rId5"/>
    <p:sldId id="261" r:id="rId6"/>
    <p:sldId id="292" r:id="rId7"/>
    <p:sldId id="262" r:id="rId8"/>
    <p:sldId id="263" r:id="rId9"/>
    <p:sldId id="276" r:id="rId10"/>
    <p:sldId id="284" r:id="rId11"/>
    <p:sldId id="286" r:id="rId12"/>
    <p:sldId id="277" r:id="rId13"/>
    <p:sldId id="278" r:id="rId14"/>
    <p:sldId id="289" r:id="rId15"/>
    <p:sldId id="290" r:id="rId16"/>
    <p:sldId id="279" r:id="rId17"/>
    <p:sldId id="282" r:id="rId18"/>
    <p:sldId id="291" r:id="rId19"/>
    <p:sldId id="273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2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6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mailto:mdrokun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371600"/>
          </a:xfr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>     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ফুলের সমাহার\ফুলের সমাহার\phet-chompoo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5562600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4958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ফুলেল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শুভেচ্ছা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_803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447800"/>
            <a:ext cx="807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27" y="18365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947547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83127" y="15240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0B24-87E8-4334-839F-2FCA42EC1C69}"/>
              </a:ext>
            </a:extLst>
          </p:cNvPr>
          <p:cNvSpPr/>
          <p:nvPr/>
        </p:nvSpPr>
        <p:spPr>
          <a:xfrm>
            <a:off x="174172" y="990600"/>
            <a:ext cx="8795657" cy="540026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171" y="62345"/>
            <a:ext cx="8795657" cy="9144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E:\IMG_8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7556" y="-707099"/>
            <a:ext cx="5508890" cy="87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8884722" cy="5094514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থিক,সাম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খতিগ্রস্ত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জেহেল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উতাবা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াইশ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দলপ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সলামের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র্মিয়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জনৈতিক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ানোর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আশংকায়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দিশেহারা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88687"/>
            <a:ext cx="8850086" cy="986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কথনঃ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883920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র্বাত্বক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শএুতা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কবিতাঃ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উত্তেজনাপূর্ণ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কুমন্ত্রনা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ঈর্ষাঃ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প্রতিষ্ঠাঃ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648200"/>
            <a:ext cx="8839200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485122-2576-47FA-B6D1-848C340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9" y="193458"/>
            <a:ext cx="8855900" cy="1084197"/>
          </a:xfrm>
          <a:solidFill>
            <a:schemeClr val="bg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(স.)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F77C5CF-F2B6-47FD-AECA-6F0339D9F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" y="1277656"/>
            <a:ext cx="4427951" cy="439000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FAC1294-E79E-464B-AA3E-3F088822F659}"/>
              </a:ext>
            </a:extLst>
          </p:cNvPr>
          <p:cNvSpPr/>
          <p:nvPr/>
        </p:nvSpPr>
        <p:spPr>
          <a:xfrm>
            <a:off x="4669076" y="5667661"/>
            <a:ext cx="4330874" cy="975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05E141-4ED1-41D2-BBBA-8A36D86A2E59}"/>
              </a:ext>
            </a:extLst>
          </p:cNvPr>
          <p:cNvSpPr/>
          <p:nvPr/>
        </p:nvSpPr>
        <p:spPr>
          <a:xfrm>
            <a:off x="144049" y="5667661"/>
            <a:ext cx="4427950" cy="9751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user\Downloads\KhyberPassPakist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199"/>
            <a:ext cx="4351750" cy="444846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0" y="-2417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99B72E-4F26-456B-AFA0-7AEB85EF5285}"/>
              </a:ext>
            </a:extLst>
          </p:cNvPr>
          <p:cNvSpPr/>
          <p:nvPr/>
        </p:nvSpPr>
        <p:spPr>
          <a:xfrm>
            <a:off x="174172" y="457200"/>
            <a:ext cx="8773886" cy="632460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৬২৫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র্মধারী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২০শে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ুহ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 (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চছ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ত্বেও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্মধারী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, ৫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পথিম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উবাই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৭০০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শিবিরের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(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তীরন্দাজ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গিরিপথের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প্রহরায়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algn="ctr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172" y="-76200"/>
            <a:ext cx="8773886" cy="5334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04899" y="-266700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81" y="685800"/>
            <a:ext cx="8863446" cy="6005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ৃং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েত্রে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বিজয়ীদের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তৎ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সুবিধাজ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সত্তেও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অমিমা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algn="ctr"/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82" y="152400"/>
            <a:ext cx="870411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8081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64673"/>
            <a:ext cx="8305800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বদরের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যুদ্ধের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উহুদের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যুদ্ধ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মুসলিম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অভিযানের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দ্বিতীয়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পদক্ষেপ</a:t>
            </a:r>
            <a:r>
              <a:rPr lang="en-US" sz="3600" dirty="0" smtClean="0"/>
              <a:t>। এ </a:t>
            </a:r>
            <a:r>
              <a:rPr lang="en-US" sz="3600" dirty="0" err="1" smtClean="0"/>
              <a:t>যুদ্ধে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মুসলমানদের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সাময়িক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পরাজয়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হলেও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পরবর্তীতে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মুসলমানদের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বিজয়</a:t>
            </a:r>
            <a:r>
              <a:rPr lang="en-US" sz="3600" dirty="0" smtClean="0"/>
              <a:t> </a:t>
            </a:r>
            <a:r>
              <a:rPr lang="en-US" sz="3600" dirty="0" err="1" smtClean="0"/>
              <a:t>ঝান্ডা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বহন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। এ </a:t>
            </a:r>
            <a:r>
              <a:rPr lang="en-US" sz="3600" dirty="0" err="1" smtClean="0"/>
              <a:t>যুদ্ধের</a:t>
            </a:r>
            <a:r>
              <a:rPr lang="en-US" sz="3600" dirty="0" smtClean="0"/>
              <a:t>  </a:t>
            </a:r>
            <a:r>
              <a:rPr lang="en-US" sz="3600" dirty="0" err="1" smtClean="0"/>
              <a:t>বিপর্যয়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মুসলমানদের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চরম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রইল</a:t>
            </a:r>
            <a:r>
              <a:rPr lang="en-US" sz="3600" dirty="0" smtClean="0"/>
              <a:t>। </a:t>
            </a:r>
            <a:r>
              <a:rPr lang="en-US" sz="3600" dirty="0" err="1" smtClean="0"/>
              <a:t>তাই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উহুদের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যুদ্ধের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গুরুত্ব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অপরিসীম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0" y="18365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65238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382000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প্রভাষক</a:t>
            </a:r>
            <a:endParaRPr lang="en-GB" sz="2400" b="1" dirty="0" smtClean="0">
              <a:solidFill>
                <a:srgbClr val="C0000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প্রতিষ্ঠানঃ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</a:p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rgbClr val="C0000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rgbClr val="C0000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rgbClr val="C00000"/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rgbClr val="C00000"/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rgbClr val="C00000"/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96345" y="1676400"/>
            <a:ext cx="3733800" cy="37338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77200" cy="37528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খিস্টাব্দে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২-দ্বিতীয়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৩-উহুদের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আনসার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124200" cy="4495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15240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D:\করোনা\২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4767943" cy="132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8" y="1524002"/>
            <a:ext cx="4767943" cy="50945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অধ্যায়-২য়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তারিখ-০২/২/২০২১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3202"/>
            <a:ext cx="4016828" cy="6415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445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45065"/>
              </p:ext>
            </p:extLst>
          </p:nvPr>
        </p:nvGraphicFramePr>
        <p:xfrm>
          <a:off x="76200" y="1066800"/>
          <a:ext cx="88392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22"/>
                <a:gridCol w="1716451"/>
                <a:gridCol w="3090054"/>
                <a:gridCol w="1412596"/>
                <a:gridCol w="155017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ঊপকরন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বিনিময়,শ্রেণী বিন্যাস,মনযোগ আকর্ষণ,পাঠ ঘোষণা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১+২+১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জোডায়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চক ডাস্টার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দলীয় কাজ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১২মিঃ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চক ডাস্টার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বাডীর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০৪মিঃ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ডি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সমাপ্ত ঘোষণা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ডি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-13855" y="22875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20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pic>
        <p:nvPicPr>
          <p:cNvPr id="1026" name="Picture 2" descr="E:\১ম পত্র কন্টেন্ট তৈরির  উপেযুগী ছবি ম্যাপ\ছবি কন্টেন্ট তৈরির\IMG_8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4450"/>
            <a:ext cx="8382000" cy="52387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4636" y="-6927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pic>
        <p:nvPicPr>
          <p:cNvPr id="2051" name="Picture 3" descr="E:\১ম পত্র কন্টেন্ট তৈরির  উপেযুগী ছবি ম্যাপ\ছবি কন্টেন্ট তৈরির\IMG_8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5257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1600200"/>
            <a:ext cx="2797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/>
              <a:t>১</a:t>
            </a:r>
            <a:r>
              <a:rPr lang="en-US" sz="3600" b="1" dirty="0"/>
              <a:t>।উহুদ </a:t>
            </a:r>
            <a:r>
              <a:rPr lang="en-US" sz="3600" b="1" dirty="0" err="1"/>
              <a:t>যুদ্ধের</a:t>
            </a:r>
            <a:r>
              <a:rPr lang="en-US" sz="3600" b="1" dirty="0"/>
              <a:t> </a:t>
            </a:r>
            <a:r>
              <a:rPr lang="en-US" sz="3600" b="1" dirty="0" err="1"/>
              <a:t>ইতিহাস</a:t>
            </a:r>
            <a:r>
              <a:rPr lang="en-US" sz="3600" b="1" dirty="0"/>
              <a:t> </a:t>
            </a:r>
            <a:r>
              <a:rPr lang="en-US" sz="3600" b="1" dirty="0" err="1"/>
              <a:t>ব্যাখ্যা</a:t>
            </a:r>
            <a:r>
              <a:rPr lang="en-US" sz="3600" b="1" dirty="0"/>
              <a:t> </a:t>
            </a:r>
            <a:r>
              <a:rPr lang="en-US" sz="3600" b="1" dirty="0" err="1"/>
              <a:t>করতে</a:t>
            </a:r>
            <a:r>
              <a:rPr lang="en-US" sz="3600" b="1" dirty="0"/>
              <a:t> </a:t>
            </a:r>
            <a:r>
              <a:rPr lang="en-US" sz="3600" b="1" dirty="0" err="1"/>
              <a:t>পারবে</a:t>
            </a:r>
            <a:r>
              <a:rPr lang="en-US" sz="3600" b="1" dirty="0"/>
              <a:t> ।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২।উহুদ </a:t>
            </a:r>
            <a:r>
              <a:rPr lang="en-US" sz="3600" b="1" dirty="0" err="1"/>
              <a:t>যুদ্ধের</a:t>
            </a:r>
            <a:r>
              <a:rPr lang="en-US" sz="3600" b="1" dirty="0"/>
              <a:t> </a:t>
            </a:r>
            <a:r>
              <a:rPr lang="en-US" sz="3600" b="1" dirty="0" err="1"/>
              <a:t>কারন</a:t>
            </a:r>
            <a:r>
              <a:rPr lang="en-US" sz="3600" b="1" dirty="0"/>
              <a:t> </a:t>
            </a:r>
            <a:r>
              <a:rPr lang="en-US" sz="3600" b="1" dirty="0" err="1"/>
              <a:t>বর্ননা</a:t>
            </a:r>
            <a:r>
              <a:rPr lang="en-US" sz="3600" b="1" dirty="0"/>
              <a:t> </a:t>
            </a:r>
            <a:r>
              <a:rPr lang="en-US" sz="3600" b="1" dirty="0" err="1"/>
              <a:t>করতে</a:t>
            </a:r>
            <a:r>
              <a:rPr lang="en-US" sz="3600" b="1" dirty="0"/>
              <a:t> </a:t>
            </a:r>
            <a:r>
              <a:rPr lang="en-US" sz="3600" b="1" dirty="0" err="1"/>
              <a:t>পারবে</a:t>
            </a:r>
            <a:r>
              <a:rPr lang="en-US" sz="3600" b="1" dirty="0"/>
              <a:t> ।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৩।উহুদ </a:t>
            </a:r>
            <a:r>
              <a:rPr lang="en-US" sz="3600" b="1" dirty="0" err="1"/>
              <a:t>যুদ্ধের</a:t>
            </a:r>
            <a:r>
              <a:rPr lang="en-US" sz="3600" b="1" dirty="0"/>
              <a:t> </a:t>
            </a:r>
            <a:r>
              <a:rPr lang="en-US" sz="3600" b="1" dirty="0" err="1"/>
              <a:t>গুরুত্ত্ব</a:t>
            </a:r>
            <a:r>
              <a:rPr lang="en-US" sz="3600" b="1" dirty="0"/>
              <a:t> </a:t>
            </a:r>
            <a:r>
              <a:rPr lang="en-US" sz="3600" b="1" dirty="0" err="1" smtClean="0"/>
              <a:t>পর্যালোচনা</a:t>
            </a:r>
            <a:r>
              <a:rPr lang="en-US" sz="3600" b="1" dirty="0" smtClean="0"/>
              <a:t> </a:t>
            </a:r>
            <a:r>
              <a:rPr lang="en-US" sz="3600" b="1" dirty="0" err="1"/>
              <a:t>করতে</a:t>
            </a:r>
            <a:r>
              <a:rPr lang="en-US" sz="3600" b="1" dirty="0"/>
              <a:t> </a:t>
            </a:r>
            <a:r>
              <a:rPr lang="en-US" sz="3600" b="1" dirty="0" err="1"/>
              <a:t>পারবে</a:t>
            </a:r>
            <a:r>
              <a:rPr lang="en-US" sz="3600" b="1" dirty="0"/>
              <a:t> 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পতাকাধারীদের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273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E:\IMG_803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378813"/>
            <a:ext cx="5486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081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1439</Words>
  <Application>Microsoft Office PowerPoint</Application>
  <PresentationFormat>On-screen Show (4:3)</PresentationFormat>
  <Paragraphs>157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 আজকের ক্লাসে তোমাদের স্বাগতম  </vt:lpstr>
      <vt:lpstr>নিজ পরিচিতি</vt:lpstr>
      <vt:lpstr>PowerPoint Presentation</vt:lpstr>
      <vt:lpstr>পাঠ পরিকল্পনা</vt:lpstr>
      <vt:lpstr>পুর্বজ্ঞান যাচাই</vt:lpstr>
      <vt:lpstr>PowerPoint Presentation</vt:lpstr>
      <vt:lpstr>আজকের পাঠ….</vt:lpstr>
      <vt:lpstr>  শিখন ফল এই পাঠ শেষে শিক্ষার্থীরা-  </vt:lpstr>
      <vt:lpstr>PowerPoint Presentation</vt:lpstr>
      <vt:lpstr>উহুদের বর্তমান অবস্থা</vt:lpstr>
      <vt:lpstr>PowerPoint Presentation</vt:lpstr>
      <vt:lpstr>PowerPoint Presentation</vt:lpstr>
      <vt:lpstr>PowerPoint Presentation</vt:lpstr>
      <vt:lpstr> যুদ্ধের-কারণ </vt:lpstr>
      <vt:lpstr>মহানবী(স.) শিবির</vt:lpstr>
      <vt:lpstr>PowerPoint Presentation</vt:lpstr>
      <vt:lpstr>PowerPoint Presentation</vt:lpstr>
      <vt:lpstr>উহুদের যুদ্ধে গুরুত্ব </vt:lpstr>
      <vt:lpstr>একক কাজ</vt:lpstr>
      <vt:lpstr>দলীয় কাজ </vt:lpstr>
      <vt:lpstr>মূল্যায়ণ  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70</cp:revision>
  <dcterms:created xsi:type="dcterms:W3CDTF">2021-01-06T03:48:42Z</dcterms:created>
  <dcterms:modified xsi:type="dcterms:W3CDTF">2021-02-07T12:34:06Z</dcterms:modified>
</cp:coreProperties>
</file>