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85" r:id="rId3"/>
    <p:sldId id="281" r:id="rId4"/>
    <p:sldId id="272" r:id="rId5"/>
    <p:sldId id="277" r:id="rId6"/>
    <p:sldId id="259" r:id="rId7"/>
    <p:sldId id="260" r:id="rId8"/>
    <p:sldId id="261" r:id="rId9"/>
    <p:sldId id="262" r:id="rId10"/>
    <p:sldId id="276" r:id="rId11"/>
    <p:sldId id="263" r:id="rId12"/>
    <p:sldId id="264" r:id="rId13"/>
    <p:sldId id="28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28" autoAdjust="0"/>
  </p:normalViewPr>
  <p:slideViewPr>
    <p:cSldViewPr showGuides="1">
      <p:cViewPr varScale="1">
        <p:scale>
          <a:sx n="75" d="100"/>
          <a:sy n="75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B5D14-4357-47C2-B08C-BD568CAC722E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6D7EE-BCD2-4F4D-9625-85C92E8B8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8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03C2A-452F-419B-98CD-9DDA2D03757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99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07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84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10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3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89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86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93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09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শিক্ষার্থীদেরকে</a:t>
            </a:r>
            <a:r>
              <a:rPr lang="bn-BD" baseline="0" dirty="0" smtClean="0"/>
              <a:t> কয়েকটি দলে ভাগ করে দিতে পারেন । দলীয় কাজে উল্লেখিত বিষয়গুলো বেরিয়ে না আসলে শিক্ষক শিক্ষার্থীদেরকে জানিয়ে দিতে পারেন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6D7EE-BCD2-4F4D-9625-85C92E8B8A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6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9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2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24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9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8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5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2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0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0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E4BE-FAB2-47B1-AE74-A64D66F1877A}" type="datetimeFigureOut">
              <a:rPr lang="en-US" smtClean="0"/>
              <a:pPr/>
              <a:t>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D8D25-E7EE-4F9F-8405-37847511C2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4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3657600" cy="830997"/>
          </a:xfrm>
          <a:prstGeom prst="rect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Above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524000"/>
            <a:ext cx="4684734" cy="3886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209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3429000" cy="4762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4" name="Straight Arrow Connector 3"/>
          <p:cNvCxnSpPr/>
          <p:nvPr/>
        </p:nvCxnSpPr>
        <p:spPr>
          <a:xfrm flipV="1">
            <a:off x="1066800" y="4268788"/>
            <a:ext cx="3200400" cy="74612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57400" y="5181600"/>
            <a:ext cx="2209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676400" y="4800600"/>
            <a:ext cx="762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2362200"/>
            <a:ext cx="2971800" cy="15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7400" y="3048000"/>
            <a:ext cx="2209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09800" y="609600"/>
            <a:ext cx="4267200" cy="5847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ফুলের বিভিন্ন অংশ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7000" y="5638800"/>
            <a:ext cx="4038600" cy="523220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  <a:scene3d>
            <a:camera prst="obliqueBottom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গর্ভাশয় ফলে পরিণত হ্য়।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2133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400" y="2133600"/>
            <a:ext cx="1752600" cy="523220"/>
          </a:xfrm>
          <a:prstGeom prst="rect">
            <a:avLst/>
          </a:prstGeom>
          <a:solidFill>
            <a:srgbClr val="00B050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পুং কেশর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19600" y="2819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400" y="2819400"/>
            <a:ext cx="1143000" cy="584775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403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7200" y="4953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3962400"/>
            <a:ext cx="1676400" cy="646331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গর্ভাশয়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19600" y="4800600"/>
            <a:ext cx="1600200" cy="707886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বৃতি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500" y="5651212"/>
            <a:ext cx="38862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গর্ভাশয় কিসে পরিণত হয়?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28" descr="chilli.jpg"/>
          <p:cNvPicPr>
            <a:picLocks noChangeAspect="1"/>
          </p:cNvPicPr>
          <p:nvPr/>
        </p:nvPicPr>
        <p:blipFill>
          <a:blip r:embed="rId4"/>
          <a:srcRect t="30435" r="38686" b="26087"/>
          <a:stretch>
            <a:fillRect/>
          </a:stretch>
        </p:blipFill>
        <p:spPr>
          <a:xfrm rot="5400000">
            <a:off x="0" y="4495800"/>
            <a:ext cx="18288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57200"/>
            <a:ext cx="3733800" cy="769441"/>
          </a:xfrm>
          <a:prstGeom prst="rect">
            <a:avLst/>
          </a:prstGeom>
          <a:solidFill>
            <a:srgbClr val="00B050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i="1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438400"/>
            <a:ext cx="7239000" cy="400110"/>
          </a:xfrm>
          <a:prstGeom prst="rect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মানুষের জীবনে সপুষ্পক উদ্ভিদের ৫টি উপকারিতা উল্লেখ কর।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5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5181600" cy="830997"/>
          </a:xfrm>
          <a:prstGeom prst="rect">
            <a:avLst/>
          </a:prstGeom>
          <a:solidFill>
            <a:srgbClr val="00B050"/>
          </a:solidFill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  একটি সপুষ্পক উদ্ভিদের কী কী অংশ থাকে?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পাতার কাজ কী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ফুলের কাজ কী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572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৪। কান্ডের কাজ কী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8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8600"/>
            <a:ext cx="44196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524000"/>
            <a:ext cx="1447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আদর্শ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362200"/>
            <a:ext cx="1447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সপুষ্পক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5105400"/>
            <a:ext cx="1447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বিটপ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495800"/>
            <a:ext cx="1447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কান্ড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3048000"/>
            <a:ext cx="1447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পর্ব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810000"/>
            <a:ext cx="1447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পর্বমধ্য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5715000"/>
            <a:ext cx="14478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ভ্রূণমূল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81000"/>
            <a:ext cx="4038600" cy="92333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305800" cy="954107"/>
          </a:xfrm>
          <a:prstGeom prst="rect">
            <a:avLst/>
          </a:prstGeom>
          <a:solidFill>
            <a:srgbClr val="00B050"/>
          </a:solidFill>
          <a:ln w="28575">
            <a:solidFill>
              <a:srgbClr val="FF0000"/>
            </a:solidFill>
          </a:ln>
          <a:scene3d>
            <a:camera prst="perspectiveLef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২টিকে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 লিখে 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urantablog_1341814599_1-Okra-Bloom-Pl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0"/>
            <a:ext cx="9131300" cy="7479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353283" y="2967335"/>
            <a:ext cx="443743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96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71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ntitled-1 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2556" y="152400"/>
            <a:ext cx="9135028" cy="6230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49277">
            <a:off x="1128652" y="2105357"/>
            <a:ext cx="3305712" cy="1815882"/>
          </a:xfrm>
          <a:prstGeom prst="rect">
            <a:avLst/>
          </a:prstGeom>
          <a:noFill/>
        </p:spPr>
        <p:txBody>
          <a:bodyPr wrap="none" rtlCol="0">
            <a:prstTxWarp prst="textWave2">
              <a:avLst/>
            </a:prstTxWarp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হুমায়ুন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কবির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খিদিরপুর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বহমুখী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spc="-15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মনোহরদী,নরসিংদী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21438531">
            <a:off x="5105400" y="2820910"/>
            <a:ext cx="3352800" cy="1815882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ষষ্ঠ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" name="Picture 9" descr="cart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72671" y="1206554"/>
            <a:ext cx="1811116" cy="1781344"/>
          </a:xfrm>
          <a:prstGeom prst="rect">
            <a:avLst/>
          </a:prstGeom>
          <a:scene3d>
            <a:camera prst="perspectiveRelaxedModerately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137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90601"/>
            <a:ext cx="4441371" cy="3886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pata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2363" y="990600"/>
            <a:ext cx="4069237" cy="3886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24000" y="5410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র্থ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করছ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6700" y="54102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উদ্ভিদেরই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3863" y="54102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5" grpId="0"/>
      <p:bldP spid="5" grpId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304800"/>
            <a:ext cx="57150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সপুষ্পক উদ্ভিদের বাহ্যিক 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huy.jpg"/>
          <p:cNvPicPr>
            <a:picLocks noChangeAspect="1"/>
          </p:cNvPicPr>
          <p:nvPr/>
        </p:nvPicPr>
        <p:blipFill>
          <a:blip r:embed="rId3"/>
          <a:srcRect b="4596"/>
          <a:stretch>
            <a:fillRect/>
          </a:stretch>
        </p:blipFill>
        <p:spPr>
          <a:xfrm>
            <a:off x="2247900" y="1644444"/>
            <a:ext cx="4838700" cy="4994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38862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686800" cy="36009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B0F0"/>
            </a:solidFill>
          </a:ln>
          <a:effectLst>
            <a:outerShdw blurRad="50800" dist="50800" dir="5400000" sx="44000" sy="44000" algn="ctr" rotWithShape="0">
              <a:srgbClr val="000000">
                <a:alpha val="82000"/>
              </a:srgbClr>
            </a:outerShdw>
          </a:effectLst>
          <a:scene3d>
            <a:camera prst="perspectiveAbove">
              <a:rot lat="20699991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 শেষে শিক্ষার্থীরা-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একটি সপুষ্পক উদ্ভিদের বিভিন্ন অংশের নাম বলতে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বাহ্যিক বৈশিষ্ট্য বলতে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পাতার কাজ বলতে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ফুলের অংশ ও  কাজ বলতে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৫। সপুষ্পক উদ্ভিদের উপকারিতা বলতে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3425"/>
            <a:ext cx="4724400" cy="58477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মরিচ গাছের বাহ্যিক বৈশিষ্ট্য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khuy.jpg"/>
          <p:cNvPicPr>
            <a:picLocks noChangeAspect="1"/>
          </p:cNvPicPr>
          <p:nvPr/>
        </p:nvPicPr>
        <p:blipFill>
          <a:blip r:embed="rId3"/>
          <a:srcRect b="3846"/>
          <a:stretch>
            <a:fillRect/>
          </a:stretch>
        </p:blipFill>
        <p:spPr>
          <a:xfrm>
            <a:off x="0" y="914400"/>
            <a:ext cx="4953000" cy="571500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2667000" y="4267200"/>
            <a:ext cx="2971800" cy="76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743200" y="4724400"/>
            <a:ext cx="2820988" cy="685800"/>
            <a:chOff x="2743200" y="4724400"/>
            <a:chExt cx="2820988" cy="685800"/>
          </a:xfrm>
        </p:grpSpPr>
        <p:cxnSp>
          <p:nvCxnSpPr>
            <p:cNvPr id="9" name="Straight Arrow Connector 8"/>
            <p:cNvCxnSpPr/>
            <p:nvPr/>
          </p:nvCxnSpPr>
          <p:spPr>
            <a:xfrm rot="5400000">
              <a:off x="5258594" y="5104606"/>
              <a:ext cx="609600" cy="1588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43200" y="4724400"/>
              <a:ext cx="2819400" cy="76200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/>
          <p:nvPr/>
        </p:nvCxnSpPr>
        <p:spPr>
          <a:xfrm>
            <a:off x="4495800" y="3581400"/>
            <a:ext cx="11430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67200" y="1295400"/>
            <a:ext cx="16764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733800" y="2286000"/>
            <a:ext cx="24384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9906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1981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3200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91200" y="39624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81600" y="54102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1000780"/>
            <a:ext cx="12192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48400" y="1981200"/>
            <a:ext cx="11430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3200400"/>
            <a:ext cx="15240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4038600"/>
            <a:ext cx="16002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কান্ড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29200" y="5486400"/>
            <a:ext cx="1371600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প্রধান মূল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00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1" grpId="0"/>
      <p:bldP spid="22" grpId="0"/>
      <p:bldP spid="23" grpId="0" animBg="1"/>
      <p:bldP spid="24" grpId="0" animBg="1"/>
      <p:bldP spid="26" grpId="0" animBg="1"/>
      <p:bldP spid="27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828800" cy="1447800"/>
          </a:xfrm>
          <a:prstGeom prst="rect">
            <a:avLst/>
          </a:prstGeom>
        </p:spPr>
      </p:pic>
      <p:pic>
        <p:nvPicPr>
          <p:cNvPr id="3" name="Picture 2" descr="kand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019300"/>
            <a:ext cx="1828800" cy="3162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152400"/>
            <a:ext cx="5334000" cy="46166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একটি সপুষ্পক উদ্ভিদের অংশ বিশেষ।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1371600" y="4953000"/>
            <a:ext cx="1143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4724400"/>
            <a:ext cx="1600200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পর্ব মধ্য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5906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6019800"/>
            <a:ext cx="1295400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মূল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53200" y="3733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3896380"/>
            <a:ext cx="1295400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কান্ড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2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8.09249E-7 L 0.6125 -0.1054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 -0.1916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-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9" grpId="1" animBg="1"/>
      <p:bldP spid="10" grpId="0"/>
      <p:bldP spid="11" grpId="0" animBg="1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09800"/>
            <a:ext cx="2743200" cy="3962400"/>
          </a:xfrm>
          <a:prstGeom prst="rect">
            <a:avLst/>
          </a:prstGeom>
        </p:spPr>
      </p:pic>
      <p:pic>
        <p:nvPicPr>
          <p:cNvPr id="7" name="Picture 6" descr="pata4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581400"/>
            <a:ext cx="1206500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9000" y="4648200"/>
            <a:ext cx="5257800" cy="138499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পাতাঃ সালোকসংশ্লেষণ প্রক্রিয়ায় সূর্যের আলোর উপস্থিতিতে খাদ্য তৈরি করে।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3352800"/>
            <a:ext cx="685800" cy="52322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3352800"/>
            <a:ext cx="1447800" cy="52322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457200"/>
            <a:ext cx="37338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পাতার কাজ কি?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68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7341E-7 L 0.54236 -0.177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ri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905000"/>
            <a:ext cx="691157" cy="431292"/>
          </a:xfrm>
          <a:prstGeom prst="rect">
            <a:avLst/>
          </a:prstGeom>
        </p:spPr>
      </p:pic>
      <p:pic>
        <p:nvPicPr>
          <p:cNvPr id="6" name="Picture 5" descr="njhj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1905000"/>
            <a:ext cx="685800" cy="4069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4800600"/>
            <a:ext cx="35052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 থেকে ফল হয়।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177742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1676400"/>
            <a:ext cx="12954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0480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2971800"/>
            <a:ext cx="1447800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228600"/>
            <a:ext cx="35814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ফুল থেকে কি হয়?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04800" y="838200"/>
            <a:ext cx="3957828" cy="5562600"/>
            <a:chOff x="304800" y="838200"/>
            <a:chExt cx="3957828" cy="5562600"/>
          </a:xfrm>
        </p:grpSpPr>
        <p:pic>
          <p:nvPicPr>
            <p:cNvPr id="4" name="Picture 3" descr="bbgg.jpg"/>
            <p:cNvPicPr>
              <a:picLocks noChangeAspect="1"/>
            </p:cNvPicPr>
            <p:nvPr/>
          </p:nvPicPr>
          <p:blipFill>
            <a:blip r:embed="rId5"/>
            <a:srcRect b="4193"/>
            <a:stretch>
              <a:fillRect/>
            </a:stretch>
          </p:blipFill>
          <p:spPr>
            <a:xfrm>
              <a:off x="304800" y="838200"/>
              <a:ext cx="3957828" cy="5562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09600" y="3505200"/>
              <a:ext cx="1371600" cy="369332"/>
            </a:xfrm>
            <a:prstGeom prst="rect">
              <a:avLst/>
            </a:prstGeom>
            <a:blipFill>
              <a:blip r:embed="rId6"/>
              <a:tile tx="0" ty="0" sx="100000" sy="100000" flip="none" algn="tl"/>
            </a:blip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1600200" y="1905000"/>
            <a:ext cx="4419600" cy="762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143000" y="1752600"/>
            <a:ext cx="5334000" cy="14478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50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4" grpId="0" animBg="1"/>
      <p:bldP spid="15" grpId="0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289</Words>
  <Application>Microsoft Office PowerPoint</Application>
  <PresentationFormat>On-screen Show (4:3)</PresentationFormat>
  <Paragraphs>88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Microsoft account</cp:lastModifiedBy>
  <cp:revision>84</cp:revision>
  <dcterms:created xsi:type="dcterms:W3CDTF">2014-09-25T06:02:43Z</dcterms:created>
  <dcterms:modified xsi:type="dcterms:W3CDTF">2021-02-07T09:19:01Z</dcterms:modified>
</cp:coreProperties>
</file>