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7" r:id="rId2"/>
    <p:sldId id="256" r:id="rId3"/>
    <p:sldId id="257" r:id="rId4"/>
    <p:sldId id="264" r:id="rId5"/>
    <p:sldId id="263" r:id="rId6"/>
    <p:sldId id="258" r:id="rId7"/>
    <p:sldId id="262" r:id="rId8"/>
    <p:sldId id="261" r:id="rId9"/>
    <p:sldId id="259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99CC00"/>
    <a:srgbClr val="FF0000"/>
    <a:srgbClr val="333300"/>
    <a:srgbClr val="0099CC"/>
    <a:srgbClr val="FFFF00"/>
    <a:srgbClr val="0099FF"/>
    <a:srgbClr val="FF3300"/>
    <a:srgbClr val="E7C46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8CF2-FF54-4CC2-BECE-8D8A38F6755D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40A5-D440-496F-B7B9-297961A3E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49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8CF2-FF54-4CC2-BECE-8D8A38F6755D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40A5-D440-496F-B7B9-297961A3E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7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8CF2-FF54-4CC2-BECE-8D8A38F6755D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40A5-D440-496F-B7B9-297961A3E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8CF2-FF54-4CC2-BECE-8D8A38F6755D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40A5-D440-496F-B7B9-297961A3E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8CF2-FF54-4CC2-BECE-8D8A38F6755D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40A5-D440-496F-B7B9-297961A3E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32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8CF2-FF54-4CC2-BECE-8D8A38F6755D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40A5-D440-496F-B7B9-297961A3E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8CF2-FF54-4CC2-BECE-8D8A38F6755D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40A5-D440-496F-B7B9-297961A3E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26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8CF2-FF54-4CC2-BECE-8D8A38F6755D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40A5-D440-496F-B7B9-297961A3E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32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8CF2-FF54-4CC2-BECE-8D8A38F6755D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40A5-D440-496F-B7B9-297961A3E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95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8CF2-FF54-4CC2-BECE-8D8A38F6755D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40A5-D440-496F-B7B9-297961A3E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0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8CF2-FF54-4CC2-BECE-8D8A38F6755D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40A5-D440-496F-B7B9-297961A3E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95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08CF2-FF54-4CC2-BECE-8D8A38F6755D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040A5-D440-496F-B7B9-297961A3E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9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6544" y="290946"/>
            <a:ext cx="7412183" cy="2215991"/>
          </a:xfrm>
          <a:prstGeom prst="rect">
            <a:avLst/>
          </a:prstGeom>
          <a:solidFill>
            <a:srgbClr val="FF33CC"/>
          </a:solidFill>
          <a:ln>
            <a:noFill/>
          </a:ln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13800" b="1" dirty="0" smtClean="0">
                <a:ln/>
                <a:solidFill>
                  <a:schemeClr val="accent3"/>
                </a:solidFill>
              </a:rPr>
              <a:t>স্বাগতম</a:t>
            </a:r>
            <a:endParaRPr lang="en-US" sz="138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4" name="Picture 3" descr="Free photo: &lt;strong&gt;Roses&lt;/strong&gt;, &lt;strong&gt;Flowers&lt;/strong&gt;, &lt;strong&gt;Rose Flower&lt;/strong&gt; - Free Image on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66109"/>
            <a:ext cx="12192000" cy="4391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71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91891" y="383630"/>
            <a:ext cx="2743200" cy="830997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5036" y="3103418"/>
            <a:ext cx="9978489" cy="1323439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বঙ্গবন্ধুর ৭ই মার্চের ভাষণকে বাঙালির মুক্তির সনদ বলা হয় কেন? বিশ্লেষণ কর।</a:t>
            </a:r>
          </a:p>
        </p:txBody>
      </p:sp>
    </p:spTree>
    <p:extLst>
      <p:ext uri="{BB962C8B-B14F-4D97-AF65-F5344CB8AC3E}">
        <p14:creationId xmlns:p14="http://schemas.microsoft.com/office/powerpoint/2010/main" val="417174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97612" y="1533378"/>
            <a:ext cx="8517989" cy="264687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bn-IN" sz="1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ধন্যবাদ</a:t>
            </a:r>
            <a:endParaRPr lang="en-US" sz="16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962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73237" y="138545"/>
            <a:ext cx="3837708" cy="1999789"/>
          </a:xfrm>
          <a:prstGeom prst="rect">
            <a:avLst/>
          </a:prstGeom>
        </p:spPr>
        <p:txBody>
          <a:bodyPr wrap="square" lIns="80006" tIns="40003" rIns="80006" bIns="40003">
            <a:spAutoFit/>
          </a:bodyPr>
          <a:lstStyle/>
          <a:p>
            <a:pPr algn="ctr"/>
            <a:r>
              <a:rPr lang="bn-IN" sz="42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                        </a:t>
            </a:r>
            <a:r>
              <a:rPr lang="en-US" sz="8000" b="1" dirty="0" err="1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পরিচিতি</a:t>
            </a:r>
            <a:endParaRPr lang="en-US" sz="8000" b="1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  <a:sym typeface="Wingdings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969818" y="2230582"/>
            <a:ext cx="3269672" cy="4038600"/>
          </a:xfrm>
          <a:prstGeom prst="round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মামুন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চাটখিল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কামিল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চাটখিল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নোয়াখালী</a:t>
            </a:r>
            <a:endParaRPr lang="en-US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মোবাইলঃ০১৭১২১৩৭১৩৫</a:t>
            </a:r>
          </a:p>
        </p:txBody>
      </p:sp>
      <p:sp>
        <p:nvSpPr>
          <p:cNvPr id="7" name="Rectangle 6"/>
          <p:cNvSpPr/>
          <p:nvPr/>
        </p:nvSpPr>
        <p:spPr>
          <a:xfrm>
            <a:off x="6982691" y="2258291"/>
            <a:ext cx="4059382" cy="3733799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3500000" scaled="1"/>
            <a:tileRect/>
          </a:gra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0006" tIns="40003" rIns="80006" bIns="40003" rtlCol="0" anchor="ctr"/>
          <a:lstStyle/>
          <a:p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৮ম 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 ও বিশ্বপরিচয়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দ্বি্তীয়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47249" y="2560320"/>
            <a:ext cx="281354" cy="3221502"/>
          </a:xfrm>
          <a:prstGeom prst="rect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0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Delower\Desktop\Final\4-5\142562659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024" y="1870363"/>
            <a:ext cx="9791113" cy="47555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09292" y="506437"/>
            <a:ext cx="4698610" cy="707886"/>
          </a:xfrm>
          <a:prstGeom prst="rect">
            <a:avLst/>
          </a:prstGeom>
          <a:solidFill>
            <a:srgbClr val="99CC00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ছবিটি দেখ এবং বল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8780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410691" y="2327564"/>
            <a:ext cx="8478982" cy="184265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1500" b="1" dirty="0" smtClean="0">
                <a:ln/>
                <a:solidFill>
                  <a:srgbClr val="E7C463"/>
                </a:solidFill>
                <a:latin typeface="NikoshBAN" pitchFamily="2" charset="0"/>
                <a:ea typeface="+mj-ea"/>
                <a:cs typeface="NikoshBAN" pitchFamily="2" charset="0"/>
              </a:rPr>
              <a:t>৭ই মার্চের ভাষণ</a:t>
            </a:r>
            <a:endParaRPr kumimoji="0" lang="en-US" sz="7200" b="1" i="0" u="none" strike="noStrike" kern="1200" normalizeH="0" baseline="0" noProof="0" dirty="0">
              <a:ln/>
              <a:solidFill>
                <a:srgbClr val="E7C463"/>
              </a:solidFill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38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1773383" y="1925783"/>
            <a:ext cx="6858000" cy="900544"/>
          </a:xfrm>
          <a:prstGeom prst="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5400" b="1" spc="50" dirty="0" smtClean="0">
                <a:ln w="11430">
                  <a:noFill/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শিক্ষার্থীরা..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endParaRPr lang="bn-BD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83526" y="346364"/>
            <a:ext cx="32419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শিখনফল</a:t>
            </a:r>
            <a:r>
              <a:rPr lang="bn-IN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en-US" sz="28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5236" y="3546764"/>
            <a:ext cx="7938655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৭ই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র্চের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ভাষণের তাৎপর্য বর্ণনা করতে পারবে।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9710" y="3483752"/>
            <a:ext cx="10002982" cy="259160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123825" rIns="247650" bIns="123825" numCol="1" spcCol="1270" anchor="ctr" anchorCtr="0">
            <a:noAutofit/>
          </a:bodyPr>
          <a:lstStyle/>
          <a:p>
            <a:pPr marL="0" lvl="1" algn="l" defTabSz="16002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4000" b="0" kern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৭ই </a:t>
            </a:r>
            <a:r>
              <a:rPr lang="en-US" sz="4000" b="0" kern="1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bn-BD" sz="4000" b="0" kern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র্চের</a:t>
            </a:r>
            <a:r>
              <a:rPr lang="en-US" sz="4000" b="0" kern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0" kern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0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ভাষণের তাৎপর্য বর্ণনা </a:t>
            </a:r>
            <a:r>
              <a:rPr lang="bn-BD" sz="3600" b="0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  <a:endParaRPr lang="en-US" sz="3600" b="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01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05891" y="531674"/>
            <a:ext cx="8188036" cy="1200329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ক্ষমতা হস্তান্তরের পথ উন্মুক্ত করতে ২৫ মার্চ অধিবেশনে যোগদানের ক্ষেত্রে তিনি ভাষণে চারটি শর্ত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প্রদান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করেন: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385455" y="2492643"/>
            <a:ext cx="9033163" cy="3600986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bn-BD" sz="3800" dirty="0">
                <a:latin typeface="NikoshBAN" pitchFamily="2" charset="0"/>
                <a:cs typeface="NikoshBAN" pitchFamily="2" charset="0"/>
              </a:rPr>
              <a:t>১. </a:t>
            </a:r>
            <a:r>
              <a:rPr lang="bn-BD" sz="3800" dirty="0" smtClean="0">
                <a:latin typeface="NikoshBAN" pitchFamily="2" charset="0"/>
                <a:cs typeface="NikoshBAN" pitchFamily="2" charset="0"/>
              </a:rPr>
              <a:t>সামরিক শাসন প্রত্যাহার করতে হবে।</a:t>
            </a:r>
            <a:endParaRPr lang="en-US" sz="3800" dirty="0" smtClean="0">
              <a:latin typeface="NikoshBAN" pitchFamily="2" charset="0"/>
              <a:cs typeface="NikoshBAN" pitchFamily="2" charset="0"/>
            </a:endParaRPr>
          </a:p>
          <a:p>
            <a:pPr marL="393700" indent="-393700" algn="just">
              <a:lnSpc>
                <a:spcPct val="150000"/>
              </a:lnSpc>
            </a:pPr>
            <a:r>
              <a:rPr lang="en-US" sz="3800" dirty="0" smtClean="0">
                <a:latin typeface="NikoshBAN" pitchFamily="2" charset="0"/>
                <a:cs typeface="NikoshBAN" pitchFamily="2" charset="0"/>
              </a:rPr>
              <a:t>2. </a:t>
            </a:r>
            <a:r>
              <a:rPr lang="bn-BD" sz="3800" dirty="0" smtClean="0">
                <a:latin typeface="NikoshBAN" pitchFamily="2" charset="0"/>
                <a:cs typeface="NikoshBAN" pitchFamily="2" charset="0"/>
              </a:rPr>
              <a:t>গণপ্রতিনিধিদের  </a:t>
            </a:r>
            <a:r>
              <a:rPr lang="bn-BD" sz="3800" dirty="0">
                <a:latin typeface="NikoshBAN" pitchFamily="2" charset="0"/>
                <a:cs typeface="NikoshBAN" pitchFamily="2" charset="0"/>
              </a:rPr>
              <a:t>কাছে  ক্ষমতা হস্তান্তর করতে হবে </a:t>
            </a:r>
            <a:r>
              <a:rPr lang="bn-BD" sz="3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800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bn-BD" sz="3800" dirty="0" smtClean="0">
                <a:latin typeface="NikoshBAN" pitchFamily="2" charset="0"/>
                <a:cs typeface="NikoshBAN" pitchFamily="2" charset="0"/>
              </a:rPr>
              <a:t>৩. সেনাবাহিনীর গণহত্যার তদন্ত করতে হবে।</a:t>
            </a:r>
          </a:p>
          <a:p>
            <a:pPr algn="just">
              <a:lnSpc>
                <a:spcPct val="150000"/>
              </a:lnSpc>
            </a:pPr>
            <a:r>
              <a:rPr lang="bn-BD" sz="3800" dirty="0" smtClean="0">
                <a:latin typeface="NikoshBAN" pitchFamily="2" charset="0"/>
                <a:cs typeface="NikoshBAN" pitchFamily="2" charset="0"/>
              </a:rPr>
              <a:t>৪. সৈন্যদের ব্যারাকে ফিরিয়ে নিতে হবে।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13382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48829" y="2546650"/>
            <a:ext cx="2433117" cy="313371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Documents and Settings\Delower\Desktop\Final\4-5\234x234xc11.jpg.pagespeed.ic.Ir8OlF7uXL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613048" y="2588214"/>
            <a:ext cx="3353301" cy="313371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745673" y="983672"/>
            <a:ext cx="7606144" cy="652486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bn-BD" sz="28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ভাষণে  উদ্বুদ্ধ হয়ে ঐক্যবদ্ধ জনগণ অসহযোগ আন্দোলনে অংশ নেয়</a:t>
            </a:r>
            <a:endParaRPr lang="en-US" sz="2800" b="1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1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D:\All Competition Content\Model Content BOBP\Model Content 3rd Round Delower\mukti-joddha17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38" y="2828241"/>
            <a:ext cx="4056011" cy="30420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Documents and Settings\Delower\Desktop\Final\4-5\Victory-is-Ours-1971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681633" y="2563090"/>
            <a:ext cx="6122440" cy="313112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158075" y="557159"/>
            <a:ext cx="10119524" cy="73250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bn-BD" sz="32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বঙ্গবন্ধুর আহ্বানে জনগণ মুক্তির সংগ্রামে ঝাঁপিয়ে পড়ে।</a:t>
            </a:r>
            <a:endParaRPr lang="en-US" sz="3200" b="1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26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4093698" y="478249"/>
            <a:ext cx="3305908" cy="810603"/>
          </a:xfrm>
          <a:custGeom>
            <a:avLst/>
            <a:gdLst>
              <a:gd name="connsiteX0" fmla="*/ 0 w 8350996"/>
              <a:gd name="connsiteY0" fmla="*/ 73994 h 739937"/>
              <a:gd name="connsiteX1" fmla="*/ 73994 w 8350996"/>
              <a:gd name="connsiteY1" fmla="*/ 0 h 739937"/>
              <a:gd name="connsiteX2" fmla="*/ 8277002 w 8350996"/>
              <a:gd name="connsiteY2" fmla="*/ 0 h 739937"/>
              <a:gd name="connsiteX3" fmla="*/ 8350996 w 8350996"/>
              <a:gd name="connsiteY3" fmla="*/ 73994 h 739937"/>
              <a:gd name="connsiteX4" fmla="*/ 8350996 w 8350996"/>
              <a:gd name="connsiteY4" fmla="*/ 665943 h 739937"/>
              <a:gd name="connsiteX5" fmla="*/ 8277002 w 8350996"/>
              <a:gd name="connsiteY5" fmla="*/ 739937 h 739937"/>
              <a:gd name="connsiteX6" fmla="*/ 73994 w 8350996"/>
              <a:gd name="connsiteY6" fmla="*/ 739937 h 739937"/>
              <a:gd name="connsiteX7" fmla="*/ 0 w 8350996"/>
              <a:gd name="connsiteY7" fmla="*/ 665943 h 739937"/>
              <a:gd name="connsiteX8" fmla="*/ 0 w 8350996"/>
              <a:gd name="connsiteY8" fmla="*/ 73994 h 739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50996" h="739937">
                <a:moveTo>
                  <a:pt x="0" y="73994"/>
                </a:moveTo>
                <a:cubicBezTo>
                  <a:pt x="0" y="33128"/>
                  <a:pt x="33128" y="0"/>
                  <a:pt x="73994" y="0"/>
                </a:cubicBezTo>
                <a:lnTo>
                  <a:pt x="8277002" y="0"/>
                </a:lnTo>
                <a:cubicBezTo>
                  <a:pt x="8317868" y="0"/>
                  <a:pt x="8350996" y="33128"/>
                  <a:pt x="8350996" y="73994"/>
                </a:cubicBezTo>
                <a:lnTo>
                  <a:pt x="8350996" y="665943"/>
                </a:lnTo>
                <a:cubicBezTo>
                  <a:pt x="8350996" y="706809"/>
                  <a:pt x="8317868" y="739937"/>
                  <a:pt x="8277002" y="739937"/>
                </a:cubicBezTo>
                <a:lnTo>
                  <a:pt x="73994" y="739937"/>
                </a:lnTo>
                <a:cubicBezTo>
                  <a:pt x="33128" y="739937"/>
                  <a:pt x="0" y="706809"/>
                  <a:pt x="0" y="665943"/>
                </a:cubicBezTo>
                <a:lnTo>
                  <a:pt x="0" y="73994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124542" tIns="90252" rIns="124542" bIns="90252" numCol="1" spcCol="1270" anchor="ctr" anchorCtr="0">
            <a:noAutofit/>
          </a:bodyPr>
          <a:lstStyle/>
          <a:p>
            <a:pPr algn="ctr" defTabSz="2400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54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16480" y="2176902"/>
            <a:ext cx="7526444" cy="492443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260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৭ই মার্চের ভাষণে </a:t>
            </a:r>
            <a:r>
              <a:rPr lang="bn-BD" sz="26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 </a:t>
            </a:r>
            <a:r>
              <a:rPr lang="bn-BD" sz="260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শেখ </a:t>
            </a:r>
            <a:r>
              <a:rPr lang="bn-BD" sz="26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মুজিবুর রহমানের শেষকথা কী ছিল? </a:t>
            </a:r>
            <a:endParaRPr lang="en-US" sz="2600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05391" y="3381704"/>
            <a:ext cx="7482788" cy="492443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6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৭ই মার্চ -এ ভাষণ দেওয়া ময়দানটির বর্তমান নাম কী? </a:t>
            </a:r>
            <a:endParaRPr lang="en-US" sz="2600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46069" y="4874456"/>
            <a:ext cx="7482788" cy="492443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6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৭ই মার্চ -এ ভাষণ দেওয়া শর্ত ৪টি কী কী? </a:t>
            </a:r>
            <a:endParaRPr lang="en-US" sz="2600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995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Presentation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75</TotalTime>
  <Words>165</Words>
  <Application>Microsoft Office PowerPoint</Application>
  <PresentationFormat>Widescreen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NikoshLightBAN</vt:lpstr>
      <vt:lpstr>Vrinda</vt:lpstr>
      <vt:lpstr>Wingdings</vt:lpstr>
      <vt:lpstr>Presentation1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Rasel</cp:lastModifiedBy>
  <cp:revision>10</cp:revision>
  <dcterms:created xsi:type="dcterms:W3CDTF">2021-02-05T16:37:15Z</dcterms:created>
  <dcterms:modified xsi:type="dcterms:W3CDTF">2021-02-07T11:31:47Z</dcterms:modified>
</cp:coreProperties>
</file>