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4" d="100"/>
          <a:sy n="54" d="100"/>
        </p:scale>
        <p:origin x="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D3F7-824E-4193-8724-A6EA1C95BE4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819C-BD11-4B37-B748-9E9DF395A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2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D3F7-824E-4193-8724-A6EA1C95BE4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819C-BD11-4B37-B748-9E9DF395A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9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D3F7-824E-4193-8724-A6EA1C95BE4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819C-BD11-4B37-B748-9E9DF395A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2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D3F7-824E-4193-8724-A6EA1C95BE4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819C-BD11-4B37-B748-9E9DF395A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1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D3F7-824E-4193-8724-A6EA1C95BE4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819C-BD11-4B37-B748-9E9DF395A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4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D3F7-824E-4193-8724-A6EA1C95BE4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819C-BD11-4B37-B748-9E9DF395A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D3F7-824E-4193-8724-A6EA1C95BE4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819C-BD11-4B37-B748-9E9DF395A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6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D3F7-824E-4193-8724-A6EA1C95BE4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819C-BD11-4B37-B748-9E9DF395A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D3F7-824E-4193-8724-A6EA1C95BE4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819C-BD11-4B37-B748-9E9DF395A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D3F7-824E-4193-8724-A6EA1C95BE4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819C-BD11-4B37-B748-9E9DF395A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D3F7-824E-4193-8724-A6EA1C95BE4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819C-BD11-4B37-B748-9E9DF395A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2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D3F7-824E-4193-8724-A6EA1C95BE4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819C-BD11-4B37-B748-9E9DF395A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4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926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 TO  BOGURA  ONLINE EDUCATOION</a:t>
            </a:r>
            <a:endParaRPr lang="en-US" dirty="0"/>
          </a:p>
        </p:txBody>
      </p:sp>
      <p:pic>
        <p:nvPicPr>
          <p:cNvPr id="4" name="Picture 3" descr="133563609_104276848273391_8090816604385620947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5038" y="593725"/>
            <a:ext cx="7990448" cy="36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712"/>
            <a:ext cx="10515600" cy="613092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Thank you very much  </a:t>
            </a:r>
            <a:br>
              <a:rPr lang="en-US" dirty="0" smtClean="0"/>
            </a:br>
            <a:r>
              <a:rPr lang="en-US" dirty="0" smtClean="0"/>
              <a:t> for enjoying my class</a:t>
            </a:r>
            <a:br>
              <a:rPr lang="en-US" dirty="0" smtClean="0"/>
            </a:br>
            <a:r>
              <a:rPr lang="en-US" dirty="0" smtClean="0"/>
              <a:t>And see you next class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227806"/>
            <a:ext cx="9286875" cy="2216608"/>
          </a:xfrm>
        </p:spPr>
      </p:pic>
    </p:spTree>
    <p:extLst>
      <p:ext uri="{BB962C8B-B14F-4D97-AF65-F5344CB8AC3E}">
        <p14:creationId xmlns:p14="http://schemas.microsoft.com/office/powerpoint/2010/main" val="3693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Introducing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Mst.Beauty</a:t>
            </a:r>
            <a:r>
              <a:rPr lang="en-US" dirty="0" smtClean="0"/>
              <a:t> Begum  </a:t>
            </a:r>
          </a:p>
          <a:p>
            <a:pPr>
              <a:buNone/>
            </a:pPr>
            <a:r>
              <a:rPr lang="en-US" dirty="0" smtClean="0"/>
              <a:t>Asst. Teacher </a:t>
            </a:r>
          </a:p>
          <a:p>
            <a:pPr>
              <a:buNone/>
            </a:pPr>
            <a:r>
              <a:rPr lang="en-US" dirty="0" smtClean="0"/>
              <a:t>Behar M.A.M High School </a:t>
            </a:r>
            <a:r>
              <a:rPr lang="en-US" dirty="0" err="1" smtClean="0"/>
              <a:t>Shibganj</a:t>
            </a:r>
            <a:r>
              <a:rPr lang="en-US" dirty="0" smtClean="0"/>
              <a:t> ,</a:t>
            </a:r>
            <a:r>
              <a:rPr lang="en-US" dirty="0" err="1" smtClean="0"/>
              <a:t>Bogura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Class: Seven </a:t>
            </a:r>
          </a:p>
          <a:p>
            <a:r>
              <a:rPr lang="en-US" dirty="0" smtClean="0"/>
              <a:t>Sub : English 1</a:t>
            </a:r>
            <a:r>
              <a:rPr lang="en-US" baseline="30000" dirty="0" smtClean="0"/>
              <a:t>st</a:t>
            </a:r>
            <a:r>
              <a:rPr lang="en-US" dirty="0" smtClean="0"/>
              <a:t> paper</a:t>
            </a:r>
          </a:p>
          <a:p>
            <a:r>
              <a:rPr lang="en-US" dirty="0" smtClean="0"/>
              <a:t>Unit :3</a:t>
            </a:r>
          </a:p>
          <a:p>
            <a:r>
              <a:rPr lang="en-US" dirty="0" smtClean="0"/>
              <a:t>Lesson: 1</a:t>
            </a:r>
            <a:endParaRPr lang="en-US" dirty="0"/>
          </a:p>
        </p:txBody>
      </p:sp>
      <p:pic>
        <p:nvPicPr>
          <p:cNvPr id="5" name="Picture 4" descr="Beauty p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40" y="2011901"/>
            <a:ext cx="1645919" cy="1491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English-For-Today-Class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56" y="2144359"/>
            <a:ext cx="1537481" cy="1856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72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56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rize giving  pic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192" y="491490"/>
            <a:ext cx="9254271" cy="53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35350"/>
          </a:xfrm>
        </p:spPr>
        <p:txBody>
          <a:bodyPr/>
          <a:lstStyle/>
          <a:p>
            <a:r>
              <a:rPr lang="en-US" dirty="0" smtClean="0"/>
              <a:t>      Topic:  Prize-giving day  at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92700"/>
          </a:xfrm>
        </p:spPr>
        <p:txBody>
          <a:bodyPr/>
          <a:lstStyle/>
          <a:p>
            <a:r>
              <a:rPr lang="en-US" dirty="0" smtClean="0"/>
              <a:t>   Learning Outcomes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1.     </a:t>
            </a:r>
            <a:r>
              <a:rPr lang="en-US" sz="4800" dirty="0" smtClean="0"/>
              <a:t>Talk about familiar events</a:t>
            </a:r>
            <a:br>
              <a:rPr lang="en-US" sz="4800" dirty="0" smtClean="0"/>
            </a:br>
            <a:r>
              <a:rPr lang="en-US" sz="4800" dirty="0" smtClean="0"/>
              <a:t> 2.     </a:t>
            </a:r>
            <a:r>
              <a:rPr lang="en-US" dirty="0" smtClean="0"/>
              <a:t>read  </a:t>
            </a:r>
            <a:r>
              <a:rPr lang="en-US" dirty="0"/>
              <a:t>and understand texts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3.      write </a:t>
            </a:r>
            <a:r>
              <a:rPr lang="en-US" dirty="0"/>
              <a:t>answers to questions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538"/>
            <a:ext cx="10515600" cy="64357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even  lesso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93" y="385763"/>
            <a:ext cx="10269414" cy="64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Match Words with their meanings: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Visit </a:t>
            </a:r>
          </a:p>
          <a:p>
            <a:r>
              <a:rPr lang="en-US" dirty="0" smtClean="0"/>
              <a:t>Ceremony</a:t>
            </a:r>
          </a:p>
          <a:p>
            <a:r>
              <a:rPr lang="en-US" dirty="0" smtClean="0"/>
              <a:t>Eminent </a:t>
            </a:r>
          </a:p>
          <a:p>
            <a:r>
              <a:rPr lang="en-US" dirty="0" smtClean="0"/>
              <a:t>Praise</a:t>
            </a:r>
          </a:p>
          <a:p>
            <a:r>
              <a:rPr lang="en-US" dirty="0" smtClean="0"/>
              <a:t>Outstanding</a:t>
            </a:r>
          </a:p>
          <a:p>
            <a:r>
              <a:rPr lang="en-US" dirty="0" err="1" smtClean="0"/>
              <a:t>Disply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Speak highly of something</a:t>
            </a:r>
          </a:p>
          <a:p>
            <a:r>
              <a:rPr lang="en-US" dirty="0" smtClean="0"/>
              <a:t>Extremely good</a:t>
            </a:r>
          </a:p>
          <a:p>
            <a:r>
              <a:rPr lang="en-US" dirty="0" smtClean="0"/>
              <a:t>Go to see a person or place</a:t>
            </a:r>
          </a:p>
          <a:p>
            <a:r>
              <a:rPr lang="en-US" dirty="0" smtClean="0"/>
              <a:t>Put something in a place where you can see it easily</a:t>
            </a:r>
          </a:p>
          <a:p>
            <a:r>
              <a:rPr lang="en-US" dirty="0" smtClean="0"/>
              <a:t>Function</a:t>
            </a:r>
          </a:p>
          <a:p>
            <a:r>
              <a:rPr lang="en-US" dirty="0" smtClean="0"/>
              <a:t>People having lots  of power  and influence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Where was the prize-giving function held?</a:t>
            </a:r>
          </a:p>
          <a:p>
            <a:r>
              <a:rPr lang="en-US" dirty="0" smtClean="0"/>
              <a:t>How was the auditorium decorated?</a:t>
            </a:r>
          </a:p>
          <a:p>
            <a:r>
              <a:rPr lang="en-US" dirty="0" smtClean="0"/>
              <a:t>Who was the chief guest at the function?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the school auditorium . </a:t>
            </a:r>
          </a:p>
          <a:p>
            <a:r>
              <a:rPr lang="en-US" dirty="0"/>
              <a:t>T</a:t>
            </a:r>
            <a:r>
              <a:rPr lang="en-US" dirty="0" smtClean="0"/>
              <a:t>he auditorium decorated brightly.</a:t>
            </a:r>
          </a:p>
          <a:p>
            <a:r>
              <a:rPr lang="en-US" dirty="0" smtClean="0"/>
              <a:t>The Principal of PN college was the </a:t>
            </a:r>
            <a:r>
              <a:rPr lang="en-US" dirty="0" smtClean="0"/>
              <a:t>chief guest at the function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Work : </a:t>
            </a:r>
            <a:r>
              <a:rPr lang="en-US" dirty="0" err="1" smtClean="0"/>
              <a:t>Doyou</a:t>
            </a:r>
            <a:r>
              <a:rPr lang="en-US" dirty="0" smtClean="0"/>
              <a:t> have a sports day at your school? Write about it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154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WELCOME  TO  BOGURA  ONLINE EDUCATOION</vt:lpstr>
      <vt:lpstr>                          Introducing</vt:lpstr>
      <vt:lpstr>PowerPoint Presentation</vt:lpstr>
      <vt:lpstr>      Topic:  Prize-giving day  at school</vt:lpstr>
      <vt:lpstr>   Learning Outcomes   1.     Talk about familiar events  2.     read  and understand texts  3.      write answers to questions </vt:lpstr>
      <vt:lpstr>PowerPoint Presentation</vt:lpstr>
      <vt:lpstr> Match Words with their meanings:</vt:lpstr>
      <vt:lpstr>                   Questions</vt:lpstr>
      <vt:lpstr>Home Work : Doyou have a sports day at your school? Write about it .</vt:lpstr>
      <vt:lpstr>   Thank you very much    for enjoying my class And see you next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</cp:revision>
  <dcterms:created xsi:type="dcterms:W3CDTF">2021-01-27T13:15:59Z</dcterms:created>
  <dcterms:modified xsi:type="dcterms:W3CDTF">2021-01-27T15:16:47Z</dcterms:modified>
</cp:coreProperties>
</file>