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notesMasterIdLst>
    <p:notesMasterId r:id="rId21"/>
  </p:notesMasterIdLst>
  <p:sldIdLst>
    <p:sldId id="379" r:id="rId2"/>
    <p:sldId id="378" r:id="rId3"/>
    <p:sldId id="373" r:id="rId4"/>
    <p:sldId id="330" r:id="rId5"/>
    <p:sldId id="347" r:id="rId6"/>
    <p:sldId id="309" r:id="rId7"/>
    <p:sldId id="328" r:id="rId8"/>
    <p:sldId id="310" r:id="rId9"/>
    <p:sldId id="358" r:id="rId10"/>
    <p:sldId id="337" r:id="rId11"/>
    <p:sldId id="359" r:id="rId12"/>
    <p:sldId id="368" r:id="rId13"/>
    <p:sldId id="364" r:id="rId14"/>
    <p:sldId id="365" r:id="rId15"/>
    <p:sldId id="376" r:id="rId16"/>
    <p:sldId id="374" r:id="rId17"/>
    <p:sldId id="375" r:id="rId18"/>
    <p:sldId id="377" r:id="rId19"/>
    <p:sldId id="38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361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4" autoAdjust="0"/>
    <p:restoredTop sz="94660"/>
  </p:normalViewPr>
  <p:slideViewPr>
    <p:cSldViewPr snapToGrid="0">
      <p:cViewPr varScale="1">
        <p:scale>
          <a:sx n="74" d="100"/>
          <a:sy n="74" d="100"/>
        </p:scale>
        <p:origin x="5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AD408B-C591-4953-84B5-74B564CB0981}"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en-US"/>
        </a:p>
      </dgm:t>
    </dgm:pt>
    <dgm:pt modelId="{1927DE8E-DBC8-4D63-85EB-1843D4F3E7B8}">
      <dgm:prSet phldrT="[Text]" custT="1"/>
      <dgm:spPr>
        <a:solidFill>
          <a:schemeClr val="tx2"/>
        </a:solidFill>
      </dgm:spPr>
      <dgm:t>
        <a:bodyPr/>
        <a:lstStyle/>
        <a:p>
          <a:r>
            <a:rPr lang="en-US" sz="2800" dirty="0" smtClean="0">
              <a:solidFill>
                <a:schemeClr val="bg1"/>
              </a:solidFill>
              <a:latin typeface="NikoshBAN" panose="02000000000000000000" pitchFamily="2" charset="0"/>
              <a:cs typeface="NikoshBAN" panose="02000000000000000000" pitchFamily="2" charset="0"/>
            </a:rPr>
            <a:t>সহকারী কোয়ান্টাম </a:t>
          </a:r>
          <a:r>
            <a:rPr lang="en-US" sz="2800" dirty="0" err="1" smtClean="0">
              <a:solidFill>
                <a:schemeClr val="bg1"/>
              </a:solidFill>
              <a:latin typeface="NikoshBAN" panose="02000000000000000000" pitchFamily="2" charset="0"/>
              <a:cs typeface="NikoshBAN" panose="02000000000000000000" pitchFamily="2" charset="0"/>
            </a:rPr>
            <a:t>সংখ্যা</a:t>
          </a:r>
          <a:r>
            <a:rPr lang="en-US" sz="2800" dirty="0" smtClean="0">
              <a:solidFill>
                <a:schemeClr val="bg1"/>
              </a:solidFill>
              <a:latin typeface="NikoshBAN" panose="02000000000000000000" pitchFamily="2" charset="0"/>
              <a:cs typeface="NikoshBAN" panose="02000000000000000000" pitchFamily="2" charset="0"/>
            </a:rPr>
            <a:t>, </a:t>
          </a:r>
          <a:r>
            <a:rPr lang="en-US" sz="2800" i="1" dirty="0" smtClean="0">
              <a:solidFill>
                <a:schemeClr val="bg1"/>
              </a:solidFill>
              <a:latin typeface="Times New Roman" panose="02020603050405020304" pitchFamily="18" charset="0"/>
              <a:cs typeface="Times New Roman" panose="02020603050405020304" pitchFamily="18" charset="0"/>
            </a:rPr>
            <a:t>l</a:t>
          </a:r>
          <a:r>
            <a:rPr lang="bn-BD" sz="2800" dirty="0" smtClean="0">
              <a:solidFill>
                <a:schemeClr val="bg1"/>
              </a:solidFill>
              <a:latin typeface="Times New Roman" panose="02020603050405020304" pitchFamily="18"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(Azimuthal quantum number)</a:t>
          </a:r>
          <a:endParaRPr lang="en-US" sz="2400" dirty="0">
            <a:solidFill>
              <a:schemeClr val="bg1"/>
            </a:solidFill>
            <a:latin typeface="Times New Roman" panose="02020603050405020304" pitchFamily="18" charset="0"/>
            <a:cs typeface="Times New Roman" panose="02020603050405020304" pitchFamily="18" charset="0"/>
          </a:endParaRPr>
        </a:p>
      </dgm:t>
    </dgm:pt>
    <dgm:pt modelId="{FC934C91-C7F3-48FD-8EFB-D72D1B6C5789}" type="parTrans" cxnId="{6272BA94-6DDE-4503-9544-43EDB92448E2}">
      <dgm:prSet/>
      <dgm:spPr/>
      <dgm:t>
        <a:bodyPr/>
        <a:lstStyle/>
        <a:p>
          <a:endParaRPr lang="en-US"/>
        </a:p>
      </dgm:t>
    </dgm:pt>
    <dgm:pt modelId="{6FCE17D1-A787-4598-AD81-43B65E7DCC15}" type="sibTrans" cxnId="{6272BA94-6DDE-4503-9544-43EDB92448E2}">
      <dgm:prSet/>
      <dgm:spPr/>
      <dgm:t>
        <a:bodyPr/>
        <a:lstStyle/>
        <a:p>
          <a:endParaRPr lang="en-US"/>
        </a:p>
      </dgm:t>
    </dgm:pt>
    <dgm:pt modelId="{1188DE1E-DECD-4117-8B1C-222FA2C39067}">
      <dgm:prSet phldrT="[Text]" custT="1"/>
      <dgm:spPr>
        <a:solidFill>
          <a:schemeClr val="tx2"/>
        </a:solidFill>
      </dgm:spPr>
      <dgm:t>
        <a:bodyPr/>
        <a:lstStyle/>
        <a:p>
          <a:r>
            <a:rPr lang="en-US" sz="2800" dirty="0" smtClean="0">
              <a:solidFill>
                <a:schemeClr val="bg1"/>
              </a:solidFill>
              <a:latin typeface="NikoshBAN" panose="02000000000000000000" pitchFamily="2" charset="0"/>
              <a:cs typeface="NikoshBAN" panose="02000000000000000000" pitchFamily="2" charset="0"/>
            </a:rPr>
            <a:t>চৌম্বকীয় কোয়ান্টাম </a:t>
          </a:r>
          <a:r>
            <a:rPr lang="en-US" sz="2800" dirty="0" err="1" smtClean="0">
              <a:solidFill>
                <a:schemeClr val="bg1"/>
              </a:solidFill>
              <a:latin typeface="NikoshBAN" panose="02000000000000000000" pitchFamily="2" charset="0"/>
              <a:cs typeface="NikoshBAN" panose="02000000000000000000" pitchFamily="2" charset="0"/>
            </a:rPr>
            <a:t>সংখ্যা</a:t>
          </a:r>
          <a:r>
            <a:rPr lang="en-US" sz="2800" dirty="0" smtClean="0">
              <a:solidFill>
                <a:schemeClr val="bg1"/>
              </a:solidFill>
              <a:latin typeface="NikoshBAN" panose="02000000000000000000" pitchFamily="2" charset="0"/>
              <a:cs typeface="NikoshBAN" panose="02000000000000000000" pitchFamily="2" charset="0"/>
            </a:rPr>
            <a:t>, </a:t>
          </a:r>
          <a:r>
            <a:rPr lang="en-US" sz="2800" dirty="0" smtClean="0">
              <a:solidFill>
                <a:schemeClr val="bg1"/>
              </a:solidFill>
              <a:latin typeface="Times New Roman" panose="02020603050405020304" pitchFamily="18" charset="0"/>
              <a:cs typeface="Times New Roman" panose="02020603050405020304" pitchFamily="18" charset="0"/>
            </a:rPr>
            <a:t>m</a:t>
          </a:r>
          <a:endParaRPr lang="bn-BD" sz="2800" dirty="0" smtClean="0">
            <a:solidFill>
              <a:schemeClr val="bg1"/>
            </a:solidFill>
            <a:latin typeface="Times New Roman" panose="02020603050405020304" pitchFamily="18" charset="0"/>
            <a:cs typeface="NikoshBAN" panose="02000000000000000000" pitchFamily="2" charset="0"/>
          </a:endParaRPr>
        </a:p>
        <a:p>
          <a:r>
            <a:rPr lang="en-US" sz="2400" dirty="0" smtClean="0">
              <a:latin typeface="Times New Roman" panose="02020603050405020304" pitchFamily="18" charset="0"/>
              <a:cs typeface="Times New Roman" panose="02020603050405020304" pitchFamily="18" charset="0"/>
            </a:rPr>
            <a:t>(Magnetic quantum number)</a:t>
          </a:r>
          <a:endParaRPr lang="en-US" sz="2400" dirty="0">
            <a:solidFill>
              <a:schemeClr val="bg1"/>
            </a:solidFill>
            <a:latin typeface="Times New Roman" panose="02020603050405020304" pitchFamily="18" charset="0"/>
            <a:cs typeface="Times New Roman" panose="02020603050405020304" pitchFamily="18" charset="0"/>
          </a:endParaRPr>
        </a:p>
      </dgm:t>
    </dgm:pt>
    <dgm:pt modelId="{8DDA3C66-B5B4-4C52-A0C8-752A4E83A3EA}" type="parTrans" cxnId="{22863317-A57F-4C03-B7E6-0B56FAD045BB}">
      <dgm:prSet/>
      <dgm:spPr/>
      <dgm:t>
        <a:bodyPr/>
        <a:lstStyle/>
        <a:p>
          <a:endParaRPr lang="en-US"/>
        </a:p>
      </dgm:t>
    </dgm:pt>
    <dgm:pt modelId="{9C556712-4BFF-4D98-8056-25738D122E5E}" type="sibTrans" cxnId="{22863317-A57F-4C03-B7E6-0B56FAD045BB}">
      <dgm:prSet/>
      <dgm:spPr/>
      <dgm:t>
        <a:bodyPr/>
        <a:lstStyle/>
        <a:p>
          <a:endParaRPr lang="en-US"/>
        </a:p>
      </dgm:t>
    </dgm:pt>
    <dgm:pt modelId="{2839B702-ECFD-4509-8352-BCA75B0A3932}">
      <dgm:prSet custT="1"/>
      <dgm:spPr>
        <a:solidFill>
          <a:schemeClr val="tx2"/>
        </a:solidFill>
      </dgm:spPr>
      <dgm:t>
        <a:bodyPr/>
        <a:lstStyle/>
        <a:p>
          <a:r>
            <a:rPr lang="en-US" sz="2800" dirty="0" smtClean="0">
              <a:solidFill>
                <a:schemeClr val="bg1"/>
              </a:solidFill>
              <a:latin typeface="NikoshBAN" panose="02000000000000000000" pitchFamily="2" charset="0"/>
              <a:cs typeface="NikoshBAN" panose="02000000000000000000" pitchFamily="2" charset="0"/>
            </a:rPr>
            <a:t>প্রধান কোয়ান্টাম </a:t>
          </a:r>
          <a:r>
            <a:rPr lang="en-US" sz="2800" dirty="0" err="1" smtClean="0">
              <a:solidFill>
                <a:schemeClr val="bg1"/>
              </a:solidFill>
              <a:latin typeface="NikoshBAN" panose="02000000000000000000" pitchFamily="2" charset="0"/>
              <a:cs typeface="NikoshBAN" panose="02000000000000000000" pitchFamily="2" charset="0"/>
            </a:rPr>
            <a:t>সংখ্যা</a:t>
          </a:r>
          <a:r>
            <a:rPr lang="en-US" sz="2800" dirty="0" smtClean="0">
              <a:solidFill>
                <a:schemeClr val="bg1"/>
              </a:solidFill>
              <a:latin typeface="NikoshBAN" panose="02000000000000000000" pitchFamily="2" charset="0"/>
              <a:cs typeface="NikoshBAN" panose="02000000000000000000" pitchFamily="2" charset="0"/>
            </a:rPr>
            <a:t>, </a:t>
          </a:r>
          <a:r>
            <a:rPr lang="en-US" sz="3200" dirty="0" smtClean="0">
              <a:solidFill>
                <a:schemeClr val="bg1"/>
              </a:solidFill>
              <a:latin typeface="Times New Roman" panose="02020603050405020304" pitchFamily="18" charset="0"/>
              <a:cs typeface="Times New Roman" panose="02020603050405020304" pitchFamily="18" charset="0"/>
            </a:rPr>
            <a:t>n</a:t>
          </a:r>
          <a:r>
            <a:rPr lang="bn-BD" sz="2000" dirty="0" smtClean="0">
              <a:solidFill>
                <a:schemeClr val="bg1"/>
              </a:solidFill>
              <a:latin typeface="Times New Roman" panose="02020603050405020304" pitchFamily="18"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(Principal quantum number)</a:t>
          </a:r>
          <a:endParaRPr lang="en-US" sz="2400" dirty="0">
            <a:solidFill>
              <a:schemeClr val="bg1"/>
            </a:solidFill>
            <a:latin typeface="Times New Roman" panose="02020603050405020304" pitchFamily="18" charset="0"/>
            <a:cs typeface="Times New Roman" panose="02020603050405020304" pitchFamily="18" charset="0"/>
          </a:endParaRPr>
        </a:p>
      </dgm:t>
    </dgm:pt>
    <dgm:pt modelId="{E0B879E0-0B1D-41CE-9780-8ECB27B00ABF}" type="parTrans" cxnId="{9B7386BB-01D5-421B-A331-DD5E39886494}">
      <dgm:prSet/>
      <dgm:spPr/>
      <dgm:t>
        <a:bodyPr/>
        <a:lstStyle/>
        <a:p>
          <a:endParaRPr lang="en-US"/>
        </a:p>
      </dgm:t>
    </dgm:pt>
    <dgm:pt modelId="{2BBE86AF-2069-467D-952F-5C3B3BE62A14}" type="sibTrans" cxnId="{9B7386BB-01D5-421B-A331-DD5E39886494}">
      <dgm:prSet/>
      <dgm:spPr/>
      <dgm:t>
        <a:bodyPr/>
        <a:lstStyle/>
        <a:p>
          <a:endParaRPr lang="en-US"/>
        </a:p>
      </dgm:t>
    </dgm:pt>
    <dgm:pt modelId="{F94EE348-ACEF-4FFC-9F5A-2832DE0DDF81}">
      <dgm:prSet custT="1"/>
      <dgm:spPr>
        <a:solidFill>
          <a:schemeClr val="tx2"/>
        </a:solidFill>
      </dgm:spPr>
      <dgm:t>
        <a:bodyPr/>
        <a:lstStyle/>
        <a:p>
          <a:r>
            <a:rPr lang="en-US" sz="2800" dirty="0" smtClean="0">
              <a:solidFill>
                <a:schemeClr val="bg1"/>
              </a:solidFill>
              <a:latin typeface="NikoshBAN" panose="02000000000000000000" pitchFamily="2" charset="0"/>
              <a:cs typeface="NikoshBAN" panose="02000000000000000000" pitchFamily="2" charset="0"/>
            </a:rPr>
            <a:t>ঘূর্ণন কোয়ান্টাম </a:t>
          </a:r>
          <a:r>
            <a:rPr lang="en-US" sz="2800" dirty="0" err="1" smtClean="0">
              <a:solidFill>
                <a:schemeClr val="bg1"/>
              </a:solidFill>
              <a:latin typeface="NikoshBAN" panose="02000000000000000000" pitchFamily="2" charset="0"/>
              <a:cs typeface="NikoshBAN" panose="02000000000000000000" pitchFamily="2" charset="0"/>
            </a:rPr>
            <a:t>সংখ্যা</a:t>
          </a:r>
          <a:r>
            <a:rPr lang="en-US" sz="2800" dirty="0" smtClean="0">
              <a:solidFill>
                <a:schemeClr val="bg1"/>
              </a:solidFill>
              <a:latin typeface="NikoshBAN" panose="02000000000000000000" pitchFamily="2" charset="0"/>
              <a:cs typeface="NikoshBAN" panose="02000000000000000000" pitchFamily="2" charset="0"/>
            </a:rPr>
            <a:t>, </a:t>
          </a:r>
          <a:r>
            <a:rPr lang="en-US" sz="2800" dirty="0" smtClean="0">
              <a:solidFill>
                <a:schemeClr val="bg1"/>
              </a:solidFill>
              <a:latin typeface="Times New Roman" panose="02020603050405020304" pitchFamily="18" charset="0"/>
              <a:cs typeface="Times New Roman" panose="02020603050405020304" pitchFamily="18" charset="0"/>
            </a:rPr>
            <a:t>s</a:t>
          </a:r>
          <a:endParaRPr lang="bn-BD" sz="2800" dirty="0" smtClean="0">
            <a:solidFill>
              <a:schemeClr val="bg1"/>
            </a:solidFill>
            <a:latin typeface="Times New Roman" panose="02020603050405020304" pitchFamily="18" charset="0"/>
            <a:cs typeface="NikoshBAN" panose="02000000000000000000" pitchFamily="2" charset="0"/>
          </a:endParaRPr>
        </a:p>
        <a:p>
          <a:r>
            <a:rPr lang="en-US" sz="2800" dirty="0" smtClean="0">
              <a:latin typeface="Times New Roman" panose="02020603050405020304" pitchFamily="18" charset="0"/>
              <a:cs typeface="Times New Roman" panose="02020603050405020304" pitchFamily="18" charset="0"/>
            </a:rPr>
            <a:t>(Spin quantum number)</a:t>
          </a:r>
          <a:endParaRPr lang="en-US" sz="2800" dirty="0">
            <a:solidFill>
              <a:schemeClr val="bg1"/>
            </a:solidFill>
            <a:latin typeface="Times New Roman" panose="02020603050405020304" pitchFamily="18" charset="0"/>
            <a:cs typeface="Times New Roman" panose="02020603050405020304" pitchFamily="18" charset="0"/>
          </a:endParaRPr>
        </a:p>
      </dgm:t>
    </dgm:pt>
    <dgm:pt modelId="{B8BCABA4-9AB0-4315-A4EB-64F93BE579BD}" type="parTrans" cxnId="{2E3D2471-11D8-4116-851E-879C77A6D9B7}">
      <dgm:prSet/>
      <dgm:spPr/>
      <dgm:t>
        <a:bodyPr/>
        <a:lstStyle/>
        <a:p>
          <a:endParaRPr lang="en-US"/>
        </a:p>
      </dgm:t>
    </dgm:pt>
    <dgm:pt modelId="{C4FAAA8E-9608-4460-B42F-DF8BB04EE597}" type="sibTrans" cxnId="{2E3D2471-11D8-4116-851E-879C77A6D9B7}">
      <dgm:prSet/>
      <dgm:spPr/>
      <dgm:t>
        <a:bodyPr/>
        <a:lstStyle/>
        <a:p>
          <a:endParaRPr lang="en-US"/>
        </a:p>
      </dgm:t>
    </dgm:pt>
    <dgm:pt modelId="{F7DB7DCE-6469-4E9C-B295-F4EF29586B99}" type="pres">
      <dgm:prSet presAssocID="{84AD408B-C591-4953-84B5-74B564CB0981}" presName="Name0" presStyleCnt="0">
        <dgm:presLayoutVars>
          <dgm:dir/>
          <dgm:resizeHandles val="exact"/>
        </dgm:presLayoutVars>
      </dgm:prSet>
      <dgm:spPr/>
      <dgm:t>
        <a:bodyPr/>
        <a:lstStyle/>
        <a:p>
          <a:endParaRPr lang="en-US"/>
        </a:p>
      </dgm:t>
    </dgm:pt>
    <dgm:pt modelId="{E306E17F-F003-4B6E-AFEC-D82663433FCD}" type="pres">
      <dgm:prSet presAssocID="{2839B702-ECFD-4509-8352-BCA75B0A3932}" presName="node" presStyleLbl="node1" presStyleIdx="0" presStyleCnt="4" custLinFactNeighborX="-11950">
        <dgm:presLayoutVars>
          <dgm:bulletEnabled val="1"/>
        </dgm:presLayoutVars>
      </dgm:prSet>
      <dgm:spPr/>
      <dgm:t>
        <a:bodyPr/>
        <a:lstStyle/>
        <a:p>
          <a:endParaRPr lang="en-US"/>
        </a:p>
      </dgm:t>
    </dgm:pt>
    <dgm:pt modelId="{20C771B5-BDF3-4ED9-9957-25278EEDBBB1}" type="pres">
      <dgm:prSet presAssocID="{2BBE86AF-2069-467D-952F-5C3B3BE62A14}" presName="sibTrans" presStyleCnt="0"/>
      <dgm:spPr/>
    </dgm:pt>
    <dgm:pt modelId="{4C51E977-C3D3-461D-9CF5-FAA037B8EB2A}" type="pres">
      <dgm:prSet presAssocID="{1927DE8E-DBC8-4D63-85EB-1843D4F3E7B8}" presName="node" presStyleLbl="node1" presStyleIdx="1" presStyleCnt="4" custScaleX="109699">
        <dgm:presLayoutVars>
          <dgm:bulletEnabled val="1"/>
        </dgm:presLayoutVars>
      </dgm:prSet>
      <dgm:spPr/>
      <dgm:t>
        <a:bodyPr/>
        <a:lstStyle/>
        <a:p>
          <a:endParaRPr lang="en-US"/>
        </a:p>
      </dgm:t>
    </dgm:pt>
    <dgm:pt modelId="{F5E089A4-5967-471C-B760-654032F5C67B}" type="pres">
      <dgm:prSet presAssocID="{6FCE17D1-A787-4598-AD81-43B65E7DCC15}" presName="sibTrans" presStyleCnt="0"/>
      <dgm:spPr/>
    </dgm:pt>
    <dgm:pt modelId="{1AFEDAE7-AB9A-438D-A645-6F141A3AAE0D}" type="pres">
      <dgm:prSet presAssocID="{1188DE1E-DECD-4117-8B1C-222FA2C39067}" presName="node" presStyleLbl="node1" presStyleIdx="2" presStyleCnt="4">
        <dgm:presLayoutVars>
          <dgm:bulletEnabled val="1"/>
        </dgm:presLayoutVars>
      </dgm:prSet>
      <dgm:spPr/>
      <dgm:t>
        <a:bodyPr/>
        <a:lstStyle/>
        <a:p>
          <a:endParaRPr lang="en-US"/>
        </a:p>
      </dgm:t>
    </dgm:pt>
    <dgm:pt modelId="{C53A5835-25A0-4425-AFB5-5E01A1EB83B4}" type="pres">
      <dgm:prSet presAssocID="{9C556712-4BFF-4D98-8056-25738D122E5E}" presName="sibTrans" presStyleCnt="0"/>
      <dgm:spPr/>
    </dgm:pt>
    <dgm:pt modelId="{5F4CF537-68B2-410F-9389-8FF34170A08B}" type="pres">
      <dgm:prSet presAssocID="{F94EE348-ACEF-4FFC-9F5A-2832DE0DDF81}" presName="node" presStyleLbl="node1" presStyleIdx="3" presStyleCnt="4">
        <dgm:presLayoutVars>
          <dgm:bulletEnabled val="1"/>
        </dgm:presLayoutVars>
      </dgm:prSet>
      <dgm:spPr/>
      <dgm:t>
        <a:bodyPr/>
        <a:lstStyle/>
        <a:p>
          <a:endParaRPr lang="en-US"/>
        </a:p>
      </dgm:t>
    </dgm:pt>
  </dgm:ptLst>
  <dgm:cxnLst>
    <dgm:cxn modelId="{2E3D2471-11D8-4116-851E-879C77A6D9B7}" srcId="{84AD408B-C591-4953-84B5-74B564CB0981}" destId="{F94EE348-ACEF-4FFC-9F5A-2832DE0DDF81}" srcOrd="3" destOrd="0" parTransId="{B8BCABA4-9AB0-4315-A4EB-64F93BE579BD}" sibTransId="{C4FAAA8E-9608-4460-B42F-DF8BB04EE597}"/>
    <dgm:cxn modelId="{B042C637-F767-4B1C-80D9-54ADD50429BE}" type="presOf" srcId="{1927DE8E-DBC8-4D63-85EB-1843D4F3E7B8}" destId="{4C51E977-C3D3-461D-9CF5-FAA037B8EB2A}" srcOrd="0" destOrd="0" presId="urn:microsoft.com/office/officeart/2005/8/layout/hList6"/>
    <dgm:cxn modelId="{9B7386BB-01D5-421B-A331-DD5E39886494}" srcId="{84AD408B-C591-4953-84B5-74B564CB0981}" destId="{2839B702-ECFD-4509-8352-BCA75B0A3932}" srcOrd="0" destOrd="0" parTransId="{E0B879E0-0B1D-41CE-9780-8ECB27B00ABF}" sibTransId="{2BBE86AF-2069-467D-952F-5C3B3BE62A14}"/>
    <dgm:cxn modelId="{9430BCF3-F480-4FC7-BC90-40B8F7564B3C}" type="presOf" srcId="{F94EE348-ACEF-4FFC-9F5A-2832DE0DDF81}" destId="{5F4CF537-68B2-410F-9389-8FF34170A08B}" srcOrd="0" destOrd="0" presId="urn:microsoft.com/office/officeart/2005/8/layout/hList6"/>
    <dgm:cxn modelId="{73F6726D-17CE-40F4-825F-C6B04CCE1D1F}" type="presOf" srcId="{84AD408B-C591-4953-84B5-74B564CB0981}" destId="{F7DB7DCE-6469-4E9C-B295-F4EF29586B99}" srcOrd="0" destOrd="0" presId="urn:microsoft.com/office/officeart/2005/8/layout/hList6"/>
    <dgm:cxn modelId="{8E991892-AB73-4BEA-9BDE-8D892BE3CBB0}" type="presOf" srcId="{2839B702-ECFD-4509-8352-BCA75B0A3932}" destId="{E306E17F-F003-4B6E-AFEC-D82663433FCD}" srcOrd="0" destOrd="0" presId="urn:microsoft.com/office/officeart/2005/8/layout/hList6"/>
    <dgm:cxn modelId="{6272BA94-6DDE-4503-9544-43EDB92448E2}" srcId="{84AD408B-C591-4953-84B5-74B564CB0981}" destId="{1927DE8E-DBC8-4D63-85EB-1843D4F3E7B8}" srcOrd="1" destOrd="0" parTransId="{FC934C91-C7F3-48FD-8EFB-D72D1B6C5789}" sibTransId="{6FCE17D1-A787-4598-AD81-43B65E7DCC15}"/>
    <dgm:cxn modelId="{35F98ADA-C76F-4702-A15A-544E57182923}" type="presOf" srcId="{1188DE1E-DECD-4117-8B1C-222FA2C39067}" destId="{1AFEDAE7-AB9A-438D-A645-6F141A3AAE0D}" srcOrd="0" destOrd="0" presId="urn:microsoft.com/office/officeart/2005/8/layout/hList6"/>
    <dgm:cxn modelId="{22863317-A57F-4C03-B7E6-0B56FAD045BB}" srcId="{84AD408B-C591-4953-84B5-74B564CB0981}" destId="{1188DE1E-DECD-4117-8B1C-222FA2C39067}" srcOrd="2" destOrd="0" parTransId="{8DDA3C66-B5B4-4C52-A0C8-752A4E83A3EA}" sibTransId="{9C556712-4BFF-4D98-8056-25738D122E5E}"/>
    <dgm:cxn modelId="{6819CD2C-F872-4555-A059-BBC0288FBEFE}" type="presParOf" srcId="{F7DB7DCE-6469-4E9C-B295-F4EF29586B99}" destId="{E306E17F-F003-4B6E-AFEC-D82663433FCD}" srcOrd="0" destOrd="0" presId="urn:microsoft.com/office/officeart/2005/8/layout/hList6"/>
    <dgm:cxn modelId="{F777EADE-E932-4B17-A22F-71373E4D93A0}" type="presParOf" srcId="{F7DB7DCE-6469-4E9C-B295-F4EF29586B99}" destId="{20C771B5-BDF3-4ED9-9957-25278EEDBBB1}" srcOrd="1" destOrd="0" presId="urn:microsoft.com/office/officeart/2005/8/layout/hList6"/>
    <dgm:cxn modelId="{1F930ADD-4F0B-4D9F-B04E-3B8021145504}" type="presParOf" srcId="{F7DB7DCE-6469-4E9C-B295-F4EF29586B99}" destId="{4C51E977-C3D3-461D-9CF5-FAA037B8EB2A}" srcOrd="2" destOrd="0" presId="urn:microsoft.com/office/officeart/2005/8/layout/hList6"/>
    <dgm:cxn modelId="{FABF1406-DA3C-47C7-92B6-7E54FCB22A9D}" type="presParOf" srcId="{F7DB7DCE-6469-4E9C-B295-F4EF29586B99}" destId="{F5E089A4-5967-471C-B760-654032F5C67B}" srcOrd="3" destOrd="0" presId="urn:microsoft.com/office/officeart/2005/8/layout/hList6"/>
    <dgm:cxn modelId="{6A7D7D6E-00E7-42FA-B8A0-3B00398D3234}" type="presParOf" srcId="{F7DB7DCE-6469-4E9C-B295-F4EF29586B99}" destId="{1AFEDAE7-AB9A-438D-A645-6F141A3AAE0D}" srcOrd="4" destOrd="0" presId="urn:microsoft.com/office/officeart/2005/8/layout/hList6"/>
    <dgm:cxn modelId="{1D50A7D1-7C9A-4FAC-8F38-60BF1AFDAC29}" type="presParOf" srcId="{F7DB7DCE-6469-4E9C-B295-F4EF29586B99}" destId="{C53A5835-25A0-4425-AFB5-5E01A1EB83B4}" srcOrd="5" destOrd="0" presId="urn:microsoft.com/office/officeart/2005/8/layout/hList6"/>
    <dgm:cxn modelId="{63C5AA0B-B81E-43C8-AA0C-A02F4B005B6E}" type="presParOf" srcId="{F7DB7DCE-6469-4E9C-B295-F4EF29586B99}" destId="{5F4CF537-68B2-410F-9389-8FF34170A08B}"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6E17F-F003-4B6E-AFEC-D82663433FCD}">
      <dsp:nvSpPr>
        <dsp:cNvPr id="0" name=""/>
        <dsp:cNvSpPr/>
      </dsp:nvSpPr>
      <dsp:spPr>
        <a:xfrm rot="16200000">
          <a:off x="-1392295" y="1392295"/>
          <a:ext cx="4414997" cy="1630406"/>
        </a:xfrm>
        <a:prstGeom prst="flowChartManualOperation">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NikoshBAN" panose="02000000000000000000" pitchFamily="2" charset="0"/>
              <a:cs typeface="NikoshBAN" panose="02000000000000000000" pitchFamily="2" charset="0"/>
            </a:rPr>
            <a:t>প্রধান কোয়ান্টাম </a:t>
          </a:r>
          <a:r>
            <a:rPr lang="en-US" sz="2800" kern="1200" dirty="0" err="1" smtClean="0">
              <a:solidFill>
                <a:schemeClr val="bg1"/>
              </a:solidFill>
              <a:latin typeface="NikoshBAN" panose="02000000000000000000" pitchFamily="2" charset="0"/>
              <a:cs typeface="NikoshBAN" panose="02000000000000000000" pitchFamily="2" charset="0"/>
            </a:rPr>
            <a:t>সংখ্যা</a:t>
          </a:r>
          <a:r>
            <a:rPr lang="en-US" sz="2800" kern="1200" dirty="0" smtClean="0">
              <a:solidFill>
                <a:schemeClr val="bg1"/>
              </a:solidFill>
              <a:latin typeface="NikoshBAN" panose="02000000000000000000" pitchFamily="2" charset="0"/>
              <a:cs typeface="NikoshBAN" panose="02000000000000000000" pitchFamily="2" charset="0"/>
            </a:rPr>
            <a:t>, </a:t>
          </a:r>
          <a:r>
            <a:rPr lang="en-US" sz="3200" kern="1200" dirty="0" smtClean="0">
              <a:solidFill>
                <a:schemeClr val="bg1"/>
              </a:solidFill>
              <a:latin typeface="Times New Roman" panose="02020603050405020304" pitchFamily="18" charset="0"/>
              <a:cs typeface="Times New Roman" panose="02020603050405020304" pitchFamily="18" charset="0"/>
            </a:rPr>
            <a:t>n</a:t>
          </a:r>
          <a:r>
            <a:rPr lang="bn-BD" sz="2000" kern="1200" dirty="0" smtClean="0">
              <a:solidFill>
                <a:schemeClr val="bg1"/>
              </a:solidFill>
              <a:latin typeface="Times New Roman" panose="02020603050405020304" pitchFamily="18" charset="0"/>
              <a:cs typeface="NikoshBAN" panose="02000000000000000000" pitchFamily="2" charset="0"/>
            </a:rPr>
            <a:t> </a:t>
          </a:r>
          <a:r>
            <a:rPr lang="en-US" sz="2400" kern="1200" dirty="0" smtClean="0">
              <a:latin typeface="Times New Roman" panose="02020603050405020304" pitchFamily="18" charset="0"/>
              <a:cs typeface="Times New Roman" panose="02020603050405020304" pitchFamily="18" charset="0"/>
            </a:rPr>
            <a:t>(Principal quantum number)</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rot="5400000">
        <a:off x="0" y="882999"/>
        <a:ext cx="1630406" cy="2648999"/>
      </dsp:txXfrm>
    </dsp:sp>
    <dsp:sp modelId="{4C51E977-C3D3-461D-9CF5-FAA037B8EB2A}">
      <dsp:nvSpPr>
        <dsp:cNvPr id="0" name=""/>
        <dsp:cNvSpPr/>
      </dsp:nvSpPr>
      <dsp:spPr>
        <a:xfrm rot="16200000">
          <a:off x="442105" y="1313228"/>
          <a:ext cx="4414997" cy="1788539"/>
        </a:xfrm>
        <a:prstGeom prst="flowChartManualOperation">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NikoshBAN" panose="02000000000000000000" pitchFamily="2" charset="0"/>
              <a:cs typeface="NikoshBAN" panose="02000000000000000000" pitchFamily="2" charset="0"/>
            </a:rPr>
            <a:t>সহকারী কোয়ান্টাম </a:t>
          </a:r>
          <a:r>
            <a:rPr lang="en-US" sz="2800" kern="1200" dirty="0" err="1" smtClean="0">
              <a:solidFill>
                <a:schemeClr val="bg1"/>
              </a:solidFill>
              <a:latin typeface="NikoshBAN" panose="02000000000000000000" pitchFamily="2" charset="0"/>
              <a:cs typeface="NikoshBAN" panose="02000000000000000000" pitchFamily="2" charset="0"/>
            </a:rPr>
            <a:t>সংখ্যা</a:t>
          </a:r>
          <a:r>
            <a:rPr lang="en-US" sz="2800" kern="1200" dirty="0" smtClean="0">
              <a:solidFill>
                <a:schemeClr val="bg1"/>
              </a:solidFill>
              <a:latin typeface="NikoshBAN" panose="02000000000000000000" pitchFamily="2" charset="0"/>
              <a:cs typeface="NikoshBAN" panose="02000000000000000000" pitchFamily="2" charset="0"/>
            </a:rPr>
            <a:t>, </a:t>
          </a:r>
          <a:r>
            <a:rPr lang="en-US" sz="2800" i="1" kern="1200" dirty="0" smtClean="0">
              <a:solidFill>
                <a:schemeClr val="bg1"/>
              </a:solidFill>
              <a:latin typeface="Times New Roman" panose="02020603050405020304" pitchFamily="18" charset="0"/>
              <a:cs typeface="Times New Roman" panose="02020603050405020304" pitchFamily="18" charset="0"/>
            </a:rPr>
            <a:t>l</a:t>
          </a:r>
          <a:r>
            <a:rPr lang="bn-BD" sz="2800" kern="1200" dirty="0" smtClean="0">
              <a:solidFill>
                <a:schemeClr val="bg1"/>
              </a:solidFill>
              <a:latin typeface="Times New Roman" panose="02020603050405020304" pitchFamily="18" charset="0"/>
              <a:cs typeface="NikoshBAN" panose="02000000000000000000" pitchFamily="2" charset="0"/>
            </a:rPr>
            <a:t> </a:t>
          </a:r>
          <a:r>
            <a:rPr lang="en-US" sz="2400" kern="1200" dirty="0" smtClean="0">
              <a:latin typeface="Times New Roman" panose="02020603050405020304" pitchFamily="18" charset="0"/>
              <a:cs typeface="Times New Roman" panose="02020603050405020304" pitchFamily="18" charset="0"/>
            </a:rPr>
            <a:t>(Azimuthal quantum number)</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rot="5400000">
        <a:off x="1755334" y="882998"/>
        <a:ext cx="1788539" cy="2648999"/>
      </dsp:txXfrm>
    </dsp:sp>
    <dsp:sp modelId="{1AFEDAE7-AB9A-438D-A645-6F141A3AAE0D}">
      <dsp:nvSpPr>
        <dsp:cNvPr id="0" name=""/>
        <dsp:cNvSpPr/>
      </dsp:nvSpPr>
      <dsp:spPr>
        <a:xfrm rot="16200000">
          <a:off x="2273859" y="1392295"/>
          <a:ext cx="4414997" cy="1630406"/>
        </a:xfrm>
        <a:prstGeom prst="flowChartManualOperation">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NikoshBAN" panose="02000000000000000000" pitchFamily="2" charset="0"/>
              <a:cs typeface="NikoshBAN" panose="02000000000000000000" pitchFamily="2" charset="0"/>
            </a:rPr>
            <a:t>চৌম্বকীয় কোয়ান্টাম </a:t>
          </a:r>
          <a:r>
            <a:rPr lang="en-US" sz="2800" kern="1200" dirty="0" err="1" smtClean="0">
              <a:solidFill>
                <a:schemeClr val="bg1"/>
              </a:solidFill>
              <a:latin typeface="NikoshBAN" panose="02000000000000000000" pitchFamily="2" charset="0"/>
              <a:cs typeface="NikoshBAN" panose="02000000000000000000" pitchFamily="2" charset="0"/>
            </a:rPr>
            <a:t>সংখ্যা</a:t>
          </a:r>
          <a:r>
            <a:rPr lang="en-US" sz="2800" kern="1200" dirty="0" smtClean="0">
              <a:solidFill>
                <a:schemeClr val="bg1"/>
              </a:solidFill>
              <a:latin typeface="NikoshBAN" panose="02000000000000000000" pitchFamily="2" charset="0"/>
              <a:cs typeface="NikoshBAN" panose="02000000000000000000" pitchFamily="2" charset="0"/>
            </a:rPr>
            <a:t>, </a:t>
          </a:r>
          <a:r>
            <a:rPr lang="en-US" sz="2800" kern="1200" dirty="0" smtClean="0">
              <a:solidFill>
                <a:schemeClr val="bg1"/>
              </a:solidFill>
              <a:latin typeface="Times New Roman" panose="02020603050405020304" pitchFamily="18" charset="0"/>
              <a:cs typeface="Times New Roman" panose="02020603050405020304" pitchFamily="18" charset="0"/>
            </a:rPr>
            <a:t>m</a:t>
          </a:r>
          <a:endParaRPr lang="bn-BD" sz="2800" kern="1200" dirty="0" smtClean="0">
            <a:solidFill>
              <a:schemeClr val="bg1"/>
            </a:solidFill>
            <a:latin typeface="Times New Roman" panose="02020603050405020304" pitchFamily="18" charset="0"/>
            <a:cs typeface="NikoshBAN" panose="02000000000000000000" pitchFamily="2" charset="0"/>
          </a:endParaRPr>
        </a:p>
        <a:p>
          <a:pPr lvl="0" algn="ctr" defTabSz="12446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(Magnetic quantum number)</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rot="5400000">
        <a:off x="3666154" y="882999"/>
        <a:ext cx="1630406" cy="2648999"/>
      </dsp:txXfrm>
    </dsp:sp>
    <dsp:sp modelId="{5F4CF537-68B2-410F-9389-8FF34170A08B}">
      <dsp:nvSpPr>
        <dsp:cNvPr id="0" name=""/>
        <dsp:cNvSpPr/>
      </dsp:nvSpPr>
      <dsp:spPr>
        <a:xfrm rot="16200000">
          <a:off x="4026546" y="1392295"/>
          <a:ext cx="4414997" cy="1630406"/>
        </a:xfrm>
        <a:prstGeom prst="flowChartManualOperation">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NikoshBAN" panose="02000000000000000000" pitchFamily="2" charset="0"/>
              <a:cs typeface="NikoshBAN" panose="02000000000000000000" pitchFamily="2" charset="0"/>
            </a:rPr>
            <a:t>ঘূর্ণন কোয়ান্টাম </a:t>
          </a:r>
          <a:r>
            <a:rPr lang="en-US" sz="2800" kern="1200" dirty="0" err="1" smtClean="0">
              <a:solidFill>
                <a:schemeClr val="bg1"/>
              </a:solidFill>
              <a:latin typeface="NikoshBAN" panose="02000000000000000000" pitchFamily="2" charset="0"/>
              <a:cs typeface="NikoshBAN" panose="02000000000000000000" pitchFamily="2" charset="0"/>
            </a:rPr>
            <a:t>সংখ্যা</a:t>
          </a:r>
          <a:r>
            <a:rPr lang="en-US" sz="2800" kern="1200" dirty="0" smtClean="0">
              <a:solidFill>
                <a:schemeClr val="bg1"/>
              </a:solidFill>
              <a:latin typeface="NikoshBAN" panose="02000000000000000000" pitchFamily="2" charset="0"/>
              <a:cs typeface="NikoshBAN" panose="02000000000000000000" pitchFamily="2" charset="0"/>
            </a:rPr>
            <a:t>, </a:t>
          </a:r>
          <a:r>
            <a:rPr lang="en-US" sz="2800" kern="1200" dirty="0" smtClean="0">
              <a:solidFill>
                <a:schemeClr val="bg1"/>
              </a:solidFill>
              <a:latin typeface="Times New Roman" panose="02020603050405020304" pitchFamily="18" charset="0"/>
              <a:cs typeface="Times New Roman" panose="02020603050405020304" pitchFamily="18" charset="0"/>
            </a:rPr>
            <a:t>s</a:t>
          </a:r>
          <a:endParaRPr lang="bn-BD" sz="2800" kern="1200" dirty="0" smtClean="0">
            <a:solidFill>
              <a:schemeClr val="bg1"/>
            </a:solidFill>
            <a:latin typeface="Times New Roman" panose="02020603050405020304" pitchFamily="18" charset="0"/>
            <a:cs typeface="NikoshBAN" panose="02000000000000000000" pitchFamily="2" charset="0"/>
          </a:endParaRPr>
        </a:p>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(Spin quantum number)</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rot="5400000">
        <a:off x="5418841" y="882999"/>
        <a:ext cx="1630406" cy="264899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8B09E-4B00-4F3D-802D-AEB3EDEEBEFB}" type="datetimeFigureOut">
              <a:rPr lang="en-US" smtClean="0"/>
              <a:pPr/>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61A46-50D0-45D3-B3BB-93DC240F0D49}" type="slidenum">
              <a:rPr lang="en-US" smtClean="0"/>
              <a:pPr/>
              <a:t>‹#›</a:t>
            </a:fld>
            <a:endParaRPr lang="en-US"/>
          </a:p>
        </p:txBody>
      </p:sp>
    </p:spTree>
    <p:extLst>
      <p:ext uri="{BB962C8B-B14F-4D97-AF65-F5344CB8AC3E}">
        <p14:creationId xmlns:p14="http://schemas.microsoft.com/office/powerpoint/2010/main" val="3163050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এই স্লাইডে বোর পরমাণু মডেলের প্রথম</a:t>
            </a:r>
            <a:r>
              <a:rPr lang="bn-IN" baseline="0" dirty="0" smtClean="0"/>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স্বীকার্যের</a:t>
            </a:r>
            <a:r>
              <a:rPr lang="bn-IN" sz="1200" spc="38" baseline="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ব্যাখ্যা প্র</a:t>
            </a:r>
            <a:r>
              <a:rPr lang="bn-IN" dirty="0" smtClean="0"/>
              <a:t>দানের চেষ্টা</a:t>
            </a:r>
            <a:r>
              <a:rPr lang="bn-IN" baseline="0" dirty="0" smtClean="0"/>
              <a:t> করা হয়েছে। </a:t>
            </a:r>
            <a:endParaRPr lang="en-US" baseline="0" dirty="0" smtClean="0"/>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স্বীকার্য-১</a:t>
            </a:r>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নিউক্লিয়াসকে কেন্দ্র করে বৃত্তাকার পথে ইলেকট্রন সমূহ ঘুরতে থাকে।</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3</a:t>
            </a:fld>
            <a:endParaRPr lang="en-US"/>
          </a:p>
        </p:txBody>
      </p:sp>
    </p:spTree>
    <p:extLst>
      <p:ext uri="{BB962C8B-B14F-4D97-AF65-F5344CB8AC3E}">
        <p14:creationId xmlns:p14="http://schemas.microsoft.com/office/powerpoint/2010/main" val="44288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828DF-34B4-4AA9-8F4D-66AB17B0318B}" type="slidenum">
              <a:rPr lang="en-US" smtClean="0"/>
              <a:t>5</a:t>
            </a:fld>
            <a:endParaRPr lang="en-US"/>
          </a:p>
        </p:txBody>
      </p:sp>
    </p:spTree>
    <p:extLst>
      <p:ext uri="{BB962C8B-B14F-4D97-AF65-F5344CB8AC3E}">
        <p14:creationId xmlns:p14="http://schemas.microsoft.com/office/powerpoint/2010/main" val="137638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a:t>
            </a:r>
            <a:r>
              <a:rPr lang="bn-BD" baseline="0" dirty="0" smtClean="0"/>
              <a:t> পাঠের প্রথম শিখনফল অর্জনের উদ্দেশ্যে এই স্লাইডটি প্রদর্শন করা হয়েছে</a:t>
            </a:r>
            <a:r>
              <a:rPr lang="bn-IN" baseline="0" dirty="0" smtClean="0"/>
              <a:t>।</a:t>
            </a:r>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6</a:t>
            </a:fld>
            <a:endParaRPr lang="en-US"/>
          </a:p>
        </p:txBody>
      </p:sp>
    </p:spTree>
    <p:extLst>
      <p:ext uri="{BB962C8B-B14F-4D97-AF65-F5344CB8AC3E}">
        <p14:creationId xmlns:p14="http://schemas.microsoft.com/office/powerpoint/2010/main" val="178015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এই স্লাইডে বোর পরমাণু মডেলের প্রথম</a:t>
            </a:r>
            <a:r>
              <a:rPr lang="bn-IN" baseline="0" dirty="0" smtClean="0"/>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স্বীকার্যের</a:t>
            </a:r>
            <a:r>
              <a:rPr lang="bn-IN" sz="1200" spc="38" baseline="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ব্যাখ্যা প্র</a:t>
            </a:r>
            <a:r>
              <a:rPr lang="bn-IN" dirty="0" smtClean="0"/>
              <a:t>দানের চেষ্টা</a:t>
            </a:r>
            <a:r>
              <a:rPr lang="bn-IN" baseline="0" dirty="0" smtClean="0"/>
              <a:t> করা হয়েছে। </a:t>
            </a:r>
            <a:endParaRPr lang="en-US" baseline="0" dirty="0" smtClean="0"/>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স্বীকার্য-১</a:t>
            </a:r>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নিউক্লিয়াসকে কেন্দ্র করে বৃত্তাকার পথে ইলেকট্রন সমূহ ঘুরতে থাকে।</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8</a:t>
            </a:fld>
            <a:endParaRPr lang="en-US"/>
          </a:p>
        </p:txBody>
      </p:sp>
    </p:spTree>
    <p:extLst>
      <p:ext uri="{BB962C8B-B14F-4D97-AF65-F5344CB8AC3E}">
        <p14:creationId xmlns:p14="http://schemas.microsoft.com/office/powerpoint/2010/main" val="3112342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a:t>
            </a:r>
            <a:r>
              <a:rPr lang="bn-BD" baseline="0" dirty="0" smtClean="0"/>
              <a:t> পাঠের </a:t>
            </a:r>
            <a:r>
              <a:rPr lang="bn-IN" baseline="0" dirty="0" smtClean="0"/>
              <a:t>দ্বিতীয়</a:t>
            </a:r>
            <a:r>
              <a:rPr lang="bn-BD" baseline="0" dirty="0" smtClean="0"/>
              <a:t> শিখনফল অর্জনের উদ্দেশ্যে এই স্লাইডটি প্রদর্শন করা হয়েছে</a:t>
            </a:r>
            <a:r>
              <a:rPr lang="bn-IN" baseline="0" dirty="0" smtClean="0"/>
              <a:t>।</a:t>
            </a:r>
            <a:endParaRPr lang="en-US" dirty="0" smtClean="0"/>
          </a:p>
          <a:p>
            <a:r>
              <a:rPr lang="bn-IN" dirty="0" smtClean="0"/>
              <a:t> </a:t>
            </a:r>
            <a:endParaRPr lang="en-US" dirty="0"/>
          </a:p>
        </p:txBody>
      </p:sp>
      <p:sp>
        <p:nvSpPr>
          <p:cNvPr id="4" name="Slide Number Placeholder 3"/>
          <p:cNvSpPr>
            <a:spLocks noGrp="1"/>
          </p:cNvSpPr>
          <p:nvPr>
            <p:ph type="sldNum" sz="quarter" idx="10"/>
          </p:nvPr>
        </p:nvSpPr>
        <p:spPr/>
        <p:txBody>
          <a:bodyPr/>
          <a:lstStyle/>
          <a:p>
            <a:fld id="{3CEF41E7-9725-410C-90C2-753C49A12D6F}" type="slidenum">
              <a:rPr lang="en-US" smtClean="0"/>
              <a:t>9</a:t>
            </a:fld>
            <a:endParaRPr lang="en-US"/>
          </a:p>
        </p:txBody>
      </p:sp>
    </p:spTree>
    <p:extLst>
      <p:ext uri="{BB962C8B-B14F-4D97-AF65-F5344CB8AC3E}">
        <p14:creationId xmlns:p14="http://schemas.microsoft.com/office/powerpoint/2010/main" val="306151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এই স্লাইডে বোর পরমাণু মডেলের প্রথম</a:t>
            </a:r>
            <a:r>
              <a:rPr lang="bn-IN" baseline="0" dirty="0" smtClean="0"/>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স্বীকার্যের</a:t>
            </a:r>
            <a:r>
              <a:rPr lang="bn-IN" sz="1200" spc="38" baseline="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ব্যাখ্যা প্র</a:t>
            </a:r>
            <a:r>
              <a:rPr lang="bn-IN" dirty="0" smtClean="0"/>
              <a:t>দানের চেষ্টা</a:t>
            </a:r>
            <a:r>
              <a:rPr lang="bn-IN" baseline="0" dirty="0" smtClean="0"/>
              <a:t> করা হয়েছে। </a:t>
            </a:r>
            <a:endParaRPr lang="en-US" baseline="0" dirty="0" smtClean="0"/>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স্বীকার্য-১</a:t>
            </a:r>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নিউক্লিয়াসকে কেন্দ্র করে বৃত্তাকার পথে ইলেকট্রন সমূহ ঘুরতে থাকে।</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11</a:t>
            </a:fld>
            <a:endParaRPr lang="en-US"/>
          </a:p>
        </p:txBody>
      </p:sp>
    </p:spTree>
    <p:extLst>
      <p:ext uri="{BB962C8B-B14F-4D97-AF65-F5344CB8AC3E}">
        <p14:creationId xmlns:p14="http://schemas.microsoft.com/office/powerpoint/2010/main" val="241385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630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537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774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595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153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289033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247282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771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803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96531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679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450063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425" y="167425"/>
            <a:ext cx="11861443" cy="65038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645" r="13844"/>
          <a:stretch/>
        </p:blipFill>
        <p:spPr>
          <a:xfrm>
            <a:off x="6671750" y="1499106"/>
            <a:ext cx="3709141" cy="4798785"/>
          </a:xfrm>
          <a:prstGeom prst="rect">
            <a:avLst/>
          </a:prstGeom>
        </p:spPr>
      </p:pic>
      <p:grpSp>
        <p:nvGrpSpPr>
          <p:cNvPr id="5" name="Group 4"/>
          <p:cNvGrpSpPr/>
          <p:nvPr/>
        </p:nvGrpSpPr>
        <p:grpSpPr>
          <a:xfrm>
            <a:off x="2562312" y="1519537"/>
            <a:ext cx="7444572" cy="5034162"/>
            <a:chOff x="2562312" y="1519537"/>
            <a:chExt cx="7444572" cy="5034162"/>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5" t="16337" b="35952"/>
            <a:stretch/>
          </p:blipFill>
          <p:spPr>
            <a:xfrm>
              <a:off x="2562312" y="1519537"/>
              <a:ext cx="7444572" cy="5034162"/>
            </a:xfrm>
            <a:prstGeom prst="rect">
              <a:avLst/>
            </a:prstGeom>
          </p:spPr>
        </p:pic>
        <p:sp>
          <p:nvSpPr>
            <p:cNvPr id="7" name="Rectangle 6"/>
            <p:cNvSpPr/>
            <p:nvPr/>
          </p:nvSpPr>
          <p:spPr>
            <a:xfrm>
              <a:off x="5658232" y="4597762"/>
              <a:ext cx="548368" cy="556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a:solidFill>
                    <a:schemeClr val="tx1"/>
                  </a:solidFill>
                  <a:latin typeface="NikoshBAN" panose="02000000000000000000" pitchFamily="2" charset="0"/>
                  <a:cs typeface="NikoshBAN" panose="02000000000000000000" pitchFamily="2" charset="0"/>
                </a:rPr>
                <a:t>আ</a:t>
              </a:r>
              <a:endParaRPr lang="en-US" sz="72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3844495" y="3486439"/>
              <a:ext cx="595041" cy="529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solidFill>
                    <a:schemeClr val="tx1"/>
                  </a:solidFill>
                  <a:latin typeface="NikoshBAN" panose="02000000000000000000" pitchFamily="2" charset="0"/>
                  <a:cs typeface="NikoshBAN" panose="02000000000000000000" pitchFamily="2" charset="0"/>
                </a:rPr>
                <a:t>অ</a:t>
              </a:r>
              <a:endParaRPr lang="en-US" sz="72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7500928" y="3751001"/>
              <a:ext cx="681159" cy="657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solidFill>
                    <a:schemeClr val="tx1"/>
                  </a:solidFill>
                  <a:latin typeface="NikoshBAN" panose="02000000000000000000" pitchFamily="2" charset="0"/>
                  <a:cs typeface="NikoshBAN" panose="02000000000000000000" pitchFamily="2" charset="0"/>
                </a:rPr>
                <a:t>ক</a:t>
              </a:r>
              <a:endParaRPr lang="en-US" sz="72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8821729" y="4674158"/>
              <a:ext cx="610833" cy="556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solidFill>
                    <a:schemeClr val="tx1"/>
                  </a:solidFill>
                  <a:latin typeface="NikoshBAN" panose="02000000000000000000" pitchFamily="2" charset="0"/>
                  <a:cs typeface="NikoshBAN" panose="02000000000000000000" pitchFamily="2" charset="0"/>
                </a:rPr>
                <a:t>খ</a:t>
              </a:r>
              <a:endParaRPr lang="en-US" sz="72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3327953" y="4572002"/>
              <a:ext cx="681159" cy="657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solidFill>
                    <a:schemeClr val="tx1"/>
                  </a:solidFill>
                  <a:latin typeface="NikoshBAN" panose="02000000000000000000" pitchFamily="2" charset="0"/>
                  <a:cs typeface="NikoshBAN" panose="02000000000000000000" pitchFamily="2" charset="0"/>
                </a:rPr>
                <a:t>ই</a:t>
              </a:r>
              <a:endParaRPr lang="en-US" sz="7200" dirty="0">
                <a:solidFill>
                  <a:schemeClr val="tx1"/>
                </a:solidFill>
                <a:latin typeface="NikoshBAN" panose="02000000000000000000" pitchFamily="2" charset="0"/>
                <a:cs typeface="NikoshBAN" panose="02000000000000000000" pitchFamily="2" charset="0"/>
              </a:endParaRP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0891" y="209302"/>
            <a:ext cx="1598306" cy="119929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914" y="194812"/>
            <a:ext cx="3081864" cy="4417338"/>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5860" r="45461" b="40028"/>
          <a:stretch/>
        </p:blipFill>
        <p:spPr>
          <a:xfrm>
            <a:off x="226551" y="1499106"/>
            <a:ext cx="2301920" cy="1488857"/>
          </a:xfrm>
          <a:prstGeom prst="rect">
            <a:avLst/>
          </a:prstGeom>
        </p:spPr>
      </p:pic>
      <p:sp>
        <p:nvSpPr>
          <p:cNvPr id="15" name="Rectangle 14"/>
          <p:cNvSpPr/>
          <p:nvPr/>
        </p:nvSpPr>
        <p:spPr>
          <a:xfrm>
            <a:off x="2822167" y="362676"/>
            <a:ext cx="6439437" cy="89255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200" b="1" dirty="0" smtClean="0">
                <a:ln w="11430"/>
                <a:effectLst>
                  <a:outerShdw blurRad="50800" dist="39000" dir="5460000" algn="tl">
                    <a:srgbClr val="000000">
                      <a:alpha val="38000"/>
                    </a:srgbClr>
                  </a:outerShdw>
                </a:effectLst>
                <a:latin typeface="NikoshBAN" pitchFamily="2" charset="0"/>
                <a:cs typeface="NikoshBAN" pitchFamily="2" charset="0"/>
              </a:rPr>
              <a:t>আজকের ক্লাসে সবাইকে</a:t>
            </a:r>
            <a:r>
              <a:rPr lang="en-US" sz="5200" b="1" dirty="0">
                <a:ln w="11430"/>
                <a:effectLst>
                  <a:outerShdw blurRad="50800" dist="39000" dir="5460000" algn="tl">
                    <a:srgbClr val="000000">
                      <a:alpha val="38000"/>
                    </a:srgbClr>
                  </a:outerShdw>
                </a:effectLst>
                <a:latin typeface="NikoshBAN" pitchFamily="2" charset="0"/>
                <a:cs typeface="NikoshBAN" pitchFamily="2" charset="0"/>
              </a:rPr>
              <a:t> </a:t>
            </a:r>
            <a:r>
              <a:rPr lang="en-US" sz="5200" b="1" dirty="0" smtClean="0">
                <a:ln w="11430"/>
                <a:effectLst>
                  <a:outerShdw blurRad="50800" dist="39000" dir="5460000" algn="tl">
                    <a:srgbClr val="000000">
                      <a:alpha val="38000"/>
                    </a:srgbClr>
                  </a:outerShdw>
                </a:effectLst>
                <a:latin typeface="NikoshBAN" pitchFamily="2" charset="0"/>
                <a:cs typeface="NikoshBAN" pitchFamily="2" charset="0"/>
              </a:rPr>
              <a:t>স্বাগত  </a:t>
            </a:r>
            <a:endParaRPr lang="en-US" sz="52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t="22092"/>
          <a:stretch/>
        </p:blipFill>
        <p:spPr>
          <a:xfrm>
            <a:off x="904255" y="1255228"/>
            <a:ext cx="1139797" cy="1334418"/>
          </a:xfrm>
          <a:prstGeom prst="rect">
            <a:avLst/>
          </a:prstGeom>
        </p:spPr>
      </p:pic>
    </p:spTree>
    <p:extLst>
      <p:ext uri="{BB962C8B-B14F-4D97-AF65-F5344CB8AC3E}">
        <p14:creationId xmlns:p14="http://schemas.microsoft.com/office/powerpoint/2010/main" val="101080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375 0.04861 " pathEditMode="relative" rAng="0" ptsTypes="AA">
                                      <p:cBhvr>
                                        <p:cTn id="6" dur="2000" fill="hold"/>
                                        <p:tgtEl>
                                          <p:spTgt spid="14"/>
                                        </p:tgtEl>
                                        <p:attrNameLst>
                                          <p:attrName>ppt_x</p:attrName>
                                          <p:attrName>ppt_y</p:attrName>
                                        </p:attrNameLst>
                                      </p:cBhvr>
                                      <p:rCtr x="18750" y="2431"/>
                                    </p:animMotion>
                                  </p:childTnLst>
                                </p:cTn>
                              </p:par>
                            </p:childTnLst>
                          </p:cTn>
                        </p:par>
                        <p:par>
                          <p:cTn id="7" fill="hold">
                            <p:stCondLst>
                              <p:cond delay="200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2000"/>
                                        <p:tgtEl>
                                          <p:spTgt spid="5"/>
                                        </p:tgtEl>
                                      </p:cBhvr>
                                    </p:animEffect>
                                  </p:childTnLst>
                                </p:cTn>
                              </p:par>
                            </p:childTnLst>
                          </p:cTn>
                        </p:par>
                        <p:par>
                          <p:cTn id="11" fill="hold">
                            <p:stCondLst>
                              <p:cond delay="40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2000"/>
                                        <p:tgtEl>
                                          <p:spTgt spid="4"/>
                                        </p:tgtEl>
                                      </p:cBhvr>
                                    </p:animEffect>
                                  </p:childTnLst>
                                </p:cTn>
                              </p:par>
                            </p:childTnLst>
                          </p:cTn>
                        </p:par>
                        <p:par>
                          <p:cTn id="15" fill="hold">
                            <p:stCondLst>
                              <p:cond delay="6000"/>
                            </p:stCondLst>
                            <p:childTnLst>
                              <p:par>
                                <p:cTn id="16" presetID="23" presetClass="entr" presetSubtype="52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2000" fill="hold"/>
                                        <p:tgtEl>
                                          <p:spTgt spid="16"/>
                                        </p:tgtEl>
                                        <p:attrNameLst>
                                          <p:attrName>ppt_w</p:attrName>
                                        </p:attrNameLst>
                                      </p:cBhvr>
                                      <p:tavLst>
                                        <p:tav tm="0">
                                          <p:val>
                                            <p:fltVal val="0"/>
                                          </p:val>
                                        </p:tav>
                                        <p:tav tm="100000">
                                          <p:val>
                                            <p:strVal val="#ppt_w"/>
                                          </p:val>
                                        </p:tav>
                                      </p:tavLst>
                                    </p:anim>
                                    <p:anim calcmode="lin" valueType="num">
                                      <p:cBhvr>
                                        <p:cTn id="19" dur="2000" fill="hold"/>
                                        <p:tgtEl>
                                          <p:spTgt spid="16"/>
                                        </p:tgtEl>
                                        <p:attrNameLst>
                                          <p:attrName>ppt_h</p:attrName>
                                        </p:attrNameLst>
                                      </p:cBhvr>
                                      <p:tavLst>
                                        <p:tav tm="0">
                                          <p:val>
                                            <p:fltVal val="0"/>
                                          </p:val>
                                        </p:tav>
                                        <p:tav tm="100000">
                                          <p:val>
                                            <p:strVal val="#ppt_h"/>
                                          </p:val>
                                        </p:tav>
                                      </p:tavLst>
                                    </p:anim>
                                    <p:anim calcmode="lin" valueType="num">
                                      <p:cBhvr>
                                        <p:cTn id="20" dur="2000" fill="hold"/>
                                        <p:tgtEl>
                                          <p:spTgt spid="16"/>
                                        </p:tgtEl>
                                        <p:attrNameLst>
                                          <p:attrName>ppt_x</p:attrName>
                                        </p:attrNameLst>
                                      </p:cBhvr>
                                      <p:tavLst>
                                        <p:tav tm="0">
                                          <p:val>
                                            <p:fltVal val="0.5"/>
                                          </p:val>
                                        </p:tav>
                                        <p:tav tm="100000">
                                          <p:val>
                                            <p:strVal val="#ppt_x"/>
                                          </p:val>
                                        </p:tav>
                                      </p:tavLst>
                                    </p:anim>
                                    <p:anim calcmode="lin" valueType="num">
                                      <p:cBhvr>
                                        <p:cTn id="21" dur="2000" fill="hold"/>
                                        <p:tgtEl>
                                          <p:spTgt spid="16"/>
                                        </p:tgtEl>
                                        <p:attrNameLst>
                                          <p:attrName>ppt_y</p:attrName>
                                        </p:attrNameLst>
                                      </p:cBhvr>
                                      <p:tavLst>
                                        <p:tav tm="0">
                                          <p:val>
                                            <p:fltVal val="0.5"/>
                                          </p:val>
                                        </p:tav>
                                        <p:tav tm="100000">
                                          <p:val>
                                            <p:strVal val="#ppt_y"/>
                                          </p:val>
                                        </p:tav>
                                      </p:tavLst>
                                    </p:anim>
                                  </p:childTnLst>
                                </p:cTn>
                              </p:par>
                            </p:childTnLst>
                          </p:cTn>
                        </p:par>
                        <p:par>
                          <p:cTn id="22" fill="hold">
                            <p:stCondLst>
                              <p:cond delay="8000"/>
                            </p:stCondLst>
                            <p:childTnLst>
                              <p:par>
                                <p:cTn id="23" presetID="23" presetClass="entr" presetSubtype="52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2000" fill="hold"/>
                                        <p:tgtEl>
                                          <p:spTgt spid="12"/>
                                        </p:tgtEl>
                                        <p:attrNameLst>
                                          <p:attrName>ppt_w</p:attrName>
                                        </p:attrNameLst>
                                      </p:cBhvr>
                                      <p:tavLst>
                                        <p:tav tm="0">
                                          <p:val>
                                            <p:fltVal val="0"/>
                                          </p:val>
                                        </p:tav>
                                        <p:tav tm="100000">
                                          <p:val>
                                            <p:strVal val="#ppt_w"/>
                                          </p:val>
                                        </p:tav>
                                      </p:tavLst>
                                    </p:anim>
                                    <p:anim calcmode="lin" valueType="num">
                                      <p:cBhvr>
                                        <p:cTn id="26" dur="2000" fill="hold"/>
                                        <p:tgtEl>
                                          <p:spTgt spid="12"/>
                                        </p:tgtEl>
                                        <p:attrNameLst>
                                          <p:attrName>ppt_h</p:attrName>
                                        </p:attrNameLst>
                                      </p:cBhvr>
                                      <p:tavLst>
                                        <p:tav tm="0">
                                          <p:val>
                                            <p:fltVal val="0"/>
                                          </p:val>
                                        </p:tav>
                                        <p:tav tm="100000">
                                          <p:val>
                                            <p:strVal val="#ppt_h"/>
                                          </p:val>
                                        </p:tav>
                                      </p:tavLst>
                                    </p:anim>
                                    <p:anim calcmode="lin" valueType="num">
                                      <p:cBhvr>
                                        <p:cTn id="27" dur="2000" fill="hold"/>
                                        <p:tgtEl>
                                          <p:spTgt spid="12"/>
                                        </p:tgtEl>
                                        <p:attrNameLst>
                                          <p:attrName>ppt_x</p:attrName>
                                        </p:attrNameLst>
                                      </p:cBhvr>
                                      <p:tavLst>
                                        <p:tav tm="0">
                                          <p:val>
                                            <p:fltVal val="0.5"/>
                                          </p:val>
                                        </p:tav>
                                        <p:tav tm="100000">
                                          <p:val>
                                            <p:strVal val="#ppt_x"/>
                                          </p:val>
                                        </p:tav>
                                      </p:tavLst>
                                    </p:anim>
                                    <p:anim calcmode="lin" valueType="num">
                                      <p:cBhvr>
                                        <p:cTn id="28" dur="2000" fill="hold"/>
                                        <p:tgtEl>
                                          <p:spTgt spid="12"/>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2000"/>
                                  </p:stCondLst>
                                  <p:iterate type="wd">
                                    <p:tmPct val="10000"/>
                                  </p:iterate>
                                  <p:childTnLst>
                                    <p:set>
                                      <p:cBhvr>
                                        <p:cTn id="30" dur="1" fill="hold">
                                          <p:stCondLst>
                                            <p:cond delay="0"/>
                                          </p:stCondLst>
                                        </p:cTn>
                                        <p:tgtEl>
                                          <p:spTgt spid="15"/>
                                        </p:tgtEl>
                                        <p:attrNameLst>
                                          <p:attrName>style.visibility</p:attrName>
                                        </p:attrNameLst>
                                      </p:cBhvr>
                                      <p:to>
                                        <p:strVal val="visible"/>
                                      </p:to>
                                    </p:set>
                                    <p:anim calcmode="lin" valueType="num">
                                      <p:cBhvr>
                                        <p:cTn id="31" dur="2000" fill="hold"/>
                                        <p:tgtEl>
                                          <p:spTgt spid="15"/>
                                        </p:tgtEl>
                                        <p:attrNameLst>
                                          <p:attrName>ppt_w</p:attrName>
                                        </p:attrNameLst>
                                      </p:cBhvr>
                                      <p:tavLst>
                                        <p:tav tm="0">
                                          <p:val>
                                            <p:fltVal val="0"/>
                                          </p:val>
                                        </p:tav>
                                        <p:tav tm="100000">
                                          <p:val>
                                            <p:strVal val="#ppt_w"/>
                                          </p:val>
                                        </p:tav>
                                      </p:tavLst>
                                    </p:anim>
                                    <p:anim calcmode="lin" valueType="num">
                                      <p:cBhvr>
                                        <p:cTn id="32" dur="2000" fill="hold"/>
                                        <p:tgtEl>
                                          <p:spTgt spid="15"/>
                                        </p:tgtEl>
                                        <p:attrNameLst>
                                          <p:attrName>ppt_h</p:attrName>
                                        </p:attrNameLst>
                                      </p:cBhvr>
                                      <p:tavLst>
                                        <p:tav tm="0">
                                          <p:val>
                                            <p:fltVal val="0"/>
                                          </p:val>
                                        </p:tav>
                                        <p:tav tm="100000">
                                          <p:val>
                                            <p:strVal val="#ppt_h"/>
                                          </p:val>
                                        </p:tav>
                                      </p:tavLst>
                                    </p:anim>
                                    <p:anim calcmode="lin" valueType="num">
                                      <p:cBhvr>
                                        <p:cTn id="33" dur="2000" fill="hold"/>
                                        <p:tgtEl>
                                          <p:spTgt spid="15"/>
                                        </p:tgtEl>
                                        <p:attrNameLst>
                                          <p:attrName>ppt_x</p:attrName>
                                        </p:attrNameLst>
                                      </p:cBhvr>
                                      <p:tavLst>
                                        <p:tav tm="0">
                                          <p:val>
                                            <p:fltVal val="0.5"/>
                                          </p:val>
                                        </p:tav>
                                        <p:tav tm="100000">
                                          <p:val>
                                            <p:strVal val="#ppt_x"/>
                                          </p:val>
                                        </p:tav>
                                      </p:tavLst>
                                    </p:anim>
                                    <p:anim calcmode="lin" valueType="num">
                                      <p:cBhvr>
                                        <p:cTn id="34" dur="20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 Diagonal Corner Rectangle 24"/>
          <p:cNvSpPr/>
          <p:nvPr/>
        </p:nvSpPr>
        <p:spPr>
          <a:xfrm>
            <a:off x="3357997" y="414557"/>
            <a:ext cx="5029200" cy="660639"/>
          </a:xfrm>
          <a:prstGeom prst="round2DiagRect">
            <a:avLst>
              <a:gd name="adj1" fmla="val 50000"/>
              <a:gd name="adj2" fmla="val 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BD"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a:t>
            </a:r>
            <a:r>
              <a:rPr lang="en-US" sz="4800" b="1" dirty="0" err="1" smtClean="0">
                <a:solidFill>
                  <a:schemeClr val="tx1"/>
                </a:solidFill>
                <a:latin typeface="NikoshBAN" pitchFamily="2" charset="0"/>
                <a:cs typeface="NikoshBAN" pitchFamily="2" charset="0"/>
              </a:rPr>
              <a:t>কাজ</a:t>
            </a:r>
            <a:endParaRPr lang="en-US" sz="4800" b="1" dirty="0">
              <a:solidFill>
                <a:schemeClr val="tx1"/>
              </a:solidFill>
              <a:latin typeface="NikoshBAN" pitchFamily="2" charset="0"/>
              <a:cs typeface="NikoshBAN"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20"/>
          <a:stretch/>
        </p:blipFill>
        <p:spPr>
          <a:xfrm>
            <a:off x="4929670" y="1104077"/>
            <a:ext cx="2478281" cy="2437791"/>
          </a:xfrm>
          <a:prstGeom prst="rect">
            <a:avLst/>
          </a:prstGeom>
        </p:spPr>
      </p:pic>
      <p:grpSp>
        <p:nvGrpSpPr>
          <p:cNvPr id="5" name="Group 4"/>
          <p:cNvGrpSpPr/>
          <p:nvPr/>
        </p:nvGrpSpPr>
        <p:grpSpPr>
          <a:xfrm>
            <a:off x="3111414" y="3586737"/>
            <a:ext cx="5789179" cy="1230080"/>
            <a:chOff x="1277286" y="2182145"/>
            <a:chExt cx="5789179" cy="1230080"/>
          </a:xfrm>
        </p:grpSpPr>
        <p:grpSp>
          <p:nvGrpSpPr>
            <p:cNvPr id="35" name="Group 34"/>
            <p:cNvGrpSpPr/>
            <p:nvPr/>
          </p:nvGrpSpPr>
          <p:grpSpPr>
            <a:xfrm>
              <a:off x="1277286" y="2182145"/>
              <a:ext cx="5789179" cy="1230080"/>
              <a:chOff x="2746250" y="3623613"/>
              <a:chExt cx="5789179" cy="1230080"/>
            </a:xfrm>
          </p:grpSpPr>
          <p:grpSp>
            <p:nvGrpSpPr>
              <p:cNvPr id="36" name="Group 35"/>
              <p:cNvGrpSpPr/>
              <p:nvPr/>
            </p:nvGrpSpPr>
            <p:grpSpPr>
              <a:xfrm>
                <a:off x="3727708" y="3623613"/>
                <a:ext cx="4807721" cy="1015663"/>
                <a:chOff x="3790614" y="3701060"/>
                <a:chExt cx="4996793" cy="1015663"/>
              </a:xfr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p:grpSpPr>
            <p:sp>
              <p:nvSpPr>
                <p:cNvPr id="38" name="Rectangle 37"/>
                <p:cNvSpPr/>
                <p:nvPr/>
              </p:nvSpPr>
              <p:spPr>
                <a:xfrm>
                  <a:off x="3790614" y="4056872"/>
                  <a:ext cx="4996793" cy="64394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811592" y="3701060"/>
                  <a:ext cx="4957492" cy="1015663"/>
                </a:xfrm>
                <a:prstGeom prst="rect">
                  <a:avLst/>
                </a:prstGeom>
                <a:noFill/>
                <a:ln>
                  <a:noFill/>
                </a:ln>
              </p:spPr>
              <p:txBody>
                <a:bodyPr wrap="square" rtlCol="0">
                  <a:spAutoFit/>
                </a:bodyPr>
                <a:lstStyle/>
                <a:p>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কোয়ান্টাম সংখ্যা কাকে বলে</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6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6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9394" t="8225" r="8577" b="9746"/>
              <a:stretch/>
            </p:blipFill>
            <p:spPr>
              <a:xfrm>
                <a:off x="2746250" y="3630200"/>
                <a:ext cx="1223494" cy="1223493"/>
              </a:xfrm>
              <a:prstGeom prst="rect">
                <a:avLst/>
              </a:prstGeom>
            </p:spPr>
          </p:pic>
        </p:grpSp>
        <p:sp>
          <p:nvSpPr>
            <p:cNvPr id="45" name="Oval 44"/>
            <p:cNvSpPr/>
            <p:nvPr/>
          </p:nvSpPr>
          <p:spPr>
            <a:xfrm>
              <a:off x="1498778" y="2448165"/>
              <a:ext cx="736488" cy="762496"/>
            </a:xfrm>
            <a:prstGeom prst="ellipse">
              <a:avLst/>
            </a:prstGeom>
            <a:no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6" name="Rectangle 45"/>
            <p:cNvSpPr/>
            <p:nvPr/>
          </p:nvSpPr>
          <p:spPr>
            <a:xfrm>
              <a:off x="1527914" y="2472947"/>
              <a:ext cx="656404" cy="6706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bn-BD" sz="4000" b="1" dirty="0" smtClean="0">
                  <a:latin typeface="NikoshBAN" panose="02000000000000000000" pitchFamily="2" charset="0"/>
                  <a:cs typeface="NikoshBAN" panose="02000000000000000000" pitchFamily="2" charset="0"/>
                </a:rPr>
                <a:t>১</a:t>
              </a:r>
              <a:endParaRPr lang="en-US" sz="4000" b="1" dirty="0">
                <a:latin typeface="NikoshBAN" panose="02000000000000000000" pitchFamily="2" charset="0"/>
                <a:cs typeface="NikoshBAN" panose="02000000000000000000" pitchFamily="2" charset="0"/>
              </a:endParaRPr>
            </a:p>
          </p:txBody>
        </p:sp>
      </p:grpSp>
      <p:grpSp>
        <p:nvGrpSpPr>
          <p:cNvPr id="47" name="Group 46"/>
          <p:cNvGrpSpPr/>
          <p:nvPr/>
        </p:nvGrpSpPr>
        <p:grpSpPr>
          <a:xfrm>
            <a:off x="3126505" y="4755414"/>
            <a:ext cx="6084610" cy="1223493"/>
            <a:chOff x="1277286" y="2188732"/>
            <a:chExt cx="6084610" cy="1223493"/>
          </a:xfrm>
        </p:grpSpPr>
        <p:grpSp>
          <p:nvGrpSpPr>
            <p:cNvPr id="48" name="Group 47"/>
            <p:cNvGrpSpPr/>
            <p:nvPr/>
          </p:nvGrpSpPr>
          <p:grpSpPr>
            <a:xfrm>
              <a:off x="1277286" y="2188732"/>
              <a:ext cx="6084610" cy="1223493"/>
              <a:chOff x="2746250" y="3630200"/>
              <a:chExt cx="6084610" cy="1223493"/>
            </a:xfrm>
          </p:grpSpPr>
          <p:grpSp>
            <p:nvGrpSpPr>
              <p:cNvPr id="51" name="Group 50"/>
              <p:cNvGrpSpPr/>
              <p:nvPr/>
            </p:nvGrpSpPr>
            <p:grpSpPr>
              <a:xfrm>
                <a:off x="3653283" y="3979425"/>
                <a:ext cx="5177577" cy="643946"/>
                <a:chOff x="3713262" y="4056872"/>
                <a:chExt cx="5381194" cy="643946"/>
              </a:xfr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p:grpSpPr>
            <p:sp>
              <p:nvSpPr>
                <p:cNvPr id="53" name="Rectangle 52"/>
                <p:cNvSpPr/>
                <p:nvPr/>
              </p:nvSpPr>
              <p:spPr>
                <a:xfrm>
                  <a:off x="3790614" y="4056872"/>
                  <a:ext cx="4981107" cy="64394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713262" y="4092115"/>
                  <a:ext cx="5381194" cy="584775"/>
                </a:xfrm>
                <a:prstGeom prst="rect">
                  <a:avLst/>
                </a:prstGeom>
                <a:noFill/>
                <a:ln>
                  <a:noFill/>
                </a:ln>
              </p:spPr>
              <p:txBody>
                <a:bodyPr wrap="square" rtlCol="0">
                  <a:spAutoFit/>
                </a:bodyPr>
                <a:lstStyle/>
                <a:p>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প্রধান কোয়ান্টাম সংখ্যা কাকে বলে</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pic>
            <p:nvPicPr>
              <p:cNvPr id="52" name="Picture 51"/>
              <p:cNvPicPr>
                <a:picLocks noChangeAspect="1"/>
              </p:cNvPicPr>
              <p:nvPr/>
            </p:nvPicPr>
            <p:blipFill rotWithShape="1">
              <a:blip r:embed="rId3">
                <a:extLst>
                  <a:ext uri="{28A0092B-C50C-407E-A947-70E740481C1C}">
                    <a14:useLocalDpi xmlns:a14="http://schemas.microsoft.com/office/drawing/2010/main" val="0"/>
                  </a:ext>
                </a:extLst>
              </a:blip>
              <a:srcRect l="9394" t="8225" r="8577" b="9746"/>
              <a:stretch/>
            </p:blipFill>
            <p:spPr>
              <a:xfrm>
                <a:off x="2746250" y="3630200"/>
                <a:ext cx="1223494" cy="1223493"/>
              </a:xfrm>
              <a:prstGeom prst="rect">
                <a:avLst/>
              </a:prstGeom>
            </p:spPr>
          </p:pic>
        </p:grpSp>
        <p:sp>
          <p:nvSpPr>
            <p:cNvPr id="49" name="Oval 48"/>
            <p:cNvSpPr/>
            <p:nvPr/>
          </p:nvSpPr>
          <p:spPr>
            <a:xfrm>
              <a:off x="1498778" y="2448165"/>
              <a:ext cx="736488" cy="762496"/>
            </a:xfrm>
            <a:prstGeom prst="ellipse">
              <a:avLst/>
            </a:prstGeom>
            <a:no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0" name="Rectangle 49"/>
            <p:cNvSpPr/>
            <p:nvPr/>
          </p:nvSpPr>
          <p:spPr>
            <a:xfrm>
              <a:off x="1527914" y="2472947"/>
              <a:ext cx="656404" cy="6706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bn-BD" sz="4000" b="1" dirty="0" smtClean="0">
                  <a:latin typeface="NikoshBAN" panose="02000000000000000000" pitchFamily="2" charset="0"/>
                  <a:cs typeface="NikoshBAN" panose="02000000000000000000" pitchFamily="2" charset="0"/>
                </a:rPr>
                <a:t>২</a:t>
              </a:r>
              <a:endParaRPr lang="en-US" sz="4000" b="1"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40133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3395953" y="346316"/>
            <a:ext cx="5116982" cy="1060865"/>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b="1" spc="55" dirty="0" smtClean="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rPr>
              <a:t>সহকারী কোয়ান্টাম সংখ্যা,</a:t>
            </a:r>
            <a:r>
              <a:rPr lang="en-US" sz="3600" i="1" dirty="0">
                <a:solidFill>
                  <a:schemeClr val="tx1"/>
                </a:solidFill>
              </a:rPr>
              <a:t> </a:t>
            </a:r>
            <a:r>
              <a:rPr lang="en-US" sz="3600" i="1" dirty="0">
                <a:solidFill>
                  <a:schemeClr val="tx1"/>
                </a:solidFill>
                <a:latin typeface="Times New Roman" panose="02020603050405020304" pitchFamily="18" charset="0"/>
                <a:cs typeface="Times New Roman" panose="02020603050405020304" pitchFamily="18" charset="0"/>
              </a:rPr>
              <a:t>l</a:t>
            </a:r>
            <a:r>
              <a:rPr lang="en-US" sz="3600" dirty="0">
                <a:solidFill>
                  <a:schemeClr val="tx1"/>
                </a:solidFill>
              </a:rPr>
              <a:t> </a:t>
            </a:r>
            <a:r>
              <a:rPr lang="en-US" sz="2800" dirty="0">
                <a:solidFill>
                  <a:schemeClr val="tx1"/>
                </a:solidFill>
                <a:latin typeface="Times New Roman" panose="02020603050405020304" pitchFamily="18" charset="0"/>
                <a:cs typeface="Times New Roman" panose="02020603050405020304" pitchFamily="18" charset="0"/>
              </a:rPr>
              <a:t>(Azimuthal quantum number)</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6010" b="6853"/>
          <a:stretch/>
        </p:blipFill>
        <p:spPr>
          <a:xfrm>
            <a:off x="693200" y="1284542"/>
            <a:ext cx="2407570" cy="3162723"/>
          </a:xfrm>
          <a:prstGeom prst="rect">
            <a:avLst/>
          </a:prstGeom>
        </p:spPr>
      </p:pic>
      <p:sp>
        <p:nvSpPr>
          <p:cNvPr id="7" name="TextBox 6"/>
          <p:cNvSpPr txBox="1"/>
          <p:nvPr/>
        </p:nvSpPr>
        <p:spPr>
          <a:xfrm>
            <a:off x="360141" y="4641166"/>
            <a:ext cx="11392968" cy="1661993"/>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fontAlgn="auto">
              <a:spcBef>
                <a:spcPts val="0"/>
              </a:spcBef>
              <a:spcAft>
                <a:spcPts val="0"/>
              </a:spcAft>
            </a:pP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বিজ্ঞানী সোমারফেল্ডের ধারণানুযায়ী ইলেকট্রনসমূহ কেবল বৃত্তাকার পথে নয় বরং তারা উপবৃত্তাকার পথে পরিভ্রমণ করে। ইহা থেকে সিদ্ধান্ত গৃহিত হয় যে, পরমাণুতে ইলেকট্রন আবর্তনের জন্য প্রতিটি প্রধান শক্তিস্তর নির্দিষ্ট সংখ্যক উপশক্তিস্তরে বিভক্ত থাকে।</a:t>
            </a:r>
            <a:endParaRPr lang="en-US" sz="3200" dirty="0">
              <a:ln w="11430">
                <a:solidFill>
                  <a:schemeClr val="tx1">
                    <a:lumMod val="95000"/>
                    <a:lumOff val="5000"/>
                  </a:schemeClr>
                </a:solidFill>
              </a:ln>
              <a:solidFill>
                <a:srgbClr val="FF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8" name="Flowchart: Connector 7"/>
          <p:cNvSpPr/>
          <p:nvPr/>
        </p:nvSpPr>
        <p:spPr>
          <a:xfrm>
            <a:off x="3526381" y="1474959"/>
            <a:ext cx="2931553" cy="2972306"/>
          </a:xfrm>
          <a:prstGeom prst="flowChartConnector">
            <a:avLst/>
          </a:prstGeom>
          <a:solidFill>
            <a:schemeClr val="accent1">
              <a:lumMod val="40000"/>
              <a:lumOff val="6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9" name="Oval 8"/>
          <p:cNvSpPr/>
          <p:nvPr/>
        </p:nvSpPr>
        <p:spPr>
          <a:xfrm>
            <a:off x="3823401" y="1777512"/>
            <a:ext cx="3573887" cy="2358041"/>
          </a:xfrm>
          <a:prstGeom prst="ellipse">
            <a:avLst/>
          </a:prstGeom>
          <a:solidFill>
            <a:schemeClr val="tx2">
              <a:lumMod val="40000"/>
              <a:lumOff val="6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0" name="Flowchart: Connector 9"/>
          <p:cNvSpPr/>
          <p:nvPr/>
        </p:nvSpPr>
        <p:spPr>
          <a:xfrm>
            <a:off x="4837610" y="2859942"/>
            <a:ext cx="86933" cy="965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lowchart: Connector 10"/>
          <p:cNvSpPr/>
          <p:nvPr/>
        </p:nvSpPr>
        <p:spPr>
          <a:xfrm>
            <a:off x="5610345" y="1734647"/>
            <a:ext cx="135229" cy="144887"/>
          </a:xfrm>
          <a:prstGeom prst="flowChartConnector">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2" name="Oval 11"/>
          <p:cNvSpPr/>
          <p:nvPr/>
        </p:nvSpPr>
        <p:spPr>
          <a:xfrm>
            <a:off x="4031071" y="2237527"/>
            <a:ext cx="4306375" cy="1563805"/>
          </a:xfrm>
          <a:prstGeom prst="ellipse">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13" name="Oval 12"/>
          <p:cNvSpPr/>
          <p:nvPr/>
        </p:nvSpPr>
        <p:spPr>
          <a:xfrm>
            <a:off x="4312392" y="2533033"/>
            <a:ext cx="5273899" cy="1004552"/>
          </a:xfrm>
          <a:prstGeom prst="ellipse">
            <a:avLst/>
          </a:prstGeom>
          <a:solidFill>
            <a:schemeClr val="bg1">
              <a:lumMod val="85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4" name="Flowchart: Connector 13"/>
          <p:cNvSpPr/>
          <p:nvPr/>
        </p:nvSpPr>
        <p:spPr>
          <a:xfrm>
            <a:off x="4661132" y="2798822"/>
            <a:ext cx="439888" cy="43013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lowchart: Connector 14"/>
          <p:cNvSpPr/>
          <p:nvPr/>
        </p:nvSpPr>
        <p:spPr>
          <a:xfrm>
            <a:off x="6117446" y="2482774"/>
            <a:ext cx="140062" cy="14534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lowchart: Connector 15"/>
          <p:cNvSpPr/>
          <p:nvPr/>
        </p:nvSpPr>
        <p:spPr>
          <a:xfrm>
            <a:off x="4312391" y="1562144"/>
            <a:ext cx="150216" cy="14654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3677934" y="1588341"/>
            <a:ext cx="692183" cy="424203"/>
          </a:xfrm>
          <a:prstGeom prst="ellipse">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latin typeface="Times New Roman" panose="02020603050405020304" pitchFamily="18" charset="0"/>
                <a:cs typeface="Times New Roman" panose="02020603050405020304" pitchFamily="18" charset="0"/>
              </a:rPr>
              <a:t>4s</a:t>
            </a:r>
          </a:p>
        </p:txBody>
      </p:sp>
      <p:sp>
        <p:nvSpPr>
          <p:cNvPr id="18" name="Oval 17"/>
          <p:cNvSpPr/>
          <p:nvPr/>
        </p:nvSpPr>
        <p:spPr>
          <a:xfrm>
            <a:off x="4155827" y="1893614"/>
            <a:ext cx="613559" cy="3700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4p</a:t>
            </a:r>
          </a:p>
        </p:txBody>
      </p:sp>
      <p:sp>
        <p:nvSpPr>
          <p:cNvPr id="20" name="Oval 19"/>
          <p:cNvSpPr/>
          <p:nvPr/>
        </p:nvSpPr>
        <p:spPr>
          <a:xfrm>
            <a:off x="4453282" y="2196656"/>
            <a:ext cx="750832" cy="343961"/>
          </a:xfrm>
          <a:prstGeom prst="ellipse">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4d</a:t>
            </a:r>
          </a:p>
        </p:txBody>
      </p:sp>
      <p:sp>
        <p:nvSpPr>
          <p:cNvPr id="21" name="Oval 20"/>
          <p:cNvSpPr/>
          <p:nvPr/>
        </p:nvSpPr>
        <p:spPr>
          <a:xfrm>
            <a:off x="4827950" y="2508510"/>
            <a:ext cx="637649" cy="311740"/>
          </a:xfrm>
          <a:prstGeom prst="ellipse">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4f</a:t>
            </a:r>
          </a:p>
        </p:txBody>
      </p:sp>
      <p:sp>
        <p:nvSpPr>
          <p:cNvPr id="22" name="Flowchart: Connector 21"/>
          <p:cNvSpPr/>
          <p:nvPr/>
        </p:nvSpPr>
        <p:spPr>
          <a:xfrm>
            <a:off x="5745574" y="2197365"/>
            <a:ext cx="135229" cy="144887"/>
          </a:xfrm>
          <a:prstGeom prst="flowChartConnector">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3" name="TextBox 22"/>
          <p:cNvSpPr txBox="1"/>
          <p:nvPr/>
        </p:nvSpPr>
        <p:spPr>
          <a:xfrm>
            <a:off x="360141" y="4670370"/>
            <a:ext cx="11514610" cy="1661993"/>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fontAlgn="auto">
              <a:spcBef>
                <a:spcPts val="0"/>
              </a:spcBef>
              <a:spcAft>
                <a:spcPts val="0"/>
              </a:spcAft>
            </a:pPr>
            <a:r>
              <a:rPr lang="bn-BD" sz="3200" dirty="0" smtClean="0">
                <a:ln w="11430">
                  <a:solidFill>
                    <a:schemeClr val="tx1">
                      <a:lumMod val="95000"/>
                      <a:lumOff val="5000"/>
                    </a:schemeClr>
                  </a:solidFill>
                </a:ln>
                <a:solidFill>
                  <a:srgbClr val="FF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ইলেকট্রন প্রধান শক্তিস্তরের কোন উপস্তরে রয়েছে তা প্রকাশের জন্য যে কোয়ান্টাম সংখ্যা ব্যবহৃত হয় তাকে সহকারী কোয়ান্টাম সংখ্যা বলে।</a:t>
            </a:r>
            <a:r>
              <a:rPr lang="en-US" sz="3200" dirty="0" smtClean="0">
                <a:ln w="11430">
                  <a:solidFill>
                    <a:schemeClr val="tx1">
                      <a:lumMod val="95000"/>
                      <a:lumOff val="5000"/>
                    </a:schemeClr>
                  </a:solidFill>
                </a:ln>
                <a:solidFill>
                  <a:srgbClr val="FF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সহকারী কোয়ান্টাম সংখ্যাকে </a:t>
            </a:r>
            <a:r>
              <a:rPr lang="en-US" sz="3200" i="1" dirty="0" smtClean="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দ্বারা প্রকাশ করা হয়।  </a:t>
            </a:r>
            <a:endParaRPr lang="en-US"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3428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ppt_x</p:attrName>
                                        </p:attrNameLst>
                                      </p:cBhvr>
                                      <p:tavLst>
                                        <p:tav tm="0">
                                          <p:val>
                                            <p:fltVal val="0.5"/>
                                          </p:val>
                                        </p:tav>
                                        <p:tav tm="100000">
                                          <p:val>
                                            <p:strVal val="#ppt_x"/>
                                          </p:val>
                                        </p:tav>
                                      </p:tavLst>
                                    </p:anim>
                                    <p:anim calcmode="lin" valueType="num">
                                      <p:cBhvr>
                                        <p:cTn id="10"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3" presetClass="entr" presetSubtype="52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ppt_x</p:attrName>
                                        </p:attrNameLst>
                                      </p:cBhvr>
                                      <p:tavLst>
                                        <p:tav tm="0">
                                          <p:val>
                                            <p:fltVal val="0.5"/>
                                          </p:val>
                                        </p:tav>
                                        <p:tav tm="100000">
                                          <p:val>
                                            <p:strVal val="#ppt_x"/>
                                          </p:val>
                                        </p:tav>
                                      </p:tavLst>
                                    </p:anim>
                                    <p:anim calcmode="lin" valueType="num">
                                      <p:cBhvr>
                                        <p:cTn id="23"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1"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grpId="1"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grpId="1"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53" presetClass="entr" presetSubtype="16" fill="hold" grpId="1"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00"/>
                            </p:stCondLst>
                            <p:childTnLst>
                              <p:par>
                                <p:cTn id="67" presetID="1" presetClass="path" presetSubtype="0" repeatCount="indefinite" accel="50000" decel="50000" fill="hold" grpId="0" nodeType="afterEffect">
                                  <p:stCondLst>
                                    <p:cond delay="0"/>
                                  </p:stCondLst>
                                  <p:endCondLst>
                                    <p:cond evt="onNext" delay="0">
                                      <p:tgtEl>
                                        <p:sldTgt/>
                                      </p:tgtEl>
                                    </p:cond>
                                  </p:endCondLst>
                                  <p:childTnLst>
                                    <p:animMotion origin="layout" path="M 0.06237 4.81481E-6 C 0.1819 4.81481E-6 0.27878 0.03171 0.27878 0.07129 C 0.27878 0.11064 0.1819 0.14305 0.06237 0.14305 C -0.05716 0.14305 -0.15377 0.11064 -0.15377 0.07129 C -0.15377 0.03171 -0.05716 4.81481E-6 0.06237 4.81481E-6 Z " pathEditMode="relative" rAng="0" ptsTypes="AAAAA">
                                      <p:cBhvr>
                                        <p:cTn id="68" dur="2000" fill="hold"/>
                                        <p:tgtEl>
                                          <p:spTgt spid="15"/>
                                        </p:tgtEl>
                                        <p:attrNameLst>
                                          <p:attrName>ppt_x</p:attrName>
                                          <p:attrName>ppt_y</p:attrName>
                                        </p:attrNameLst>
                                      </p:cBhvr>
                                      <p:rCtr x="13" y="7153"/>
                                    </p:animMotion>
                                  </p:childTnLst>
                                </p:cTn>
                              </p:par>
                              <p:par>
                                <p:cTn id="69" presetID="1" presetClass="path" presetSubtype="0" repeatCount="indefinite" accel="50000" decel="50000" fill="hold" grpId="0" nodeType="withEffect">
                                  <p:stCondLst>
                                    <p:cond delay="0"/>
                                  </p:stCondLst>
                                  <p:endCondLst>
                                    <p:cond evt="onNext" delay="0">
                                      <p:tgtEl>
                                        <p:sldTgt/>
                                      </p:tgtEl>
                                    </p:cond>
                                  </p:endCondLst>
                                  <p:childTnLst>
                                    <p:animMotion origin="layout" path="M -0.00416 -0.00741 C 0.07709 -0.00741 0.14454 0.06759 0.14454 0.16134 C 0.14454 0.25532 0.07709 0.33217 -0.00416 0.33217 C -0.08528 0.33217 -0.14987 0.25532 -0.14987 0.16134 C -0.14987 0.06759 -0.08528 -0.00741 -0.00416 -0.00741 Z " pathEditMode="relative" rAng="0" ptsTypes="AAAAA">
                                      <p:cBhvr>
                                        <p:cTn id="70" dur="2000" fill="hold"/>
                                        <p:tgtEl>
                                          <p:spTgt spid="11"/>
                                        </p:tgtEl>
                                        <p:attrNameLst>
                                          <p:attrName>ppt_x</p:attrName>
                                          <p:attrName>ppt_y</p:attrName>
                                        </p:attrNameLst>
                                      </p:cBhvr>
                                      <p:rCtr x="143" y="16968"/>
                                    </p:animMotion>
                                  </p:childTnLst>
                                </p:cTn>
                              </p:par>
                              <p:par>
                                <p:cTn id="71" presetID="1" presetClass="path" presetSubtype="0" repeatCount="indefinite" accel="50000" decel="50000" fill="hold" grpId="0" nodeType="withEffect">
                                  <p:stCondLst>
                                    <p:cond delay="0"/>
                                  </p:stCondLst>
                                  <p:endCondLst>
                                    <p:cond evt="onNext" delay="0">
                                      <p:tgtEl>
                                        <p:sldTgt/>
                                      </p:tgtEl>
                                    </p:cond>
                                  </p:endCondLst>
                                  <p:childTnLst>
                                    <p:animMotion origin="layout" path="M 0.04869 -0.01968 C 0.1151 -0.01968 0.16992 0.07592 0.16992 0.19444 C 0.16992 0.31435 0.1151 0.4118 0.04869 0.4118 C -0.01732 0.4118 -0.07058 0.31435 -0.07058 0.19444 C -0.07058 0.07592 -0.01732 -0.01968 0.04869 -0.01968 Z " pathEditMode="relative" rAng="0" ptsTypes="AAAAA">
                                      <p:cBhvr>
                                        <p:cTn id="72" dur="2000" fill="hold"/>
                                        <p:tgtEl>
                                          <p:spTgt spid="16"/>
                                        </p:tgtEl>
                                        <p:attrNameLst>
                                          <p:attrName>ppt_x</p:attrName>
                                          <p:attrName>ppt_y</p:attrName>
                                        </p:attrNameLst>
                                      </p:cBhvr>
                                      <p:rCtr x="91" y="21574"/>
                                    </p:animMotion>
                                  </p:childTnLst>
                                  <p:subTnLst>
                                    <p:audio>
                                      <p:cMediaNode mute="1">
                                        <p:cTn display="0" masterRel="sameClick">
                                          <p:stCondLst>
                                            <p:cond evt="begin" delay="0">
                                              <p:tn val="71"/>
                                            </p:cond>
                                          </p:stCondLst>
                                          <p:endCondLst>
                                            <p:cond evt="onStopAudio" delay="0">
                                              <p:tgtEl>
                                                <p:sldTgt/>
                                              </p:tgtEl>
                                            </p:cond>
                                          </p:endCondLst>
                                        </p:cTn>
                                        <p:tgtEl>
                                          <p:sndTgt r:embed="rId3" name="breeze.wav"/>
                                        </p:tgtEl>
                                      </p:cMediaNode>
                                    </p:audio>
                                  </p:subTnLst>
                                </p:cTn>
                              </p:par>
                              <p:par>
                                <p:cTn id="73" presetID="1" presetClass="path" presetSubtype="0" repeatCount="indefinite" accel="50000" decel="50000" fill="hold" grpId="0" nodeType="withEffect">
                                  <p:stCondLst>
                                    <p:cond delay="0"/>
                                  </p:stCondLst>
                                  <p:endCondLst>
                                    <p:cond evt="onNext" delay="0">
                                      <p:tgtEl>
                                        <p:sldTgt/>
                                      </p:tgtEl>
                                    </p:cond>
                                  </p:endCondLst>
                                  <p:childTnLst>
                                    <p:animMotion origin="layout" path="M 0.03073 2.96296E-6 C 0.1319 2.96296E-6 0.21654 0.04861 0.21654 0.11041 C 0.21654 0.17199 0.1319 0.22338 0.03073 0.22338 C -0.06992 0.22338 -0.14935 0.17199 -0.14935 0.11041 C -0.14935 0.04861 -0.06992 2.96296E-6 0.03073 2.96296E-6 Z " pathEditMode="relative" rAng="0" ptsTypes="AAAAA">
                                      <p:cBhvr>
                                        <p:cTn id="74" dur="2000" fill="hold"/>
                                        <p:tgtEl>
                                          <p:spTgt spid="22"/>
                                        </p:tgtEl>
                                        <p:attrNameLst>
                                          <p:attrName>ppt_x</p:attrName>
                                          <p:attrName>ppt_y</p:attrName>
                                        </p:attrNameLst>
                                      </p:cBhvr>
                                      <p:rCtr x="286" y="11157"/>
                                    </p:animMotion>
                                  </p:childTnLst>
                                </p:cTn>
                              </p:par>
                              <p:par>
                                <p:cTn id="75" presetID="50" presetClass="entr" presetSubtype="0" decel="100000"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strVal val="#ppt_w+.3"/>
                                          </p:val>
                                        </p:tav>
                                        <p:tav tm="100000">
                                          <p:val>
                                            <p:strVal val="#ppt_w"/>
                                          </p:val>
                                        </p:tav>
                                      </p:tavLst>
                                    </p:anim>
                                    <p:anim calcmode="lin" valueType="num">
                                      <p:cBhvr>
                                        <p:cTn id="78" dur="1000" fill="hold"/>
                                        <p:tgtEl>
                                          <p:spTgt spid="8"/>
                                        </p:tgtEl>
                                        <p:attrNameLst>
                                          <p:attrName>ppt_h</p:attrName>
                                        </p:attrNameLst>
                                      </p:cBhvr>
                                      <p:tavLst>
                                        <p:tav tm="0">
                                          <p:val>
                                            <p:strVal val="#ppt_h"/>
                                          </p:val>
                                        </p:tav>
                                        <p:tav tm="100000">
                                          <p:val>
                                            <p:strVal val="#ppt_h"/>
                                          </p:val>
                                        </p:tav>
                                      </p:tavLst>
                                    </p:anim>
                                    <p:animEffect transition="in" filter="fade">
                                      <p:cBhvr>
                                        <p:cTn id="79" dur="1000"/>
                                        <p:tgtEl>
                                          <p:spTgt spid="8"/>
                                        </p:tgtEl>
                                      </p:cBhvr>
                                    </p:animEffect>
                                  </p:childTnLst>
                                </p:cTn>
                              </p:par>
                              <p:par>
                                <p:cTn id="80" presetID="50" presetClass="entr" presetSubtype="0" decel="100000"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1000" fill="hold"/>
                                        <p:tgtEl>
                                          <p:spTgt spid="9"/>
                                        </p:tgtEl>
                                        <p:attrNameLst>
                                          <p:attrName>ppt_w</p:attrName>
                                        </p:attrNameLst>
                                      </p:cBhvr>
                                      <p:tavLst>
                                        <p:tav tm="0">
                                          <p:val>
                                            <p:strVal val="#ppt_w+.3"/>
                                          </p:val>
                                        </p:tav>
                                        <p:tav tm="100000">
                                          <p:val>
                                            <p:strVal val="#ppt_w"/>
                                          </p:val>
                                        </p:tav>
                                      </p:tavLst>
                                    </p:anim>
                                    <p:anim calcmode="lin" valueType="num">
                                      <p:cBhvr>
                                        <p:cTn id="83" dur="1000" fill="hold"/>
                                        <p:tgtEl>
                                          <p:spTgt spid="9"/>
                                        </p:tgtEl>
                                        <p:attrNameLst>
                                          <p:attrName>ppt_h</p:attrName>
                                        </p:attrNameLst>
                                      </p:cBhvr>
                                      <p:tavLst>
                                        <p:tav tm="0">
                                          <p:val>
                                            <p:strVal val="#ppt_h"/>
                                          </p:val>
                                        </p:tav>
                                        <p:tav tm="100000">
                                          <p:val>
                                            <p:strVal val="#ppt_h"/>
                                          </p:val>
                                        </p:tav>
                                      </p:tavLst>
                                    </p:anim>
                                    <p:animEffect transition="in" filter="fade">
                                      <p:cBhvr>
                                        <p:cTn id="84" dur="1000"/>
                                        <p:tgtEl>
                                          <p:spTgt spid="9"/>
                                        </p:tgtEl>
                                      </p:cBhvr>
                                    </p:animEffect>
                                  </p:childTnLst>
                                </p:cTn>
                              </p:par>
                              <p:par>
                                <p:cTn id="85" presetID="50" presetClass="entr" presetSubtype="0" decel="10000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1000" fill="hold"/>
                                        <p:tgtEl>
                                          <p:spTgt spid="10"/>
                                        </p:tgtEl>
                                        <p:attrNameLst>
                                          <p:attrName>ppt_w</p:attrName>
                                        </p:attrNameLst>
                                      </p:cBhvr>
                                      <p:tavLst>
                                        <p:tav tm="0">
                                          <p:val>
                                            <p:strVal val="#ppt_w+.3"/>
                                          </p:val>
                                        </p:tav>
                                        <p:tav tm="100000">
                                          <p:val>
                                            <p:strVal val="#ppt_w"/>
                                          </p:val>
                                        </p:tav>
                                      </p:tavLst>
                                    </p:anim>
                                    <p:anim calcmode="lin" valueType="num">
                                      <p:cBhvr>
                                        <p:cTn id="88" dur="1000" fill="hold"/>
                                        <p:tgtEl>
                                          <p:spTgt spid="10"/>
                                        </p:tgtEl>
                                        <p:attrNameLst>
                                          <p:attrName>ppt_h</p:attrName>
                                        </p:attrNameLst>
                                      </p:cBhvr>
                                      <p:tavLst>
                                        <p:tav tm="0">
                                          <p:val>
                                            <p:strVal val="#ppt_h"/>
                                          </p:val>
                                        </p:tav>
                                        <p:tav tm="100000">
                                          <p:val>
                                            <p:strVal val="#ppt_h"/>
                                          </p:val>
                                        </p:tav>
                                      </p:tavLst>
                                    </p:anim>
                                    <p:animEffect transition="in" filter="fade">
                                      <p:cBhvr>
                                        <p:cTn id="89" dur="1000"/>
                                        <p:tgtEl>
                                          <p:spTgt spid="10"/>
                                        </p:tgtEl>
                                      </p:cBhvr>
                                    </p:animEffect>
                                  </p:childTnLst>
                                </p:cTn>
                              </p:par>
                              <p:par>
                                <p:cTn id="90" presetID="50" presetClass="entr" presetSubtype="0" decel="100000" fill="hold" grpId="0" nodeType="with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1000" fill="hold"/>
                                        <p:tgtEl>
                                          <p:spTgt spid="12"/>
                                        </p:tgtEl>
                                        <p:attrNameLst>
                                          <p:attrName>ppt_w</p:attrName>
                                        </p:attrNameLst>
                                      </p:cBhvr>
                                      <p:tavLst>
                                        <p:tav tm="0">
                                          <p:val>
                                            <p:strVal val="#ppt_w+.3"/>
                                          </p:val>
                                        </p:tav>
                                        <p:tav tm="100000">
                                          <p:val>
                                            <p:strVal val="#ppt_w"/>
                                          </p:val>
                                        </p:tav>
                                      </p:tavLst>
                                    </p:anim>
                                    <p:anim calcmode="lin" valueType="num">
                                      <p:cBhvr>
                                        <p:cTn id="93" dur="1000" fill="hold"/>
                                        <p:tgtEl>
                                          <p:spTgt spid="12"/>
                                        </p:tgtEl>
                                        <p:attrNameLst>
                                          <p:attrName>ppt_h</p:attrName>
                                        </p:attrNameLst>
                                      </p:cBhvr>
                                      <p:tavLst>
                                        <p:tav tm="0">
                                          <p:val>
                                            <p:strVal val="#ppt_h"/>
                                          </p:val>
                                        </p:tav>
                                        <p:tav tm="100000">
                                          <p:val>
                                            <p:strVal val="#ppt_h"/>
                                          </p:val>
                                        </p:tav>
                                      </p:tavLst>
                                    </p:anim>
                                    <p:animEffect transition="in" filter="fade">
                                      <p:cBhvr>
                                        <p:cTn id="94" dur="1000"/>
                                        <p:tgtEl>
                                          <p:spTgt spid="12"/>
                                        </p:tgtEl>
                                      </p:cBhvr>
                                    </p:animEffect>
                                  </p:childTnLst>
                                </p:cTn>
                              </p:par>
                              <p:par>
                                <p:cTn id="95" presetID="50" presetClass="entr" presetSubtype="0" decel="100000" fill="hold" grpId="0" nodeType="with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1000" fill="hold"/>
                                        <p:tgtEl>
                                          <p:spTgt spid="13"/>
                                        </p:tgtEl>
                                        <p:attrNameLst>
                                          <p:attrName>ppt_w</p:attrName>
                                        </p:attrNameLst>
                                      </p:cBhvr>
                                      <p:tavLst>
                                        <p:tav tm="0">
                                          <p:val>
                                            <p:strVal val="#ppt_w+.3"/>
                                          </p:val>
                                        </p:tav>
                                        <p:tav tm="100000">
                                          <p:val>
                                            <p:strVal val="#ppt_w"/>
                                          </p:val>
                                        </p:tav>
                                      </p:tavLst>
                                    </p:anim>
                                    <p:anim calcmode="lin" valueType="num">
                                      <p:cBhvr>
                                        <p:cTn id="98" dur="1000" fill="hold"/>
                                        <p:tgtEl>
                                          <p:spTgt spid="13"/>
                                        </p:tgtEl>
                                        <p:attrNameLst>
                                          <p:attrName>ppt_h</p:attrName>
                                        </p:attrNameLst>
                                      </p:cBhvr>
                                      <p:tavLst>
                                        <p:tav tm="0">
                                          <p:val>
                                            <p:strVal val="#ppt_h"/>
                                          </p:val>
                                        </p:tav>
                                        <p:tav tm="100000">
                                          <p:val>
                                            <p:strVal val="#ppt_h"/>
                                          </p:val>
                                        </p:tav>
                                      </p:tavLst>
                                    </p:anim>
                                    <p:animEffect transition="in" filter="fade">
                                      <p:cBhvr>
                                        <p:cTn id="99" dur="1000"/>
                                        <p:tgtEl>
                                          <p:spTgt spid="13"/>
                                        </p:tgtEl>
                                      </p:cBhvr>
                                    </p:animEffect>
                                  </p:childTnLst>
                                </p:cTn>
                              </p:par>
                              <p:par>
                                <p:cTn id="100" presetID="50" presetClass="entr" presetSubtype="0" decel="100000" fill="hold" grpId="0" nodeType="with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1000" fill="hold"/>
                                        <p:tgtEl>
                                          <p:spTgt spid="14"/>
                                        </p:tgtEl>
                                        <p:attrNameLst>
                                          <p:attrName>ppt_w</p:attrName>
                                        </p:attrNameLst>
                                      </p:cBhvr>
                                      <p:tavLst>
                                        <p:tav tm="0">
                                          <p:val>
                                            <p:strVal val="#ppt_w+.3"/>
                                          </p:val>
                                        </p:tav>
                                        <p:tav tm="100000">
                                          <p:val>
                                            <p:strVal val="#ppt_w"/>
                                          </p:val>
                                        </p:tav>
                                      </p:tavLst>
                                    </p:anim>
                                    <p:anim calcmode="lin" valueType="num">
                                      <p:cBhvr>
                                        <p:cTn id="103" dur="1000" fill="hold"/>
                                        <p:tgtEl>
                                          <p:spTgt spid="14"/>
                                        </p:tgtEl>
                                        <p:attrNameLst>
                                          <p:attrName>ppt_h</p:attrName>
                                        </p:attrNameLst>
                                      </p:cBhvr>
                                      <p:tavLst>
                                        <p:tav tm="0">
                                          <p:val>
                                            <p:strVal val="#ppt_h"/>
                                          </p:val>
                                        </p:tav>
                                        <p:tav tm="100000">
                                          <p:val>
                                            <p:strVal val="#ppt_h"/>
                                          </p:val>
                                        </p:tav>
                                      </p:tavLst>
                                    </p:anim>
                                    <p:animEffect transition="in" filter="fade">
                                      <p:cBhvr>
                                        <p:cTn id="104" dur="1000"/>
                                        <p:tgtEl>
                                          <p:spTgt spid="14"/>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xit" presetSubtype="32" fill="hold" nodeType="clickEffect">
                                  <p:stCondLst>
                                    <p:cond delay="0"/>
                                  </p:stCondLst>
                                  <p:childTnLst>
                                    <p:anim calcmode="lin" valueType="num">
                                      <p:cBhvr>
                                        <p:cTn id="108" dur="500"/>
                                        <p:tgtEl>
                                          <p:spTgt spid="2"/>
                                        </p:tgtEl>
                                        <p:attrNameLst>
                                          <p:attrName>ppt_w</p:attrName>
                                        </p:attrNameLst>
                                      </p:cBhvr>
                                      <p:tavLst>
                                        <p:tav tm="0">
                                          <p:val>
                                            <p:strVal val="ppt_w"/>
                                          </p:val>
                                        </p:tav>
                                        <p:tav tm="100000">
                                          <p:val>
                                            <p:fltVal val="0"/>
                                          </p:val>
                                        </p:tav>
                                      </p:tavLst>
                                    </p:anim>
                                    <p:anim calcmode="lin" valueType="num">
                                      <p:cBhvr>
                                        <p:cTn id="109" dur="500"/>
                                        <p:tgtEl>
                                          <p:spTgt spid="2"/>
                                        </p:tgtEl>
                                        <p:attrNameLst>
                                          <p:attrName>ppt_h</p:attrName>
                                        </p:attrNameLst>
                                      </p:cBhvr>
                                      <p:tavLst>
                                        <p:tav tm="0">
                                          <p:val>
                                            <p:strVal val="ppt_h"/>
                                          </p:val>
                                        </p:tav>
                                        <p:tav tm="100000">
                                          <p:val>
                                            <p:fltVal val="0"/>
                                          </p:val>
                                        </p:tav>
                                      </p:tavLst>
                                    </p:anim>
                                    <p:animEffect transition="out" filter="fade">
                                      <p:cBhvr>
                                        <p:cTn id="110" dur="500"/>
                                        <p:tgtEl>
                                          <p:spTgt spid="2"/>
                                        </p:tgtEl>
                                      </p:cBhvr>
                                    </p:animEffect>
                                    <p:set>
                                      <p:cBhvr>
                                        <p:cTn id="111" dur="1" fill="hold">
                                          <p:stCondLst>
                                            <p:cond delay="499"/>
                                          </p:stCondLst>
                                        </p:cTn>
                                        <p:tgtEl>
                                          <p:spTgt spid="2"/>
                                        </p:tgtEl>
                                        <p:attrNameLst>
                                          <p:attrName>style.visibility</p:attrName>
                                        </p:attrNameLst>
                                      </p:cBhvr>
                                      <p:to>
                                        <p:strVal val="hidden"/>
                                      </p:to>
                                    </p:set>
                                  </p:childTnLst>
                                </p:cTn>
                              </p:par>
                              <p:par>
                                <p:cTn id="112" presetID="53" presetClass="exit" presetSubtype="32" fill="hold" grpId="1" nodeType="withEffect">
                                  <p:stCondLst>
                                    <p:cond delay="0"/>
                                  </p:stCondLst>
                                  <p:childTnLst>
                                    <p:anim calcmode="lin" valueType="num">
                                      <p:cBhvr>
                                        <p:cTn id="113" dur="500"/>
                                        <p:tgtEl>
                                          <p:spTgt spid="7"/>
                                        </p:tgtEl>
                                        <p:attrNameLst>
                                          <p:attrName>ppt_w</p:attrName>
                                        </p:attrNameLst>
                                      </p:cBhvr>
                                      <p:tavLst>
                                        <p:tav tm="0">
                                          <p:val>
                                            <p:strVal val="ppt_w"/>
                                          </p:val>
                                        </p:tav>
                                        <p:tav tm="100000">
                                          <p:val>
                                            <p:fltVal val="0"/>
                                          </p:val>
                                        </p:tav>
                                      </p:tavLst>
                                    </p:anim>
                                    <p:anim calcmode="lin" valueType="num">
                                      <p:cBhvr>
                                        <p:cTn id="114" dur="500"/>
                                        <p:tgtEl>
                                          <p:spTgt spid="7"/>
                                        </p:tgtEl>
                                        <p:attrNameLst>
                                          <p:attrName>ppt_h</p:attrName>
                                        </p:attrNameLst>
                                      </p:cBhvr>
                                      <p:tavLst>
                                        <p:tav tm="0">
                                          <p:val>
                                            <p:strVal val="ppt_h"/>
                                          </p:val>
                                        </p:tav>
                                        <p:tav tm="100000">
                                          <p:val>
                                            <p:fltVal val="0"/>
                                          </p:val>
                                        </p:tav>
                                      </p:tavLst>
                                    </p:anim>
                                    <p:animEffect transition="out" filter="fade">
                                      <p:cBhvr>
                                        <p:cTn id="115" dur="500"/>
                                        <p:tgtEl>
                                          <p:spTgt spid="7"/>
                                        </p:tgtEl>
                                      </p:cBhvr>
                                    </p:animEffect>
                                    <p:set>
                                      <p:cBhvr>
                                        <p:cTn id="116" dur="1" fill="hold">
                                          <p:stCondLst>
                                            <p:cond delay="499"/>
                                          </p:stCondLst>
                                        </p:cTn>
                                        <p:tgtEl>
                                          <p:spTgt spid="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3" presetClass="entr" presetSubtype="528"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 calcmode="lin" valueType="num">
                                      <p:cBhvr>
                                        <p:cTn id="123" dur="500" fill="hold"/>
                                        <p:tgtEl>
                                          <p:spTgt spid="23"/>
                                        </p:tgtEl>
                                        <p:attrNameLst>
                                          <p:attrName>ppt_x</p:attrName>
                                        </p:attrNameLst>
                                      </p:cBhvr>
                                      <p:tavLst>
                                        <p:tav tm="0">
                                          <p:val>
                                            <p:fltVal val="0.5"/>
                                          </p:val>
                                        </p:tav>
                                        <p:tav tm="100000">
                                          <p:val>
                                            <p:strVal val="#ppt_x"/>
                                          </p:val>
                                        </p:tav>
                                      </p:tavLst>
                                    </p:anim>
                                    <p:anim calcmode="lin" valueType="num">
                                      <p:cBhvr>
                                        <p:cTn id="124"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animBg="1"/>
      <p:bldP spid="7" grpId="1" animBg="1"/>
      <p:bldP spid="8" grpId="0" animBg="1"/>
      <p:bldP spid="9" grpId="0" animBg="1"/>
      <p:bldP spid="10" grpId="0" animBg="1"/>
      <p:bldP spid="11" grpId="0" animBg="1"/>
      <p:bldP spid="11" grpId="1" animBg="1"/>
      <p:bldP spid="12" grpId="0" animBg="1"/>
      <p:bldP spid="13" grpId="0" animBg="1"/>
      <p:bldP spid="14" grpId="0" animBg="1"/>
      <p:bldP spid="15" grpId="0" animBg="1"/>
      <p:bldP spid="15" grpId="1" animBg="1"/>
      <p:bldP spid="16" grpId="0" animBg="1"/>
      <p:bldP spid="16" grpId="1" animBg="1"/>
      <p:bldP spid="17" grpId="0" animBg="1"/>
      <p:bldP spid="18" grpId="0" animBg="1"/>
      <p:bldP spid="20" grpId="0" animBg="1"/>
      <p:bldP spid="21" grpId="0" animBg="1"/>
      <p:bldP spid="22" grpId="0" animBg="1"/>
      <p:bldP spid="22" grpId="1"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975581" y="395140"/>
            <a:ext cx="6552731" cy="646388"/>
          </a:xfrm>
          <a:prstGeom prst="round2DiagRect">
            <a:avLst>
              <a:gd name="adj1" fmla="val 50000"/>
              <a:gd name="adj2" fmla="val 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IN" sz="4000" dirty="0" smtClean="0">
                <a:solidFill>
                  <a:schemeClr val="tx1"/>
                </a:solidFill>
                <a:latin typeface="NikoshBAN" pitchFamily="2" charset="0"/>
                <a:cs typeface="NikoshBAN" pitchFamily="2" charset="0"/>
              </a:rPr>
              <a:t>অরবিটাল/উপশক্তিস্ত</a:t>
            </a:r>
            <a:r>
              <a:rPr lang="bn-BD" sz="4000" dirty="0" smtClean="0">
                <a:solidFill>
                  <a:schemeClr val="tx1"/>
                </a:solidFill>
                <a:latin typeface="NikoshBAN" pitchFamily="2" charset="0"/>
                <a:cs typeface="NikoshBAN" pitchFamily="2" charset="0"/>
              </a:rPr>
              <a:t>রের ধারণা</a:t>
            </a:r>
            <a:r>
              <a:rPr lang="bn-IN" sz="4000" dirty="0" smtClean="0">
                <a:solidFill>
                  <a:schemeClr val="tx1"/>
                </a:solidFill>
                <a:latin typeface="NikoshBAN" pitchFamily="2" charset="0"/>
                <a:cs typeface="NikoshBAN" pitchFamily="2" charset="0"/>
              </a:rPr>
              <a:t> </a:t>
            </a:r>
            <a:endParaRPr lang="en-US" sz="4000" dirty="0">
              <a:solidFill>
                <a:schemeClr val="tx1"/>
              </a:solidFill>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t="3311"/>
          <a:stretch/>
        </p:blipFill>
        <p:spPr>
          <a:xfrm>
            <a:off x="4895213" y="1795906"/>
            <a:ext cx="4478368" cy="4775223"/>
          </a:xfrm>
          <a:prstGeom prst="rect">
            <a:avLst/>
          </a:prstGeom>
        </p:spPr>
      </p:pic>
      <p:sp>
        <p:nvSpPr>
          <p:cNvPr id="18" name="Round Diagonal Corner Rectangle 17"/>
          <p:cNvSpPr/>
          <p:nvPr/>
        </p:nvSpPr>
        <p:spPr>
          <a:xfrm>
            <a:off x="812051" y="1577189"/>
            <a:ext cx="3059917" cy="647785"/>
          </a:xfrm>
          <a:prstGeom prst="round2DiagRect">
            <a:avLst>
              <a:gd name="adj1" fmla="val 50000"/>
              <a:gd name="adj2" fmla="val 0"/>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en-US" sz="4000" dirty="0">
                <a:solidFill>
                  <a:schemeClr val="tx1"/>
                </a:solidFill>
                <a:effectLst>
                  <a:outerShdw blurRad="38100" dist="38100" dir="2700000" algn="tl">
                    <a:srgbClr val="000000">
                      <a:alpha val="43137"/>
                    </a:srgbClr>
                  </a:outerShdw>
                </a:effectLst>
                <a:latin typeface="NikoshBAN" pitchFamily="2" charset="0"/>
                <a:cs typeface="NikoshBAN" pitchFamily="2" charset="0"/>
              </a:rPr>
              <a:t>s</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bn-IN" sz="4000" dirty="0" smtClean="0">
                <a:solidFill>
                  <a:schemeClr val="tx1"/>
                </a:solidFill>
                <a:latin typeface="NikoshBAN" pitchFamily="2" charset="0"/>
                <a:cs typeface="NikoshBAN" pitchFamily="2" charset="0"/>
              </a:rPr>
              <a:t>অরবিটাল</a:t>
            </a:r>
            <a:endParaRPr lang="en-US" sz="4000" dirty="0">
              <a:solidFill>
                <a:schemeClr val="tx1"/>
              </a:solidFill>
            </a:endParaRPr>
          </a:p>
        </p:txBody>
      </p:sp>
      <p:sp>
        <p:nvSpPr>
          <p:cNvPr id="19" name="Round Diagonal Corner Rectangle 18"/>
          <p:cNvSpPr/>
          <p:nvPr/>
        </p:nvSpPr>
        <p:spPr>
          <a:xfrm>
            <a:off x="800582" y="1592391"/>
            <a:ext cx="3059917" cy="647785"/>
          </a:xfrm>
          <a:prstGeom prst="round2DiagRect">
            <a:avLst>
              <a:gd name="adj1" fmla="val 50000"/>
              <a:gd name="adj2" fmla="val 0"/>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en-US" sz="40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d</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bn-IN" sz="4000" dirty="0" smtClean="0">
                <a:solidFill>
                  <a:schemeClr val="tx1"/>
                </a:solidFill>
                <a:latin typeface="NikoshBAN" pitchFamily="2" charset="0"/>
                <a:cs typeface="NikoshBAN" pitchFamily="2" charset="0"/>
              </a:rPr>
              <a:t>অরবিটাল</a:t>
            </a:r>
            <a:endParaRPr lang="en-US" sz="4000" dirty="0">
              <a:solidFill>
                <a:schemeClr val="tx1"/>
              </a:solidFill>
            </a:endParaRPr>
          </a:p>
        </p:txBody>
      </p:sp>
      <p:sp>
        <p:nvSpPr>
          <p:cNvPr id="20" name="Round Diagonal Corner Rectangle 19"/>
          <p:cNvSpPr/>
          <p:nvPr/>
        </p:nvSpPr>
        <p:spPr>
          <a:xfrm>
            <a:off x="789115" y="1577188"/>
            <a:ext cx="3059917" cy="647785"/>
          </a:xfrm>
          <a:prstGeom prst="round2DiagRect">
            <a:avLst>
              <a:gd name="adj1" fmla="val 50000"/>
              <a:gd name="adj2" fmla="val 0"/>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en-US" sz="40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f</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bn-IN" sz="4000" dirty="0" smtClean="0">
                <a:solidFill>
                  <a:schemeClr val="tx1"/>
                </a:solidFill>
                <a:latin typeface="NikoshBAN" pitchFamily="2" charset="0"/>
                <a:cs typeface="NikoshBAN" pitchFamily="2" charset="0"/>
              </a:rPr>
              <a:t>অরবিটাল</a:t>
            </a:r>
            <a:endParaRPr lang="en-US" sz="4000" dirty="0">
              <a:solidFill>
                <a:schemeClr val="tx1"/>
              </a:solidFill>
            </a:endParaRPr>
          </a:p>
        </p:txBody>
      </p:sp>
      <p:sp>
        <p:nvSpPr>
          <p:cNvPr id="21" name="Round Diagonal Corner Rectangle 20"/>
          <p:cNvSpPr/>
          <p:nvPr/>
        </p:nvSpPr>
        <p:spPr>
          <a:xfrm>
            <a:off x="800583" y="1584790"/>
            <a:ext cx="3059917" cy="647785"/>
          </a:xfrm>
          <a:prstGeom prst="round2DiagRect">
            <a:avLst>
              <a:gd name="adj1" fmla="val 50000"/>
              <a:gd name="adj2" fmla="val 0"/>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en-US"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bn-IN" sz="4000" dirty="0" smtClean="0">
                <a:solidFill>
                  <a:schemeClr val="tx1"/>
                </a:solidFill>
                <a:latin typeface="NikoshBAN" pitchFamily="2" charset="0"/>
                <a:cs typeface="NikoshBAN" pitchFamily="2" charset="0"/>
              </a:rPr>
              <a:t>অরবিটাল</a:t>
            </a:r>
            <a:endParaRPr lang="en-US" sz="4000" dirty="0">
              <a:solidFill>
                <a:schemeClr val="tx1"/>
              </a:solidFill>
            </a:endParaRP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b="14367"/>
          <a:stretch/>
        </p:blipFill>
        <p:spPr>
          <a:xfrm>
            <a:off x="695458" y="2965457"/>
            <a:ext cx="11281894" cy="3329145"/>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3252" y="1584911"/>
            <a:ext cx="6679334" cy="5016429"/>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4250" y="1071739"/>
            <a:ext cx="5395586" cy="5708987"/>
          </a:xfrm>
          <a:prstGeom prst="rect">
            <a:avLst/>
          </a:prstGeom>
        </p:spPr>
      </p:pic>
      <p:sp>
        <p:nvSpPr>
          <p:cNvPr id="14" name="TextBox 13"/>
          <p:cNvSpPr txBox="1"/>
          <p:nvPr/>
        </p:nvSpPr>
        <p:spPr>
          <a:xfrm>
            <a:off x="695459" y="1584790"/>
            <a:ext cx="10367493" cy="2154436"/>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fontAlgn="auto">
              <a:spcBef>
                <a:spcPts val="0"/>
              </a:spcBef>
              <a:spcAft>
                <a:spcPts val="0"/>
              </a:spcAft>
            </a:pP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গ্রুপ-</a:t>
            </a:r>
            <a:r>
              <a:rPr lang="en-US" sz="3200" dirty="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এর ক্ষার ধাতুর পারমাণবিক বর্ণালিতে চার ধরণের বর্ণালি দেখা যায়। বিজ্ঞানীরা তাদেরকে তীক্ষ্ণ</a:t>
            </a:r>
            <a:r>
              <a:rPr lang="en-US" sz="3200" dirty="0" smtClean="0">
                <a:latin typeface="Times New Roman" panose="02020603050405020304" pitchFamily="18" charset="0"/>
                <a:cs typeface="Times New Roman" panose="02020603050405020304" pitchFamily="18" charset="0"/>
              </a:rPr>
              <a:t>(</a:t>
            </a:r>
            <a:r>
              <a:rPr lang="en-US" sz="3200" dirty="0" smtClean="0">
                <a:solidFill>
                  <a:srgbClr val="FF0000"/>
                </a:solidFill>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harp</a:t>
            </a:r>
            <a:r>
              <a:rPr lang="en-US" sz="3200" dirty="0">
                <a:latin typeface="Times New Roman" panose="02020603050405020304" pitchFamily="18" charset="0"/>
                <a:cs typeface="Times New Roman" panose="02020603050405020304" pitchFamily="18" charset="0"/>
              </a:rPr>
              <a:t>)</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en-US"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প্রধান</a:t>
            </a:r>
            <a:r>
              <a:rPr lang="en-US" sz="3200" dirty="0" smtClean="0">
                <a:latin typeface="Times New Roman" panose="02020603050405020304" pitchFamily="18" charset="0"/>
                <a:cs typeface="Times New Roman" panose="02020603050405020304" pitchFamily="18" charset="0"/>
              </a:rPr>
              <a:t>(</a:t>
            </a:r>
            <a:r>
              <a:rPr lang="en-US" sz="3200" dirty="0" smtClean="0">
                <a:solidFill>
                  <a:srgbClr val="FF0000"/>
                </a:solidFill>
                <a:latin typeface="Times New Roman" panose="02020603050405020304" pitchFamily="18" charset="0"/>
                <a:cs typeface="Times New Roman" panose="02020603050405020304" pitchFamily="18" charset="0"/>
              </a:rPr>
              <a:t>p</a:t>
            </a:r>
            <a:r>
              <a:rPr lang="en-US" sz="3200" dirty="0" smtClean="0">
                <a:latin typeface="Times New Roman" panose="02020603050405020304" pitchFamily="18" charset="0"/>
                <a:cs typeface="Times New Roman" panose="02020603050405020304" pitchFamily="18" charset="0"/>
              </a:rPr>
              <a:t>rincipal),</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পরিব্যাপ্ত</a:t>
            </a:r>
            <a:r>
              <a:rPr lang="en-US" sz="3200"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d</a:t>
            </a:r>
            <a:r>
              <a:rPr lang="en-US" sz="3200" dirty="0">
                <a:latin typeface="Times New Roman" panose="02020603050405020304" pitchFamily="18" charset="0"/>
                <a:cs typeface="Times New Roman" panose="02020603050405020304" pitchFamily="18" charset="0"/>
              </a:rPr>
              <a:t>iffused)</a:t>
            </a:r>
            <a:r>
              <a:rPr lang="en-US" sz="3200" dirty="0"/>
              <a:t>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ও মৌখিক</a:t>
            </a:r>
            <a:r>
              <a:rPr lang="en-US" sz="3200" dirty="0" smtClean="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r>
              <a:rPr lang="en-US" sz="3200" dirty="0" smtClean="0">
                <a:solidFill>
                  <a:srgbClr val="FF0000"/>
                </a:solidFill>
                <a:latin typeface="Times New Roman" panose="02020603050405020304" pitchFamily="18" charset="0"/>
                <a:cs typeface="Times New Roman" panose="02020603050405020304" pitchFamily="18" charset="0"/>
              </a:rPr>
              <a:t>f</a:t>
            </a:r>
            <a:r>
              <a:rPr lang="en-US" sz="3200" dirty="0" smtClean="0">
                <a:latin typeface="Times New Roman" panose="02020603050405020304" pitchFamily="18" charset="0"/>
                <a:cs typeface="Times New Roman" panose="02020603050405020304" pitchFamily="18" charset="0"/>
              </a:rPr>
              <a:t>undamental</a:t>
            </a:r>
            <a:r>
              <a:rPr lang="en-US" sz="3200" dirty="0">
                <a:latin typeface="Times New Roman" panose="02020603050405020304" pitchFamily="18" charset="0"/>
                <a:cs typeface="Times New Roman" panose="02020603050405020304" pitchFamily="18" charset="0"/>
              </a:rPr>
              <a:t>)</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নামকরণ করে যথাক্রমে উপশক্তিস্তরগুলোকে যথাক্রমে</a:t>
            </a:r>
            <a:r>
              <a:rPr lang="en-US"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3200" dirty="0">
                <a:solidFill>
                  <a:srgbClr val="FF0000"/>
                </a:solidFill>
                <a:effectLst>
                  <a:outerShdw blurRad="38100" dist="38100" dir="2700000" algn="tl">
                    <a:srgbClr val="000000">
                      <a:alpha val="43137"/>
                    </a:srgbClr>
                  </a:outerShdw>
                </a:effectLst>
                <a:latin typeface="NikoshBAN" pitchFamily="2" charset="0"/>
                <a:cs typeface="NikoshBAN" pitchFamily="2" charset="0"/>
              </a:rPr>
              <a:t>s,</a:t>
            </a:r>
            <a:r>
              <a:rPr lang="bn-IN" sz="32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a:solidFill>
                  <a:srgbClr val="FF0000"/>
                </a:solidFill>
                <a:effectLst>
                  <a:outerShdw blurRad="38100" dist="38100" dir="2700000" algn="tl">
                    <a:srgbClr val="000000">
                      <a:alpha val="43137"/>
                    </a:srgbClr>
                  </a:outerShdw>
                </a:effectLst>
                <a:latin typeface="NikoshBAN" pitchFamily="2" charset="0"/>
                <a:cs typeface="NikoshBAN" pitchFamily="2" charset="0"/>
              </a:rPr>
              <a:t>p,</a:t>
            </a:r>
            <a:r>
              <a:rPr lang="bn-IN" sz="32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a:solidFill>
                  <a:srgbClr val="FF0000"/>
                </a:solidFill>
                <a:effectLst>
                  <a:outerShdw blurRad="38100" dist="38100" dir="2700000" algn="tl">
                    <a:srgbClr val="000000">
                      <a:alpha val="43137"/>
                    </a:srgbClr>
                  </a:outerShdw>
                </a:effectLst>
                <a:latin typeface="NikoshBAN" pitchFamily="2" charset="0"/>
                <a:cs typeface="NikoshBAN" pitchFamily="2" charset="0"/>
              </a:rPr>
              <a:t>d,</a:t>
            </a:r>
            <a:r>
              <a:rPr lang="bn-IN" sz="32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a:solidFill>
                  <a:srgbClr val="FF0000"/>
                </a:solidFill>
                <a:effectLst>
                  <a:outerShdw blurRad="38100" dist="38100" dir="2700000" algn="tl">
                    <a:srgbClr val="000000">
                      <a:alpha val="43137"/>
                    </a:srgbClr>
                  </a:outerShdw>
                </a:effectLst>
                <a:latin typeface="NikoshBAN" pitchFamily="2" charset="0"/>
                <a:cs typeface="NikoshBAN" pitchFamily="2" charset="0"/>
              </a:rPr>
              <a:t>f</a:t>
            </a:r>
            <a:r>
              <a:rPr lang="bn-BD" sz="3200" dirty="0" smtClean="0">
                <a:ln w="11430">
                  <a:solidFill>
                    <a:schemeClr val="tx1">
                      <a:lumMod val="95000"/>
                      <a:lumOff val="5000"/>
                    </a:schemeClr>
                  </a:solidFill>
                </a:ln>
                <a:solidFill>
                  <a:srgbClr val="FF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প্রতীক দ্বারা অভিহিত করেন।   </a:t>
            </a:r>
            <a:endParaRPr lang="en-US"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17225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ppt_x</p:attrName>
                                        </p:attrNameLst>
                                      </p:cBhvr>
                                      <p:tavLst>
                                        <p:tav tm="0">
                                          <p:val>
                                            <p:fltVal val="0.5"/>
                                          </p:val>
                                        </p:tav>
                                        <p:tav tm="100000">
                                          <p:val>
                                            <p:strVal val="#ppt_x"/>
                                          </p:val>
                                        </p:tav>
                                      </p:tavLst>
                                    </p:anim>
                                    <p:anim calcmode="lin" valueType="num">
                                      <p:cBhvr>
                                        <p:cTn id="10"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childTnLst>
                                    <p:anim calcmode="lin" valueType="num">
                                      <p:cBhvr>
                                        <p:cTn id="14" dur="500"/>
                                        <p:tgtEl>
                                          <p:spTgt spid="14"/>
                                        </p:tgtEl>
                                        <p:attrNameLst>
                                          <p:attrName>ppt_w</p:attrName>
                                        </p:attrNameLst>
                                      </p:cBhvr>
                                      <p:tavLst>
                                        <p:tav tm="0">
                                          <p:val>
                                            <p:strVal val="ppt_w"/>
                                          </p:val>
                                        </p:tav>
                                        <p:tav tm="100000">
                                          <p:val>
                                            <p:fltVal val="0"/>
                                          </p:val>
                                        </p:tav>
                                      </p:tavLst>
                                    </p:anim>
                                    <p:anim calcmode="lin" valueType="num">
                                      <p:cBhvr>
                                        <p:cTn id="15" dur="500"/>
                                        <p:tgtEl>
                                          <p:spTgt spid="14"/>
                                        </p:tgtEl>
                                        <p:attrNameLst>
                                          <p:attrName>ppt_h</p:attrName>
                                        </p:attrNameLst>
                                      </p:cBhvr>
                                      <p:tavLst>
                                        <p:tav tm="0">
                                          <p:val>
                                            <p:strVal val="ppt_h"/>
                                          </p:val>
                                        </p:tav>
                                        <p:tav tm="100000">
                                          <p:val>
                                            <p:fltVal val="0"/>
                                          </p:val>
                                        </p:tav>
                                      </p:tavLst>
                                    </p:anim>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18"/>
                                        </p:tgtEl>
                                        <p:attrNameLst>
                                          <p:attrName>ppt_w</p:attrName>
                                        </p:attrNameLst>
                                      </p:cBhvr>
                                      <p:tavLst>
                                        <p:tav tm="0">
                                          <p:val>
                                            <p:strVal val="ppt_w"/>
                                          </p:val>
                                        </p:tav>
                                        <p:tav tm="100000">
                                          <p:val>
                                            <p:fltVal val="0"/>
                                          </p:val>
                                        </p:tav>
                                      </p:tavLst>
                                    </p:anim>
                                    <p:anim calcmode="lin" valueType="num">
                                      <p:cBhvr>
                                        <p:cTn id="32" dur="500"/>
                                        <p:tgtEl>
                                          <p:spTgt spid="18"/>
                                        </p:tgtEl>
                                        <p:attrNameLst>
                                          <p:attrName>ppt_h</p:attrName>
                                        </p:attrNameLst>
                                      </p:cBhvr>
                                      <p:tavLst>
                                        <p:tav tm="0">
                                          <p:val>
                                            <p:strVal val="ppt_h"/>
                                          </p:val>
                                        </p:tav>
                                        <p:tav tm="100000">
                                          <p:val>
                                            <p:fltVal val="0"/>
                                          </p:val>
                                        </p:tav>
                                      </p:tavLst>
                                    </p:anim>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53" presetClass="exit" presetSubtype="32" fill="hold" nodeType="withEffect">
                                  <p:stCondLst>
                                    <p:cond delay="0"/>
                                  </p:stCondLst>
                                  <p:childTnLst>
                                    <p:anim calcmode="lin" valueType="num">
                                      <p:cBhvr>
                                        <p:cTn id="36" dur="500"/>
                                        <p:tgtEl>
                                          <p:spTgt spid="13"/>
                                        </p:tgtEl>
                                        <p:attrNameLst>
                                          <p:attrName>ppt_w</p:attrName>
                                        </p:attrNameLst>
                                      </p:cBhvr>
                                      <p:tavLst>
                                        <p:tav tm="0">
                                          <p:val>
                                            <p:strVal val="ppt_w"/>
                                          </p:val>
                                        </p:tav>
                                        <p:tav tm="100000">
                                          <p:val>
                                            <p:fltVal val="0"/>
                                          </p:val>
                                        </p:tav>
                                      </p:tavLst>
                                    </p:anim>
                                    <p:anim calcmode="lin" valueType="num">
                                      <p:cBhvr>
                                        <p:cTn id="37" dur="500"/>
                                        <p:tgtEl>
                                          <p:spTgt spid="13"/>
                                        </p:tgtEl>
                                        <p:attrNameLst>
                                          <p:attrName>ppt_h</p:attrName>
                                        </p:attrNameLst>
                                      </p:cBhvr>
                                      <p:tavLst>
                                        <p:tav tm="0">
                                          <p:val>
                                            <p:strVal val="ppt_h"/>
                                          </p:val>
                                        </p:tav>
                                        <p:tav tm="100000">
                                          <p:val>
                                            <p:fltVal val="0"/>
                                          </p:val>
                                        </p:tav>
                                      </p:tavLst>
                                    </p:anim>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xit" presetSubtype="32" fill="hold" grpId="1" nodeType="clickEffect">
                                  <p:stCondLst>
                                    <p:cond delay="0"/>
                                  </p:stCondLst>
                                  <p:childTnLst>
                                    <p:anim calcmode="lin" valueType="num">
                                      <p:cBhvr>
                                        <p:cTn id="53" dur="500"/>
                                        <p:tgtEl>
                                          <p:spTgt spid="21"/>
                                        </p:tgtEl>
                                        <p:attrNameLst>
                                          <p:attrName>ppt_w</p:attrName>
                                        </p:attrNameLst>
                                      </p:cBhvr>
                                      <p:tavLst>
                                        <p:tav tm="0">
                                          <p:val>
                                            <p:strVal val="ppt_w"/>
                                          </p:val>
                                        </p:tav>
                                        <p:tav tm="100000">
                                          <p:val>
                                            <p:fltVal val="0"/>
                                          </p:val>
                                        </p:tav>
                                      </p:tavLst>
                                    </p:anim>
                                    <p:anim calcmode="lin" valueType="num">
                                      <p:cBhvr>
                                        <p:cTn id="54" dur="500"/>
                                        <p:tgtEl>
                                          <p:spTgt spid="21"/>
                                        </p:tgtEl>
                                        <p:attrNameLst>
                                          <p:attrName>ppt_h</p:attrName>
                                        </p:attrNameLst>
                                      </p:cBhvr>
                                      <p:tavLst>
                                        <p:tav tm="0">
                                          <p:val>
                                            <p:strVal val="ppt_h"/>
                                          </p:val>
                                        </p:tav>
                                        <p:tav tm="100000">
                                          <p:val>
                                            <p:fltVal val="0"/>
                                          </p:val>
                                        </p:tav>
                                      </p:tavLst>
                                    </p:anim>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53" presetClass="exit" presetSubtype="32" fill="hold" nodeType="withEffect">
                                  <p:stCondLst>
                                    <p:cond delay="0"/>
                                  </p:stCondLst>
                                  <p:childTnLst>
                                    <p:anim calcmode="lin" valueType="num">
                                      <p:cBhvr>
                                        <p:cTn id="58" dur="500"/>
                                        <p:tgtEl>
                                          <p:spTgt spid="22"/>
                                        </p:tgtEl>
                                        <p:attrNameLst>
                                          <p:attrName>ppt_w</p:attrName>
                                        </p:attrNameLst>
                                      </p:cBhvr>
                                      <p:tavLst>
                                        <p:tav tm="0">
                                          <p:val>
                                            <p:strVal val="ppt_w"/>
                                          </p:val>
                                        </p:tav>
                                        <p:tav tm="100000">
                                          <p:val>
                                            <p:fltVal val="0"/>
                                          </p:val>
                                        </p:tav>
                                      </p:tavLst>
                                    </p:anim>
                                    <p:anim calcmode="lin" valueType="num">
                                      <p:cBhvr>
                                        <p:cTn id="59" dur="500"/>
                                        <p:tgtEl>
                                          <p:spTgt spid="22"/>
                                        </p:tgtEl>
                                        <p:attrNameLst>
                                          <p:attrName>ppt_h</p:attrName>
                                        </p:attrNameLst>
                                      </p:cBhvr>
                                      <p:tavLst>
                                        <p:tav tm="0">
                                          <p:val>
                                            <p:strVal val="ppt_h"/>
                                          </p:val>
                                        </p:tav>
                                        <p:tav tm="100000">
                                          <p:val>
                                            <p:fltVal val="0"/>
                                          </p:val>
                                        </p:tav>
                                      </p:tavLst>
                                    </p:anim>
                                    <p:animEffect transition="out" filter="fade">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fill="hold"/>
                                        <p:tgtEl>
                                          <p:spTgt spid="33"/>
                                        </p:tgtEl>
                                        <p:attrNameLst>
                                          <p:attrName>ppt_w</p:attrName>
                                        </p:attrNameLst>
                                      </p:cBhvr>
                                      <p:tavLst>
                                        <p:tav tm="0">
                                          <p:val>
                                            <p:fltVal val="0"/>
                                          </p:val>
                                        </p:tav>
                                        <p:tav tm="100000">
                                          <p:val>
                                            <p:strVal val="#ppt_w"/>
                                          </p:val>
                                        </p:tav>
                                      </p:tavLst>
                                    </p:anim>
                                    <p:anim calcmode="lin" valueType="num">
                                      <p:cBhvr>
                                        <p:cTn id="72" dur="500" fill="hold"/>
                                        <p:tgtEl>
                                          <p:spTgt spid="33"/>
                                        </p:tgtEl>
                                        <p:attrNameLst>
                                          <p:attrName>ppt_h</p:attrName>
                                        </p:attrNameLst>
                                      </p:cBhvr>
                                      <p:tavLst>
                                        <p:tav tm="0">
                                          <p:val>
                                            <p:fltVal val="0"/>
                                          </p:val>
                                        </p:tav>
                                        <p:tav tm="100000">
                                          <p:val>
                                            <p:strVal val="#ppt_h"/>
                                          </p:val>
                                        </p:tav>
                                      </p:tavLst>
                                    </p:anim>
                                    <p:animEffect transition="in" filter="fade">
                                      <p:cBhvr>
                                        <p:cTn id="73" dur="5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xit" presetSubtype="32" fill="hold" grpId="1" nodeType="clickEffect">
                                  <p:stCondLst>
                                    <p:cond delay="0"/>
                                  </p:stCondLst>
                                  <p:childTnLst>
                                    <p:anim calcmode="lin" valueType="num">
                                      <p:cBhvr>
                                        <p:cTn id="77" dur="500"/>
                                        <p:tgtEl>
                                          <p:spTgt spid="19"/>
                                        </p:tgtEl>
                                        <p:attrNameLst>
                                          <p:attrName>ppt_w</p:attrName>
                                        </p:attrNameLst>
                                      </p:cBhvr>
                                      <p:tavLst>
                                        <p:tav tm="0">
                                          <p:val>
                                            <p:strVal val="ppt_w"/>
                                          </p:val>
                                        </p:tav>
                                        <p:tav tm="100000">
                                          <p:val>
                                            <p:fltVal val="0"/>
                                          </p:val>
                                        </p:tav>
                                      </p:tavLst>
                                    </p:anim>
                                    <p:anim calcmode="lin" valueType="num">
                                      <p:cBhvr>
                                        <p:cTn id="78" dur="500"/>
                                        <p:tgtEl>
                                          <p:spTgt spid="19"/>
                                        </p:tgtEl>
                                        <p:attrNameLst>
                                          <p:attrName>ppt_h</p:attrName>
                                        </p:attrNameLst>
                                      </p:cBhvr>
                                      <p:tavLst>
                                        <p:tav tm="0">
                                          <p:val>
                                            <p:strVal val="ppt_h"/>
                                          </p:val>
                                        </p:tav>
                                        <p:tav tm="100000">
                                          <p:val>
                                            <p:fltVal val="0"/>
                                          </p:val>
                                        </p:tav>
                                      </p:tavLst>
                                    </p:anim>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53" presetClass="exit" presetSubtype="32" fill="hold" nodeType="withEffect">
                                  <p:stCondLst>
                                    <p:cond delay="0"/>
                                  </p:stCondLst>
                                  <p:childTnLst>
                                    <p:anim calcmode="lin" valueType="num">
                                      <p:cBhvr>
                                        <p:cTn id="82" dur="500"/>
                                        <p:tgtEl>
                                          <p:spTgt spid="33"/>
                                        </p:tgtEl>
                                        <p:attrNameLst>
                                          <p:attrName>ppt_w</p:attrName>
                                        </p:attrNameLst>
                                      </p:cBhvr>
                                      <p:tavLst>
                                        <p:tav tm="0">
                                          <p:val>
                                            <p:strVal val="ppt_w"/>
                                          </p:val>
                                        </p:tav>
                                        <p:tav tm="100000">
                                          <p:val>
                                            <p:fltVal val="0"/>
                                          </p:val>
                                        </p:tav>
                                      </p:tavLst>
                                    </p:anim>
                                    <p:anim calcmode="lin" valueType="num">
                                      <p:cBhvr>
                                        <p:cTn id="83" dur="500"/>
                                        <p:tgtEl>
                                          <p:spTgt spid="33"/>
                                        </p:tgtEl>
                                        <p:attrNameLst>
                                          <p:attrName>ppt_h</p:attrName>
                                        </p:attrNameLst>
                                      </p:cBhvr>
                                      <p:tavLst>
                                        <p:tav tm="0">
                                          <p:val>
                                            <p:strVal val="ppt_h"/>
                                          </p:val>
                                        </p:tav>
                                        <p:tav tm="100000">
                                          <p:val>
                                            <p:fltVal val="0"/>
                                          </p:val>
                                        </p:tav>
                                      </p:tavLst>
                                    </p:anim>
                                    <p:animEffect transition="out" filter="fade">
                                      <p:cBhvr>
                                        <p:cTn id="84" dur="500"/>
                                        <p:tgtEl>
                                          <p:spTgt spid="33"/>
                                        </p:tgtEl>
                                      </p:cBhvr>
                                    </p:animEffect>
                                    <p:set>
                                      <p:cBhvr>
                                        <p:cTn id="85" dur="1" fill="hold">
                                          <p:stCondLst>
                                            <p:cond delay="499"/>
                                          </p:stCondLst>
                                        </p:cTn>
                                        <p:tgtEl>
                                          <p:spTgt spid="3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1" grpId="0" animBg="1"/>
      <p:bldP spid="21" grpId="1" animBg="1"/>
      <p:bldP spid="14"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618184" y="583571"/>
            <a:ext cx="9569003" cy="587732"/>
          </a:xfrm>
          <a:prstGeom prst="round2DiagRect">
            <a:avLst>
              <a:gd name="adj1" fmla="val 50000"/>
              <a:gd name="adj2" fmla="val 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BD" sz="3600" dirty="0" smtClean="0">
                <a:solidFill>
                  <a:schemeClr val="tx1"/>
                </a:solidFill>
                <a:latin typeface="NikoshBAN" pitchFamily="2" charset="0"/>
                <a:cs typeface="NikoshBAN" pitchFamily="2" charset="0"/>
              </a:rPr>
              <a:t>প্রধান </a:t>
            </a:r>
            <a:r>
              <a:rPr lang="bn-BD" sz="3600" dirty="0">
                <a:solidFill>
                  <a:schemeClr val="tx1"/>
                </a:solidFill>
                <a:latin typeface="NikoshBAN" pitchFamily="2" charset="0"/>
                <a:cs typeface="NikoshBAN" pitchFamily="2" charset="0"/>
              </a:rPr>
              <a:t>কোয়ান্টাম সংখ্যা </a:t>
            </a:r>
            <a:r>
              <a:rPr lang="bn-BD" sz="3600" dirty="0" smtClean="0">
                <a:solidFill>
                  <a:schemeClr val="tx1"/>
                </a:solidFill>
                <a:latin typeface="NikoshBAN" pitchFamily="2" charset="0"/>
                <a:cs typeface="NikoshBAN" pitchFamily="2" charset="0"/>
              </a:rPr>
              <a:t>হতে সহকারী কোয়ান্টাম সংখ্যা নির্ণয়ঃ</a:t>
            </a:r>
            <a:endParaRPr lang="en-US" sz="3600" dirty="0">
              <a:solidFill>
                <a:schemeClr val="tx1"/>
              </a:solidFill>
            </a:endParaRPr>
          </a:p>
        </p:txBody>
      </p:sp>
      <p:sp>
        <p:nvSpPr>
          <p:cNvPr id="5" name="TextBox 4"/>
          <p:cNvSpPr txBox="1"/>
          <p:nvPr/>
        </p:nvSpPr>
        <p:spPr>
          <a:xfrm>
            <a:off x="505211" y="1526475"/>
            <a:ext cx="11100226" cy="1908215"/>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fontAlgn="auto">
              <a:spcBef>
                <a:spcPts val="0"/>
              </a:spcBef>
              <a:spcAft>
                <a:spcPts val="0"/>
              </a:spcAft>
            </a:pPr>
            <a:r>
              <a:rPr lang="bn-BD" sz="2800" b="1"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প্রধান শক্তিস্তরের </a:t>
            </a:r>
            <a:r>
              <a:rPr lang="en-US" sz="2800" b="1" dirty="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a:t>
            </a:r>
            <a:r>
              <a:rPr lang="bn-BD" sz="2800" b="1"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দ্বারা প্রকাশ করা হয়। আর সহকারী কোয়ান্টাম সংখ্যাকে </a:t>
            </a:r>
            <a:r>
              <a:rPr lang="en-US" sz="2800" b="1" i="1" dirty="0" smtClean="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 </a:t>
            </a:r>
            <a:r>
              <a:rPr lang="bn-BD" sz="2800" b="1"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দ্বারা প্রকাশ করা হয়। </a:t>
            </a:r>
            <a:r>
              <a:rPr lang="en-US" sz="2800" b="1" i="1" dirty="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 </a:t>
            </a:r>
            <a:r>
              <a:rPr lang="bn-BD" sz="2800" b="1"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এর মান </a:t>
            </a:r>
            <a:r>
              <a:rPr lang="en-US" sz="2800" b="1" dirty="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a:t>
            </a:r>
            <a:r>
              <a:rPr lang="bn-BD" sz="2800" b="1"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2800" b="1"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এর উপর নির্ভরশীল।</a:t>
            </a:r>
            <a:r>
              <a:rPr lang="en-US" sz="2800" b="1" i="1" dirty="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l </a:t>
            </a:r>
            <a:r>
              <a:rPr lang="bn-BD" sz="2800" b="1"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এর </a:t>
            </a:r>
            <a:r>
              <a:rPr lang="bn-BD" sz="2800" b="1"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মান </a:t>
            </a:r>
            <a:r>
              <a:rPr lang="en-US" sz="2800" b="1" dirty="0" smtClean="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0,1,2,3 </a:t>
            </a:r>
            <a:r>
              <a:rPr lang="bn-BD" sz="2800" b="1"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হলে উপশক্তিস্তরগুলোকে </a:t>
            </a:r>
            <a:r>
              <a:rPr lang="en-US"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s</a:t>
            </a:r>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a:t>
            </a:r>
            <a:r>
              <a:rPr lang="bn-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p,</a:t>
            </a:r>
            <a:r>
              <a:rPr lang="bn-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d,</a:t>
            </a:r>
            <a:r>
              <a:rPr lang="bn-IN"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f</a:t>
            </a:r>
            <a:r>
              <a:rPr lang="bn-BD" sz="2800" b="1"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দ্বারা চিহ্নিত করা হয়।</a:t>
            </a:r>
            <a:endParaRPr lang="bn-BD" sz="2800" b="1" i="1"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a:p>
            <a:pPr algn="just" fontAlgn="auto">
              <a:spcBef>
                <a:spcPts val="0"/>
              </a:spcBef>
              <a:spcAft>
                <a:spcPts val="0"/>
              </a:spcAft>
            </a:pPr>
            <a:r>
              <a:rPr lang="en-US" sz="2800" b="1" i="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28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 </a:t>
            </a:r>
            <a:r>
              <a:rPr lang="bn-BD" sz="2800" b="1" dirty="0" smtClean="0">
                <a:solidFill>
                  <a:srgbClr val="FF0000"/>
                </a:solidFill>
                <a:latin typeface="NikoshBAN" panose="02000000000000000000" pitchFamily="2" charset="0"/>
                <a:cs typeface="NikoshBAN" panose="02000000000000000000" pitchFamily="2" charset="0"/>
              </a:rPr>
              <a:t>এর মান </a:t>
            </a:r>
            <a:r>
              <a:rPr lang="en-US" sz="2800" b="1" dirty="0" smtClean="0">
                <a:solidFill>
                  <a:srgbClr val="FF0000"/>
                </a:solidFill>
                <a:latin typeface="Times New Roman" panose="02020603050405020304" pitchFamily="18" charset="0"/>
                <a:cs typeface="Times New Roman" panose="02020603050405020304" pitchFamily="18" charset="0"/>
              </a:rPr>
              <a:t>0</a:t>
            </a:r>
            <a:r>
              <a:rPr lang="bn-BD" sz="2800" b="1" dirty="0" smtClean="0">
                <a:solidFill>
                  <a:srgbClr val="FF0000"/>
                </a:solidFill>
                <a:latin typeface="NikoshBAN" panose="02000000000000000000" pitchFamily="2" charset="0"/>
                <a:cs typeface="NikoshBAN" panose="02000000000000000000" pitchFamily="2" charset="0"/>
              </a:rPr>
              <a:t>(শূণ্য) থেকে</a:t>
            </a:r>
            <a:r>
              <a:rPr lang="en-US" sz="2800" b="1" dirty="0" smtClean="0">
                <a:solidFill>
                  <a:srgbClr val="FF0000"/>
                </a:solidFill>
                <a:latin typeface="Times New Roman" panose="02020603050405020304" pitchFamily="18" charset="0"/>
                <a:cs typeface="Times New Roman" panose="02020603050405020304" pitchFamily="18" charset="0"/>
              </a:rPr>
              <a:t> (n-1)</a:t>
            </a:r>
            <a:r>
              <a:rPr lang="bn-BD" sz="2800" b="1"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2800" b="1"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পর্যন্ত হতে পারে।</a:t>
            </a:r>
            <a:endParaRPr lang="bn-BD" sz="2800" b="1" i="1" dirty="0" smtClean="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NikoshBAN" panose="02000000000000000000" pitchFamily="2" charset="0"/>
            </a:endParaRPr>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5954" t="19843" r="6634" b="64701"/>
          <a:stretch/>
        </p:blipFill>
        <p:spPr>
          <a:xfrm>
            <a:off x="505211" y="3557303"/>
            <a:ext cx="11100226" cy="3030896"/>
          </a:xfrm>
          <a:prstGeom prst="rect">
            <a:avLst/>
          </a:prstGeom>
          <a:ln w="28575" cap="sq">
            <a:solidFill>
              <a:schemeClr val="tx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63361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4774" t="42052" r="5129" b="5660"/>
          <a:stretch/>
        </p:blipFill>
        <p:spPr>
          <a:xfrm>
            <a:off x="488209" y="824248"/>
            <a:ext cx="9846863" cy="5853477"/>
          </a:xfrm>
          <a:prstGeom prst="rect">
            <a:avLst/>
          </a:prstGeom>
        </p:spPr>
      </p:pic>
      <p:sp>
        <p:nvSpPr>
          <p:cNvPr id="5" name="Round Diagonal Corner Rectangle 4"/>
          <p:cNvSpPr/>
          <p:nvPr/>
        </p:nvSpPr>
        <p:spPr>
          <a:xfrm>
            <a:off x="592427" y="309357"/>
            <a:ext cx="9633398" cy="514891"/>
          </a:xfrm>
          <a:prstGeom prst="round2DiagRect">
            <a:avLst>
              <a:gd name="adj1" fmla="val 50000"/>
              <a:gd name="adj2" fmla="val 0"/>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BD"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বিভিন্ন শক্তিস্তরে </a:t>
            </a:r>
            <a:r>
              <a:rPr lang="bn-IN"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উপশক্তিস্ত</a:t>
            </a:r>
            <a:r>
              <a:rPr lang="bn-BD"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র(অরবিটাল) ও উপশক্তিস্তরে ইলেকট্রনের সংখ্যা নির্ণয়ঃ</a:t>
            </a:r>
            <a:r>
              <a:rPr lang="bn-IN"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83649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 Diagonal Corner Rectangle 24"/>
          <p:cNvSpPr/>
          <p:nvPr/>
        </p:nvSpPr>
        <p:spPr>
          <a:xfrm>
            <a:off x="3357997" y="414557"/>
            <a:ext cx="5029200" cy="660639"/>
          </a:xfrm>
          <a:prstGeom prst="round2DiagRect">
            <a:avLst>
              <a:gd name="adj1" fmla="val 50000"/>
              <a:gd name="adj2" fmla="val 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BD"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a:t>
            </a:r>
            <a:r>
              <a:rPr lang="en-US" sz="4800" b="1" dirty="0" err="1" smtClean="0">
                <a:solidFill>
                  <a:schemeClr val="tx1"/>
                </a:solidFill>
                <a:latin typeface="NikoshBAN" pitchFamily="2" charset="0"/>
                <a:cs typeface="NikoshBAN" pitchFamily="2" charset="0"/>
              </a:rPr>
              <a:t>কাজ</a:t>
            </a:r>
            <a:endParaRPr lang="en-US" sz="4800" b="1" dirty="0">
              <a:solidFill>
                <a:schemeClr val="tx1"/>
              </a:solidFill>
              <a:latin typeface="NikoshBAN" pitchFamily="2" charset="0"/>
              <a:cs typeface="NikoshBAN" pitchFamily="2" charset="0"/>
            </a:endParaRPr>
          </a:p>
        </p:txBody>
      </p:sp>
      <p:grpSp>
        <p:nvGrpSpPr>
          <p:cNvPr id="6" name="Group 5"/>
          <p:cNvGrpSpPr/>
          <p:nvPr/>
        </p:nvGrpSpPr>
        <p:grpSpPr>
          <a:xfrm>
            <a:off x="1934179" y="4084793"/>
            <a:ext cx="9190621" cy="1223493"/>
            <a:chOff x="2746250" y="3630200"/>
            <a:chExt cx="9190621" cy="1223493"/>
          </a:xfrm>
        </p:grpSpPr>
        <p:grpSp>
          <p:nvGrpSpPr>
            <p:cNvPr id="10" name="Group 9"/>
            <p:cNvGrpSpPr/>
            <p:nvPr/>
          </p:nvGrpSpPr>
          <p:grpSpPr>
            <a:xfrm>
              <a:off x="3727709" y="3630200"/>
              <a:ext cx="8209162" cy="1015663"/>
              <a:chOff x="3790615" y="3707647"/>
              <a:chExt cx="8532002" cy="1015663"/>
            </a:xfr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p:grpSpPr>
          <p:sp>
            <p:nvSpPr>
              <p:cNvPr id="8" name="Rectangle 7"/>
              <p:cNvSpPr/>
              <p:nvPr/>
            </p:nvSpPr>
            <p:spPr>
              <a:xfrm>
                <a:off x="3790615" y="4056872"/>
                <a:ext cx="8027945" cy="64394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09939" y="3707647"/>
                <a:ext cx="8512678" cy="1015663"/>
              </a:xfrm>
              <a:prstGeom prst="rect">
                <a:avLst/>
              </a:prstGeom>
              <a:noFill/>
              <a:ln>
                <a:noFill/>
              </a:ln>
            </p:spPr>
            <p:txBody>
              <a:bodyPr wrap="square" rtlCol="0">
                <a:spAutoFit/>
              </a:bodyPr>
              <a:lstStyle/>
              <a:p>
                <a:pPr lvl="0"/>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3f </a:t>
                </a:r>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অরবিটালের অস্তিত্ব থাকা সম্ভব নয় কেন? ব্যাখ্যা করো।</a:t>
                </a:r>
                <a:r>
                  <a:rPr lang="en-US" sz="6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394" t="8225" r="8577" b="9746"/>
            <a:stretch/>
          </p:blipFill>
          <p:spPr>
            <a:xfrm>
              <a:off x="2746250" y="3630200"/>
              <a:ext cx="1223494" cy="1223493"/>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9468" y="1344255"/>
            <a:ext cx="4527729" cy="2871243"/>
          </a:xfrm>
          <a:prstGeom prst="rect">
            <a:avLst/>
          </a:prstGeom>
        </p:spPr>
      </p:pic>
    </p:spTree>
    <p:extLst>
      <p:ext uri="{BB962C8B-B14F-4D97-AF65-F5344CB8AC3E}">
        <p14:creationId xmlns:p14="http://schemas.microsoft.com/office/powerpoint/2010/main" val="3613279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127" y="2360261"/>
            <a:ext cx="7959143" cy="584775"/>
          </a:xfrm>
          <a:prstGeom prst="rect">
            <a:avLst/>
          </a:prstGeom>
          <a:noFill/>
          <a:ln>
            <a:noFill/>
          </a:ln>
          <a:scene3d>
            <a:camera prst="orthographicFront"/>
            <a:lightRig rig="threePt" dir="t"/>
          </a:scene3d>
          <a:sp3d>
            <a:bevelT/>
          </a:sp3d>
        </p:spPr>
        <p:txBody>
          <a:bodyPr wrap="square" rtlCol="0">
            <a:spAutoFit/>
          </a:bodyPr>
          <a:lstStyle/>
          <a:p>
            <a:r>
              <a:rPr lang="bn-BD" sz="3200" b="1" dirty="0" smtClean="0">
                <a:ln w="0"/>
                <a:effectLst>
                  <a:outerShdw blurRad="38100" dist="19050" dir="2700000" algn="tl" rotWithShape="0">
                    <a:schemeClr val="dk1">
                      <a:alpha val="40000"/>
                    </a:schemeClr>
                  </a:outerShdw>
                </a:effectLst>
                <a:latin typeface="NikoshBAN" pitchFamily="2" charset="0"/>
                <a:cs typeface="NikoshBAN" pitchFamily="2" charset="0"/>
              </a:rPr>
              <a:t>১</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a:t>
            </a:r>
            <a:r>
              <a:rPr lang="bn-BD" sz="3200" b="1" dirty="0" smtClean="0">
                <a:ln w="0"/>
                <a:effectLst>
                  <a:outerShdw blurRad="38100" dist="19050" dir="2700000" algn="tl" rotWithShape="0">
                    <a:schemeClr val="dk1">
                      <a:alpha val="40000"/>
                    </a:schemeClr>
                  </a:outerShdw>
                </a:effectLst>
                <a:latin typeface="NikoshBAN" pitchFamily="2" charset="0"/>
                <a:cs typeface="NikoshBAN" pitchFamily="2" charset="0"/>
              </a:rPr>
              <a:t> নিচের কোনটি কোয়ান্টাম সংখ্যার দিক </a:t>
            </a:r>
            <a:r>
              <a:rPr lang="bn-BD" sz="3200" b="1" dirty="0" smtClean="0">
                <a:latin typeface="NikoshBAN" panose="02000000000000000000" pitchFamily="2" charset="0"/>
                <a:cs typeface="NikoshBAN" panose="02000000000000000000" pitchFamily="2" charset="0"/>
              </a:rPr>
              <a:t>নির্দেশক রাশি নয়?</a:t>
            </a:r>
            <a:r>
              <a:rPr lang="bn-BD"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32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 name="TextBox 2"/>
          <p:cNvSpPr txBox="1"/>
          <p:nvPr/>
        </p:nvSpPr>
        <p:spPr>
          <a:xfrm>
            <a:off x="837126" y="4307460"/>
            <a:ext cx="8448541" cy="584775"/>
          </a:xfrm>
          <a:prstGeom prst="rect">
            <a:avLst/>
          </a:prstGeom>
          <a:noFill/>
          <a:ln>
            <a:noFill/>
          </a:ln>
          <a:scene3d>
            <a:camera prst="orthographicFront"/>
            <a:lightRig rig="threePt" dir="t"/>
          </a:scene3d>
          <a:sp3d>
            <a:bevelT/>
          </a:sp3d>
        </p:spPr>
        <p:txBody>
          <a:bodyPr wrap="square" rtlCol="0">
            <a:spAutoFit/>
          </a:bodyPr>
          <a:lstStyle/>
          <a:p>
            <a:r>
              <a:rPr lang="bn-BD" sz="3200" b="1" dirty="0" smtClean="0">
                <a:ln w="0"/>
                <a:effectLst>
                  <a:outerShdw blurRad="38100" dist="19050" dir="2700000" algn="tl" rotWithShape="0">
                    <a:schemeClr val="dk1">
                      <a:alpha val="40000"/>
                    </a:schemeClr>
                  </a:outerShdw>
                </a:effectLst>
                <a:latin typeface="NikoshBAN" pitchFamily="2" charset="0"/>
                <a:cs typeface="NikoshBAN" pitchFamily="2" charset="0"/>
              </a:rPr>
              <a:t>২</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3200" b="1" dirty="0" smtClean="0">
                <a:ln w="0"/>
                <a:effectLst>
                  <a:outerShdw blurRad="38100" dist="19050" dir="2700000" algn="tl" rotWithShape="0">
                    <a:schemeClr val="dk1">
                      <a:alpha val="40000"/>
                    </a:schemeClr>
                  </a:outerShdw>
                </a:effectLst>
                <a:latin typeface="NikoshBAN" pitchFamily="2" charset="0"/>
                <a:cs typeface="NikoshBAN" pitchFamily="2" charset="0"/>
              </a:rPr>
              <a:t>সর্বপ্রথম কোন বিজ্ঞানী সহকারী কোয়ান্টাম সংখ্যার ধারণা দেন?  </a:t>
            </a:r>
            <a:endParaRPr lang="en-US" sz="32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TextBox 3"/>
          <p:cNvSpPr txBox="1"/>
          <p:nvPr/>
        </p:nvSpPr>
        <p:spPr>
          <a:xfrm>
            <a:off x="837126" y="4913441"/>
            <a:ext cx="3383885"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(ক) </a:t>
            </a:r>
            <a:r>
              <a:rPr lang="bn-BD"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নিলস বোর</a:t>
            </a:r>
            <a:endParaRPr lang="en-US"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TextBox 4"/>
          <p:cNvSpPr txBox="1"/>
          <p:nvPr/>
        </p:nvSpPr>
        <p:spPr>
          <a:xfrm>
            <a:off x="5987214" y="4755044"/>
            <a:ext cx="3003819"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(খ) </a:t>
            </a:r>
            <a:r>
              <a:rPr lang="bn-BD"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রাদারফোর্ড</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6" name="TextBox 5"/>
          <p:cNvSpPr txBox="1"/>
          <p:nvPr/>
        </p:nvSpPr>
        <p:spPr>
          <a:xfrm>
            <a:off x="926012" y="5522895"/>
            <a:ext cx="3128910"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 </a:t>
            </a:r>
            <a:r>
              <a:rPr lang="bn-BD"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সোমারফেল্ড</a:t>
            </a:r>
            <a:endParaRPr lang="en-US"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TextBox 6"/>
          <p:cNvSpPr txBox="1"/>
          <p:nvPr/>
        </p:nvSpPr>
        <p:spPr>
          <a:xfrm>
            <a:off x="6193772" y="5392497"/>
            <a:ext cx="1623704"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(ঘ) </a:t>
            </a:r>
            <a:r>
              <a:rPr lang="bn-BD"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নিউটন</a:t>
            </a:r>
            <a:endParaRPr lang="en-US"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TextBox 7"/>
          <p:cNvSpPr txBox="1"/>
          <p:nvPr/>
        </p:nvSpPr>
        <p:spPr>
          <a:xfrm>
            <a:off x="1187030" y="2930035"/>
            <a:ext cx="3254325"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(ক) </a:t>
            </a:r>
            <a:r>
              <a:rPr lang="bn-BD"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আকার</a:t>
            </a:r>
            <a:endParaRPr lang="en-US"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9" name="TextBox 8"/>
          <p:cNvSpPr txBox="1"/>
          <p:nvPr/>
        </p:nvSpPr>
        <p:spPr>
          <a:xfrm>
            <a:off x="1187030" y="3567921"/>
            <a:ext cx="3033981"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(গ) </a:t>
            </a:r>
            <a:r>
              <a:rPr lang="bn-BD"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ইলেকট্রনের ঘূর্ণন</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p:nvSpPr>
        <p:spPr>
          <a:xfrm>
            <a:off x="6193772" y="2846482"/>
            <a:ext cx="1870848"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(খ) </a:t>
            </a:r>
            <a:r>
              <a:rPr lang="bn-BD"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আকৃতি </a:t>
            </a:r>
            <a:endParaRPr lang="en-US"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1" name="TextBox 10"/>
          <p:cNvSpPr txBox="1"/>
          <p:nvPr/>
        </p:nvSpPr>
        <p:spPr>
          <a:xfrm>
            <a:off x="6193772" y="3517593"/>
            <a:ext cx="2010070"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(ঘ) </a:t>
            </a:r>
            <a:r>
              <a:rPr lang="bn-BD"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অরবিটাল</a:t>
            </a:r>
            <a:endParaRPr lang="en-US"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3" name="Rectangular Callout 32"/>
          <p:cNvSpPr/>
          <p:nvPr/>
        </p:nvSpPr>
        <p:spPr>
          <a:xfrm>
            <a:off x="8064620" y="645607"/>
            <a:ext cx="1910860" cy="1142097"/>
          </a:xfrm>
          <a:prstGeom prst="wedgeRectCallout">
            <a:avLst>
              <a:gd name="adj1" fmla="val -49622"/>
              <a:gd name="adj2" fmla="val 8129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NikoshBAN" pitchFamily="2" charset="0"/>
                <a:cs typeface="NikoshBAN" pitchFamily="2" charset="0"/>
              </a:rPr>
              <a:t>সঠিক </a:t>
            </a:r>
            <a:r>
              <a:rPr lang="en-US" sz="2800" b="1" dirty="0" err="1" smtClean="0">
                <a:solidFill>
                  <a:schemeClr val="tx1"/>
                </a:solidFill>
                <a:latin typeface="NikoshBAN" pitchFamily="2" charset="0"/>
                <a:cs typeface="NikoshBAN" pitchFamily="2" charset="0"/>
              </a:rPr>
              <a:t>উত্তরের</a:t>
            </a:r>
            <a:r>
              <a:rPr lang="en-US" sz="2800" b="1" dirty="0" smtClean="0">
                <a:solidFill>
                  <a:schemeClr val="tx1"/>
                </a:solidFill>
                <a:latin typeface="NikoshBAN" pitchFamily="2" charset="0"/>
                <a:cs typeface="NikoshBAN" pitchFamily="2" charset="0"/>
              </a:rPr>
              <a:t> </a:t>
            </a:r>
          </a:p>
          <a:p>
            <a:pPr algn="ctr"/>
            <a:r>
              <a:rPr lang="en-US" sz="2800" b="1" dirty="0" err="1" smtClean="0">
                <a:solidFill>
                  <a:schemeClr val="tx1"/>
                </a:solidFill>
                <a:latin typeface="NikoshBAN" pitchFamily="2" charset="0"/>
                <a:cs typeface="NikoshBAN" pitchFamily="2" charset="0"/>
              </a:rPr>
              <a:t>জন্য</a:t>
            </a:r>
            <a:r>
              <a:rPr lang="en-US" sz="2800" b="1" dirty="0" smtClean="0">
                <a:solidFill>
                  <a:schemeClr val="tx1"/>
                </a:solidFill>
                <a:latin typeface="NikoshBAN" pitchFamily="2" charset="0"/>
                <a:cs typeface="NikoshBAN" pitchFamily="2" charset="0"/>
              </a:rPr>
              <a:t> ক্লিক</a:t>
            </a:r>
            <a:endParaRPr lang="en-US" sz="2800" b="1" dirty="0">
              <a:solidFill>
                <a:schemeClr val="tx1"/>
              </a:solidFill>
              <a:latin typeface="NikoshBAN" pitchFamily="2" charset="0"/>
              <a:cs typeface="NikoshBAN" pitchFamily="2" charset="0"/>
            </a:endParaRPr>
          </a:p>
        </p:txBody>
      </p:sp>
      <p:pic>
        <p:nvPicPr>
          <p:cNvPr id="35" name="Picture 34"/>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46544" y1="59174" x2="40092" y2="44495"/>
                      </a14:backgroundRemoval>
                    </a14:imgEffect>
                  </a14:imgLayer>
                </a14:imgProps>
              </a:ext>
              <a:ext uri="{28A0092B-C50C-407E-A947-70E740481C1C}">
                <a14:useLocalDpi xmlns:a14="http://schemas.microsoft.com/office/drawing/2010/main"/>
              </a:ext>
            </a:extLst>
          </a:blip>
          <a:stretch>
            <a:fillRect/>
          </a:stretch>
        </p:blipFill>
        <p:spPr>
          <a:xfrm>
            <a:off x="5904879" y="3317596"/>
            <a:ext cx="1157933" cy="1136075"/>
          </a:xfrm>
          <a:prstGeom prst="rect">
            <a:avLst/>
          </a:prstGeom>
        </p:spPr>
      </p:pic>
      <p:pic>
        <p:nvPicPr>
          <p:cNvPr id="36" name="Picture 35"/>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46544" y1="59174" x2="40092" y2="44495"/>
                      </a14:backgroundRemoval>
                    </a14:imgEffect>
                  </a14:imgLayer>
                </a14:imgProps>
              </a:ext>
              <a:ext uri="{28A0092B-C50C-407E-A947-70E740481C1C}">
                <a14:useLocalDpi xmlns:a14="http://schemas.microsoft.com/office/drawing/2010/main"/>
              </a:ext>
            </a:extLst>
          </a:blip>
          <a:stretch>
            <a:fillRect/>
          </a:stretch>
        </p:blipFill>
        <p:spPr>
          <a:xfrm>
            <a:off x="1093088" y="5339819"/>
            <a:ext cx="1157933" cy="1136075"/>
          </a:xfrm>
          <a:prstGeom prst="rect">
            <a:avLst/>
          </a:prstGeom>
        </p:spPr>
      </p:pic>
      <p:sp>
        <p:nvSpPr>
          <p:cNvPr id="19" name="Round Diagonal Corner Rectangle 18"/>
          <p:cNvSpPr/>
          <p:nvPr/>
        </p:nvSpPr>
        <p:spPr>
          <a:xfrm>
            <a:off x="3073936" y="590122"/>
            <a:ext cx="4050582" cy="660639"/>
          </a:xfrm>
          <a:prstGeom prst="round2DiagRect">
            <a:avLst>
              <a:gd name="adj1" fmla="val 50000"/>
              <a:gd name="adj2" fmla="val 0"/>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en-US" sz="4800" b="1"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endParaRPr lang="en-US" sz="4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67141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53" presetClass="entr" presetSubtype="16" repeatCount="200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200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childTnLst>
              </p:cTn>
              <p:nextCondLst>
                <p:cond evt="onClick" delay="0">
                  <p:tgtEl>
                    <p:spTgt spid="3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127" y="2360261"/>
            <a:ext cx="9138353" cy="584775"/>
          </a:xfrm>
          <a:prstGeom prst="rect">
            <a:avLst/>
          </a:prstGeom>
          <a:noFill/>
          <a:ln>
            <a:noFill/>
          </a:ln>
          <a:scene3d>
            <a:camera prst="orthographicFront"/>
            <a:lightRig rig="threePt" dir="t"/>
          </a:scene3d>
          <a:sp3d>
            <a:bevelT/>
          </a:sp3d>
        </p:spPr>
        <p:txBody>
          <a:bodyPr wrap="square" rtlCol="0">
            <a:spAutoFit/>
          </a:bodyPr>
          <a:lstStyle/>
          <a:p>
            <a:r>
              <a:rPr lang="bn-BD" sz="3200" b="1" dirty="0" smtClean="0">
                <a:ln w="0"/>
                <a:effectLst>
                  <a:outerShdw blurRad="38100" dist="19050" dir="2700000" algn="tl" rotWithShape="0">
                    <a:schemeClr val="dk1">
                      <a:alpha val="40000"/>
                    </a:schemeClr>
                  </a:outerShdw>
                </a:effectLst>
                <a:latin typeface="NikoshBAN" pitchFamily="2" charset="0"/>
                <a:cs typeface="NikoshBAN" pitchFamily="2" charset="0"/>
              </a:rPr>
              <a:t>৩</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a:t>
            </a:r>
            <a:r>
              <a:rPr lang="bn-BD" sz="3200" b="1" dirty="0" smtClean="0">
                <a:ln w="0"/>
                <a:effectLst>
                  <a:outerShdw blurRad="38100" dist="19050" dir="2700000" algn="tl" rotWithShape="0">
                    <a:schemeClr val="dk1">
                      <a:alpha val="40000"/>
                    </a:schemeClr>
                  </a:outerShdw>
                </a:effectLst>
                <a:latin typeface="NikoshBAN" pitchFamily="2" charset="0"/>
                <a:cs typeface="NikoshBAN" pitchFamily="2" charset="0"/>
              </a:rPr>
              <a:t> সহকারী কোয়ান্টাম সংখ্যাকে নিচের কোনটি দ্বারা প্রকাশ করা হয়? </a:t>
            </a:r>
            <a:endParaRPr lang="en-US" sz="32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 name="TextBox 2"/>
          <p:cNvSpPr txBox="1"/>
          <p:nvPr/>
        </p:nvSpPr>
        <p:spPr>
          <a:xfrm>
            <a:off x="837127" y="4307460"/>
            <a:ext cx="6980350" cy="584775"/>
          </a:xfrm>
          <a:prstGeom prst="rect">
            <a:avLst/>
          </a:prstGeom>
          <a:noFill/>
          <a:ln>
            <a:noFill/>
          </a:ln>
          <a:scene3d>
            <a:camera prst="orthographicFront"/>
            <a:lightRig rig="threePt" dir="t"/>
          </a:scene3d>
          <a:sp3d>
            <a:bevelT/>
          </a:sp3d>
        </p:spPr>
        <p:txBody>
          <a:bodyPr wrap="square" rtlCol="0">
            <a:spAutoFit/>
          </a:bodyPr>
          <a:lstStyle/>
          <a:p>
            <a:r>
              <a:rPr lang="bn-BD" sz="3200" b="1" dirty="0" smtClean="0">
                <a:ln w="0"/>
                <a:effectLst>
                  <a:outerShdw blurRad="38100" dist="19050" dir="2700000" algn="tl" rotWithShape="0">
                    <a:schemeClr val="dk1">
                      <a:alpha val="40000"/>
                    </a:schemeClr>
                  </a:outerShdw>
                </a:effectLst>
                <a:latin typeface="NikoshBAN" pitchFamily="2" charset="0"/>
                <a:cs typeface="NikoshBAN" pitchFamily="2" charset="0"/>
              </a:rPr>
              <a:t>৪</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smtClean="0">
                <a:ln w="0"/>
                <a:effectLst>
                  <a:outerShdw blurRad="38100" dist="19050" dir="2700000" algn="tl" rotWithShape="0">
                    <a:schemeClr val="dk1">
                      <a:alpha val="40000"/>
                    </a:schemeClr>
                  </a:outerShdw>
                </a:effectLst>
                <a:latin typeface="Times New Roman" panose="02020603050405020304" pitchFamily="18" charset="0"/>
                <a:cs typeface="NikoshBAN" pitchFamily="2" charset="0"/>
              </a:rPr>
              <a:t>n</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smtClean="0">
                <a:ln w="0"/>
                <a:effectLst>
                  <a:outerShdw blurRad="38100" dist="19050" dir="2700000" algn="tl" rotWithShape="0">
                    <a:schemeClr val="dk1">
                      <a:alpha val="40000"/>
                    </a:schemeClr>
                  </a:outerShdw>
                </a:effectLst>
                <a:latin typeface="Times New Roman" panose="02020603050405020304" pitchFamily="18" charset="0"/>
                <a:cs typeface="NikoshBAN" pitchFamily="2" charset="0"/>
              </a:rPr>
              <a:t>3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হলে</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মান</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3200" b="1" dirty="0" smtClean="0">
                <a:ln w="0"/>
                <a:effectLst>
                  <a:outerShdw blurRad="38100" dist="19050" dir="2700000" algn="tl" rotWithShape="0">
                    <a:schemeClr val="dk1">
                      <a:alpha val="40000"/>
                    </a:schemeClr>
                  </a:outerShdw>
                </a:effectLst>
                <a:latin typeface="NikoshBAN" pitchFamily="2" charset="0"/>
                <a:cs typeface="NikoshBAN" pitchFamily="2" charset="0"/>
              </a:rPr>
              <a:t>নিচের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কোনটি</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হবে</a:t>
            </a:r>
            <a:r>
              <a:rPr lang="bn-BD"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32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TextBox 3"/>
          <p:cNvSpPr txBox="1"/>
          <p:nvPr/>
        </p:nvSpPr>
        <p:spPr>
          <a:xfrm>
            <a:off x="742569" y="4915729"/>
            <a:ext cx="3541649"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(ক) </a:t>
            </a:r>
            <a:r>
              <a:rPr lang="en-US" sz="32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NikoshBAN" pitchFamily="2" charset="0"/>
              </a:rPr>
              <a:t>1, 2, 3</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5987214" y="4755044"/>
            <a:ext cx="3003819"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(খ)  </a:t>
            </a:r>
            <a:r>
              <a:rPr lang="en-US" sz="32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0, 1, 2 </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135514" y="5515120"/>
            <a:ext cx="2347756"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 </a:t>
            </a:r>
            <a:r>
              <a:rPr lang="en-US" sz="32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NikoshBAN" pitchFamily="2" charset="0"/>
              </a:rPr>
              <a:t>-1, 0, +1</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6189094" y="5495015"/>
            <a:ext cx="1870848"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(ঘ) </a:t>
            </a:r>
            <a:r>
              <a:rPr lang="en-US" sz="32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NikoshBAN" pitchFamily="2" charset="0"/>
              </a:rPr>
              <a:t>2, 3, 4</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1187030" y="2930035"/>
            <a:ext cx="3254325"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(ক) </a:t>
            </a:r>
            <a:r>
              <a:rPr lang="en-US" sz="3200" b="1"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endParaRPr lang="en-US" sz="32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1187030" y="3567921"/>
            <a:ext cx="3033981"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(গ) </a:t>
            </a:r>
            <a:r>
              <a:rPr lang="en-US" sz="32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NikoshBAN" pitchFamily="2" charset="0"/>
              </a:rPr>
              <a:t>s</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6193772" y="2846482"/>
            <a:ext cx="1870848"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(খ) </a:t>
            </a:r>
            <a:r>
              <a:rPr lang="en-US" sz="32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NikoshBAN" pitchFamily="2" charset="0"/>
              </a:rPr>
              <a:t>m</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6193772" y="3517593"/>
            <a:ext cx="2010070"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(ঘ) </a:t>
            </a:r>
            <a:r>
              <a:rPr lang="bn-BD"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NikoshBAN" pitchFamily="2" charset="0"/>
              </a:rPr>
              <a:t>n</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3" name="Rectangular Callout 32"/>
          <p:cNvSpPr/>
          <p:nvPr/>
        </p:nvSpPr>
        <p:spPr>
          <a:xfrm>
            <a:off x="8064620" y="645607"/>
            <a:ext cx="1910860" cy="1142097"/>
          </a:xfrm>
          <a:prstGeom prst="wedgeRectCallout">
            <a:avLst>
              <a:gd name="adj1" fmla="val -49622"/>
              <a:gd name="adj2" fmla="val 8129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NikoshBAN" pitchFamily="2" charset="0"/>
                <a:cs typeface="NikoshBAN" pitchFamily="2" charset="0"/>
              </a:rPr>
              <a:t>সঠিক </a:t>
            </a:r>
            <a:r>
              <a:rPr lang="en-US" sz="2800" b="1" dirty="0" err="1" smtClean="0">
                <a:solidFill>
                  <a:schemeClr val="tx1"/>
                </a:solidFill>
                <a:latin typeface="NikoshBAN" pitchFamily="2" charset="0"/>
                <a:cs typeface="NikoshBAN" pitchFamily="2" charset="0"/>
              </a:rPr>
              <a:t>উত্তরের</a:t>
            </a:r>
            <a:r>
              <a:rPr lang="en-US" sz="2800" b="1" dirty="0" smtClean="0">
                <a:solidFill>
                  <a:schemeClr val="tx1"/>
                </a:solidFill>
                <a:latin typeface="NikoshBAN" pitchFamily="2" charset="0"/>
                <a:cs typeface="NikoshBAN" pitchFamily="2" charset="0"/>
              </a:rPr>
              <a:t> </a:t>
            </a:r>
          </a:p>
          <a:p>
            <a:pPr algn="ctr"/>
            <a:r>
              <a:rPr lang="en-US" sz="2800" b="1" dirty="0" err="1" smtClean="0">
                <a:solidFill>
                  <a:schemeClr val="tx1"/>
                </a:solidFill>
                <a:latin typeface="NikoshBAN" pitchFamily="2" charset="0"/>
                <a:cs typeface="NikoshBAN" pitchFamily="2" charset="0"/>
              </a:rPr>
              <a:t>জন্য</a:t>
            </a:r>
            <a:r>
              <a:rPr lang="en-US" sz="2800" b="1" dirty="0" smtClean="0">
                <a:solidFill>
                  <a:schemeClr val="tx1"/>
                </a:solidFill>
                <a:latin typeface="NikoshBAN" pitchFamily="2" charset="0"/>
                <a:cs typeface="NikoshBAN" pitchFamily="2" charset="0"/>
              </a:rPr>
              <a:t> ক্লিক</a:t>
            </a:r>
            <a:endParaRPr lang="en-US" sz="2800" b="1" dirty="0">
              <a:solidFill>
                <a:schemeClr val="tx1"/>
              </a:solidFill>
              <a:latin typeface="NikoshBAN" pitchFamily="2" charset="0"/>
              <a:cs typeface="NikoshBAN" pitchFamily="2" charset="0"/>
            </a:endParaRPr>
          </a:p>
        </p:txBody>
      </p:sp>
      <p:pic>
        <p:nvPicPr>
          <p:cNvPr id="35" name="Picture 34"/>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46544" y1="59174" x2="40092" y2="44495"/>
                      </a14:backgroundRemoval>
                    </a14:imgEffect>
                  </a14:imgLayer>
                </a14:imgProps>
              </a:ext>
              <a:ext uri="{28A0092B-C50C-407E-A947-70E740481C1C}">
                <a14:useLocalDpi xmlns:a14="http://schemas.microsoft.com/office/drawing/2010/main"/>
              </a:ext>
            </a:extLst>
          </a:blip>
          <a:stretch>
            <a:fillRect/>
          </a:stretch>
        </p:blipFill>
        <p:spPr>
          <a:xfrm>
            <a:off x="1020187" y="2771347"/>
            <a:ext cx="1157933" cy="1136075"/>
          </a:xfrm>
          <a:prstGeom prst="rect">
            <a:avLst/>
          </a:prstGeom>
        </p:spPr>
      </p:pic>
      <p:pic>
        <p:nvPicPr>
          <p:cNvPr id="36" name="Picture 35"/>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46544" y1="59174" x2="40092" y2="44495"/>
                      </a14:backgroundRemoval>
                    </a14:imgEffect>
                  </a14:imgLayer>
                </a14:imgProps>
              </a:ext>
              <a:ext uri="{28A0092B-C50C-407E-A947-70E740481C1C}">
                <a14:useLocalDpi xmlns:a14="http://schemas.microsoft.com/office/drawing/2010/main"/>
              </a:ext>
            </a:extLst>
          </a:blip>
          <a:stretch>
            <a:fillRect/>
          </a:stretch>
        </p:blipFill>
        <p:spPr>
          <a:xfrm>
            <a:off x="5920991" y="4599847"/>
            <a:ext cx="1157933" cy="1136075"/>
          </a:xfrm>
          <a:prstGeom prst="rect">
            <a:avLst/>
          </a:prstGeom>
        </p:spPr>
      </p:pic>
      <p:sp>
        <p:nvSpPr>
          <p:cNvPr id="19" name="Round Diagonal Corner Rectangle 18"/>
          <p:cNvSpPr/>
          <p:nvPr/>
        </p:nvSpPr>
        <p:spPr>
          <a:xfrm>
            <a:off x="3073936" y="590122"/>
            <a:ext cx="4050582" cy="660639"/>
          </a:xfrm>
          <a:prstGeom prst="round2DiagRect">
            <a:avLst>
              <a:gd name="adj1" fmla="val 50000"/>
              <a:gd name="adj2" fmla="val 0"/>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en-US" sz="4800" b="1"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endParaRPr lang="en-US" sz="4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76204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53" presetClass="entr" presetSubtype="16" repeatCount="200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200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childTnLst>
              </p:cTn>
              <p:nextCondLst>
                <p:cond evt="onClick" delay="0">
                  <p:tgtEl>
                    <p:spTgt spid="3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Diagonal Corner Rectangle 20"/>
          <p:cNvSpPr/>
          <p:nvPr/>
        </p:nvSpPr>
        <p:spPr>
          <a:xfrm>
            <a:off x="3332906" y="330804"/>
            <a:ext cx="5029200" cy="728404"/>
          </a:xfrm>
          <a:prstGeom prst="round2DiagRect">
            <a:avLst>
              <a:gd name="adj1" fmla="val 50000"/>
              <a:gd name="adj2" fmla="val 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BD"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a:t>
            </a:r>
            <a:r>
              <a:rPr lang="en-US" sz="4800"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কাজ</a:t>
            </a:r>
            <a:endParaRPr lang="en-US" sz="4800" b="1" dirty="0">
              <a:solidFill>
                <a:schemeClr val="tx1"/>
              </a:solidFill>
              <a:latin typeface="NikoshBAN" pitchFamily="2" charset="0"/>
              <a:cs typeface="NikoshBAN" pitchFamily="2" charset="0"/>
            </a:endParaRPr>
          </a:p>
        </p:txBody>
      </p:sp>
      <p:grpSp>
        <p:nvGrpSpPr>
          <p:cNvPr id="7" name="Group 6"/>
          <p:cNvGrpSpPr/>
          <p:nvPr/>
        </p:nvGrpSpPr>
        <p:grpSpPr>
          <a:xfrm>
            <a:off x="1660065" y="3460050"/>
            <a:ext cx="9464735" cy="2936383"/>
            <a:chOff x="1598217" y="2736434"/>
            <a:chExt cx="9464735" cy="2936383"/>
          </a:xfrm>
        </p:grpSpPr>
        <p:grpSp>
          <p:nvGrpSpPr>
            <p:cNvPr id="4" name="Group 3"/>
            <p:cNvGrpSpPr/>
            <p:nvPr/>
          </p:nvGrpSpPr>
          <p:grpSpPr>
            <a:xfrm>
              <a:off x="2638798" y="3030813"/>
              <a:ext cx="8424154" cy="2233123"/>
              <a:chOff x="3153953" y="3236875"/>
              <a:chExt cx="8424154" cy="2233123"/>
            </a:xfrm>
          </p:grpSpPr>
          <p:grpSp>
            <p:nvGrpSpPr>
              <p:cNvPr id="26" name="Group 25"/>
              <p:cNvGrpSpPr/>
              <p:nvPr/>
            </p:nvGrpSpPr>
            <p:grpSpPr>
              <a:xfrm>
                <a:off x="3153953" y="3236875"/>
                <a:ext cx="8424154" cy="1059310"/>
                <a:chOff x="4206023" y="5115599"/>
                <a:chExt cx="8424154" cy="1059310"/>
              </a:xfrm>
            </p:grpSpPr>
            <p:sp>
              <p:nvSpPr>
                <p:cNvPr id="33" name="Rectangle 32"/>
                <p:cNvSpPr/>
                <p:nvPr/>
              </p:nvSpPr>
              <p:spPr>
                <a:xfrm>
                  <a:off x="4206023" y="5115599"/>
                  <a:ext cx="8424154" cy="105931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433948" y="5437861"/>
                  <a:ext cx="7699759" cy="492443"/>
                </a:xfrm>
                <a:prstGeom prst="rect">
                  <a:avLst/>
                </a:prstGeom>
                <a:noFill/>
              </p:spPr>
              <p:txBody>
                <a:bodyPr wrap="square" lIns="91440" tIns="0" rIns="0" bIns="0" anchor="ctr" anchorCtr="0">
                  <a:spAutoFit/>
                </a:bodyPr>
                <a:lstStyle/>
                <a:p>
                  <a:pPr marL="457200" indent="-457200">
                    <a:buFont typeface="Wingdings" panose="05000000000000000000" pitchFamily="2" charset="2"/>
                    <a:buChar char="q"/>
                  </a:pP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প্রধান কোয়ান্টাম সংখ্যা ব্যাখ্যা করো?</a:t>
                  </a:r>
                  <a:endParaRPr lang="en-GB"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40" name="Group 39"/>
              <p:cNvGrpSpPr/>
              <p:nvPr/>
            </p:nvGrpSpPr>
            <p:grpSpPr>
              <a:xfrm>
                <a:off x="3174408" y="4410688"/>
                <a:ext cx="8403699" cy="1059310"/>
                <a:chOff x="4128728" y="4845280"/>
                <a:chExt cx="8403699" cy="1059310"/>
              </a:xfrm>
            </p:grpSpPr>
            <p:sp>
              <p:nvSpPr>
                <p:cNvPr id="43" name="Rectangle 42"/>
                <p:cNvSpPr/>
                <p:nvPr/>
              </p:nvSpPr>
              <p:spPr>
                <a:xfrm>
                  <a:off x="4128728" y="4845280"/>
                  <a:ext cx="8403699" cy="105931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379360" y="4916473"/>
                  <a:ext cx="8011399" cy="984885"/>
                </a:xfrm>
                <a:prstGeom prst="rect">
                  <a:avLst/>
                </a:prstGeom>
                <a:noFill/>
              </p:spPr>
              <p:txBody>
                <a:bodyPr wrap="square" lIns="91440" tIns="0" rIns="0" bIns="0" anchor="ctr" anchorCtr="0">
                  <a:spAutoFit/>
                </a:bodyPr>
                <a:lstStyle/>
                <a:p>
                  <a:pPr marL="457200" lvl="0" indent="-457200">
                    <a:buFont typeface="Wingdings" panose="05000000000000000000" pitchFamily="2" charset="2"/>
                    <a:buChar char="q"/>
                  </a:pPr>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৪র্থ শক্তিস্তরে মোট ইলেকট্রন সংখ্যা কত সহকারী কোয়ান্টাম</a:t>
                  </a:r>
                </a:p>
                <a:p>
                  <a:pPr lvl="0"/>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সংখ্যার আলোকে ব্যাখ্যা করো।</a:t>
                  </a:r>
                  <a:endParaRPr lang="en-US" sz="6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pic>
          <p:nvPicPr>
            <p:cNvPr id="71" name="Picture 70"/>
            <p:cNvPicPr>
              <a:picLocks noChangeAspect="1"/>
            </p:cNvPicPr>
            <p:nvPr/>
          </p:nvPicPr>
          <p:blipFill rotWithShape="1">
            <a:blip r:embed="rId2">
              <a:extLst>
                <a:ext uri="{28A0092B-C50C-407E-A947-70E740481C1C}">
                  <a14:useLocalDpi xmlns:a14="http://schemas.microsoft.com/office/drawing/2010/main" val="0"/>
                </a:ext>
              </a:extLst>
            </a:blip>
            <a:srcRect l="9394" t="8225" r="8577" b="9746"/>
            <a:stretch/>
          </p:blipFill>
          <p:spPr>
            <a:xfrm>
              <a:off x="1598217" y="2736434"/>
              <a:ext cx="1473586" cy="2936383"/>
            </a:xfrm>
            <a:prstGeom prst="rect">
              <a:avLst/>
            </a:prstGeom>
          </p:spPr>
        </p:pic>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238" y="1109585"/>
            <a:ext cx="2369712" cy="2609247"/>
          </a:xfrm>
          <a:prstGeom prst="rect">
            <a:avLst/>
          </a:prstGeom>
        </p:spPr>
      </p:pic>
    </p:spTree>
    <p:extLst>
      <p:ext uri="{BB962C8B-B14F-4D97-AF65-F5344CB8AC3E}">
        <p14:creationId xmlns:p14="http://schemas.microsoft.com/office/powerpoint/2010/main" val="1922286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189" t="3700" r="1417" b="4170"/>
          <a:stretch/>
        </p:blipFill>
        <p:spPr>
          <a:xfrm>
            <a:off x="618186" y="579549"/>
            <a:ext cx="10998558" cy="5705342"/>
          </a:xfrm>
          <a:prstGeom prst="rect">
            <a:avLst/>
          </a:prstGeom>
        </p:spPr>
      </p:pic>
      <p:sp>
        <p:nvSpPr>
          <p:cNvPr id="38" name="Rectangle 37"/>
          <p:cNvSpPr/>
          <p:nvPr/>
        </p:nvSpPr>
        <p:spPr>
          <a:xfrm>
            <a:off x="2822167" y="362676"/>
            <a:ext cx="6439437" cy="89255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200" b="1" dirty="0" err="1" smtClean="0">
                <a:ln w="11430"/>
                <a:effectLst>
                  <a:outerShdw blurRad="50800" dist="39000" dir="5460000" algn="tl">
                    <a:srgbClr val="000000">
                      <a:alpha val="38000"/>
                    </a:srgbClr>
                  </a:outerShdw>
                </a:effectLst>
                <a:latin typeface="NikoshBAN" pitchFamily="2" charset="0"/>
                <a:cs typeface="NikoshBAN" pitchFamily="2" charset="0"/>
              </a:rPr>
              <a:t>আজকের</a:t>
            </a:r>
            <a:r>
              <a:rPr lang="en-US" sz="5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5200" b="1" dirty="0" smtClean="0">
                <a:ln w="11430"/>
                <a:effectLst>
                  <a:outerShdw blurRad="50800" dist="39000" dir="5460000" algn="tl">
                    <a:srgbClr val="000000">
                      <a:alpha val="38000"/>
                    </a:srgbClr>
                  </a:outerShdw>
                </a:effectLst>
                <a:latin typeface="NikoshBAN" pitchFamily="2" charset="0"/>
                <a:cs typeface="NikoshBAN" pitchFamily="2" charset="0"/>
              </a:rPr>
              <a:t>মত</a:t>
            </a:r>
            <a:r>
              <a:rPr lang="en-US" sz="5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5200" b="1" dirty="0" err="1" smtClean="0">
                <a:ln w="11430"/>
                <a:effectLst>
                  <a:outerShdw blurRad="50800" dist="39000" dir="5460000" algn="tl">
                    <a:srgbClr val="000000">
                      <a:alpha val="38000"/>
                    </a:srgbClr>
                  </a:outerShdw>
                </a:effectLst>
                <a:latin typeface="NikoshBAN" pitchFamily="2" charset="0"/>
                <a:cs typeface="NikoshBAN" pitchFamily="2" charset="0"/>
              </a:rPr>
              <a:t>সবাইকে</a:t>
            </a:r>
            <a:r>
              <a:rPr lang="en-US" sz="5200" b="1" dirty="0">
                <a:ln w="11430"/>
                <a:effectLst>
                  <a:outerShdw blurRad="50800" dist="39000" dir="5460000" algn="tl">
                    <a:srgbClr val="000000">
                      <a:alpha val="38000"/>
                    </a:srgbClr>
                  </a:outerShdw>
                </a:effectLst>
                <a:latin typeface="NikoshBAN" pitchFamily="2" charset="0"/>
                <a:cs typeface="NikoshBAN" pitchFamily="2" charset="0"/>
              </a:rPr>
              <a:t> </a:t>
            </a:r>
            <a:r>
              <a:rPr lang="bn-BD" sz="5200" b="1" dirty="0" smtClean="0">
                <a:ln w="11430"/>
                <a:effectLst>
                  <a:outerShdw blurRad="50800" dist="39000" dir="5460000" algn="tl">
                    <a:srgbClr val="000000">
                      <a:alpha val="38000"/>
                    </a:srgbClr>
                  </a:outerShdw>
                </a:effectLst>
                <a:latin typeface="NikoshBAN" pitchFamily="2" charset="0"/>
                <a:cs typeface="NikoshBAN" pitchFamily="2" charset="0"/>
              </a:rPr>
              <a:t>ধন্যবাদ</a:t>
            </a:r>
            <a:r>
              <a:rPr lang="en-US" sz="5200"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sz="52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6" name="Rectangle 15"/>
          <p:cNvSpPr/>
          <p:nvPr/>
        </p:nvSpPr>
        <p:spPr>
          <a:xfrm>
            <a:off x="5261629" y="2519317"/>
            <a:ext cx="1667731" cy="132343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effectLst>
                  <a:outerShdw blurRad="50800" dist="39000" dir="5460000" algn="tl">
                    <a:srgbClr val="000000">
                      <a:alpha val="38000"/>
                    </a:srgbClr>
                  </a:outerShdw>
                </a:effectLst>
                <a:latin typeface="NikoshBAN" pitchFamily="2" charset="0"/>
                <a:cs typeface="NikoshBAN" pitchFamily="2" charset="0"/>
              </a:rPr>
              <a:t>অ  </a:t>
            </a:r>
            <a:endParaRPr lang="en-US" sz="80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7" name="Rectangle 16"/>
          <p:cNvSpPr/>
          <p:nvPr/>
        </p:nvSpPr>
        <p:spPr>
          <a:xfrm>
            <a:off x="5302110" y="2519317"/>
            <a:ext cx="1667731" cy="132343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a:ln w="11430"/>
                <a:effectLst>
                  <a:outerShdw blurRad="50800" dist="39000" dir="5460000" algn="tl">
                    <a:srgbClr val="000000">
                      <a:alpha val="38000"/>
                    </a:srgbClr>
                  </a:outerShdw>
                </a:effectLst>
                <a:latin typeface="NikoshBAN" pitchFamily="2" charset="0"/>
                <a:cs typeface="NikoshBAN" pitchFamily="2" charset="0"/>
              </a:rPr>
              <a:t>আ</a:t>
            </a:r>
            <a:r>
              <a:rPr lang="en-US" sz="8000"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sz="80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8" name="Rectangle 17"/>
          <p:cNvSpPr/>
          <p:nvPr/>
        </p:nvSpPr>
        <p:spPr>
          <a:xfrm>
            <a:off x="5281869" y="2519317"/>
            <a:ext cx="1667731" cy="132343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a:ln w="11430"/>
                <a:effectLst>
                  <a:outerShdw blurRad="50800" dist="39000" dir="5460000" algn="tl">
                    <a:srgbClr val="000000">
                      <a:alpha val="38000"/>
                    </a:srgbClr>
                  </a:outerShdw>
                </a:effectLst>
                <a:latin typeface="NikoshBAN" pitchFamily="2" charset="0"/>
                <a:cs typeface="NikoshBAN" pitchFamily="2" charset="0"/>
              </a:rPr>
              <a:t>ক</a:t>
            </a:r>
            <a:r>
              <a:rPr lang="en-US" sz="8000"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sz="80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9" name="Rectangle 18"/>
          <p:cNvSpPr/>
          <p:nvPr/>
        </p:nvSpPr>
        <p:spPr>
          <a:xfrm>
            <a:off x="5302109" y="2526596"/>
            <a:ext cx="1667731" cy="132343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effectLst>
                  <a:outerShdw blurRad="50800" dist="39000" dir="5460000" algn="tl">
                    <a:srgbClr val="000000">
                      <a:alpha val="38000"/>
                    </a:srgbClr>
                  </a:outerShdw>
                </a:effectLst>
                <a:latin typeface="NikoshBAN" pitchFamily="2" charset="0"/>
                <a:cs typeface="NikoshBAN" pitchFamily="2" charset="0"/>
              </a:rPr>
              <a:t>খ  </a:t>
            </a:r>
            <a:endParaRPr lang="en-US" sz="80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20" name="Oval 19"/>
          <p:cNvSpPr/>
          <p:nvPr/>
        </p:nvSpPr>
        <p:spPr>
          <a:xfrm flipH="1" flipV="1">
            <a:off x="7139033" y="6522018"/>
            <a:ext cx="22841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Tree>
    <p:extLst>
      <p:ext uri="{BB962C8B-B14F-4D97-AF65-F5344CB8AC3E}">
        <p14:creationId xmlns:p14="http://schemas.microsoft.com/office/powerpoint/2010/main" val="3775163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2000"/>
                                  </p:stCondLst>
                                  <p:iterate type="wd">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2000" fill="hold"/>
                                        <p:tgtEl>
                                          <p:spTgt spid="38"/>
                                        </p:tgtEl>
                                        <p:attrNameLst>
                                          <p:attrName>ppt_w</p:attrName>
                                        </p:attrNameLst>
                                      </p:cBhvr>
                                      <p:tavLst>
                                        <p:tav tm="0">
                                          <p:val>
                                            <p:fltVal val="0"/>
                                          </p:val>
                                        </p:tav>
                                        <p:tav tm="100000">
                                          <p:val>
                                            <p:strVal val="#ppt_w"/>
                                          </p:val>
                                        </p:tav>
                                      </p:tavLst>
                                    </p:anim>
                                    <p:anim calcmode="lin" valueType="num">
                                      <p:cBhvr>
                                        <p:cTn id="8" dur="2000" fill="hold"/>
                                        <p:tgtEl>
                                          <p:spTgt spid="38"/>
                                        </p:tgtEl>
                                        <p:attrNameLst>
                                          <p:attrName>ppt_h</p:attrName>
                                        </p:attrNameLst>
                                      </p:cBhvr>
                                      <p:tavLst>
                                        <p:tav tm="0">
                                          <p:val>
                                            <p:fltVal val="0"/>
                                          </p:val>
                                        </p:tav>
                                        <p:tav tm="100000">
                                          <p:val>
                                            <p:strVal val="#ppt_h"/>
                                          </p:val>
                                        </p:tav>
                                      </p:tavLst>
                                    </p:anim>
                                    <p:anim calcmode="lin" valueType="num">
                                      <p:cBhvr>
                                        <p:cTn id="9" dur="2000" fill="hold"/>
                                        <p:tgtEl>
                                          <p:spTgt spid="38"/>
                                        </p:tgtEl>
                                        <p:attrNameLst>
                                          <p:attrName>ppt_x</p:attrName>
                                        </p:attrNameLst>
                                      </p:cBhvr>
                                      <p:tavLst>
                                        <p:tav tm="0">
                                          <p:val>
                                            <p:fltVal val="0.5"/>
                                          </p:val>
                                        </p:tav>
                                        <p:tav tm="100000">
                                          <p:val>
                                            <p:strVal val="#ppt_x"/>
                                          </p:val>
                                        </p:tav>
                                      </p:tavLst>
                                    </p:anim>
                                    <p:anim calcmode="lin" valueType="num">
                                      <p:cBhvr>
                                        <p:cTn id="10" dur="2000" fill="hold"/>
                                        <p:tgtEl>
                                          <p:spTgt spid="38"/>
                                        </p:tgtEl>
                                        <p:attrNameLst>
                                          <p:attrName>ppt_y</p:attrName>
                                        </p:attrNameLst>
                                      </p:cBhvr>
                                      <p:tavLst>
                                        <p:tav tm="0">
                                          <p:val>
                                            <p:fltVal val="0.5"/>
                                          </p:val>
                                        </p:tav>
                                        <p:tav tm="100000">
                                          <p:val>
                                            <p:strVal val="#ppt_y"/>
                                          </p:val>
                                        </p:tav>
                                      </p:tavLst>
                                    </p:anim>
                                  </p:childTnLst>
                                </p:cTn>
                              </p:par>
                              <p:par>
                                <p:cTn id="11" presetID="49" presetClass="path" presetSubtype="0" accel="50000" decel="50000" fill="hold" grpId="0" nodeType="withEffect">
                                  <p:stCondLst>
                                    <p:cond delay="0"/>
                                  </p:stCondLst>
                                  <p:childTnLst>
                                    <p:animMotion origin="layout" path="M 2.08333E-7 1.11111E-6 L -0.16927 -0.04699 " pathEditMode="relative" rAng="0" ptsTypes="AA">
                                      <p:cBhvr>
                                        <p:cTn id="12" dur="5000" fill="hold"/>
                                        <p:tgtEl>
                                          <p:spTgt spid="16"/>
                                        </p:tgtEl>
                                        <p:attrNameLst>
                                          <p:attrName>ppt_x</p:attrName>
                                          <p:attrName>ppt_y</p:attrName>
                                        </p:attrNameLst>
                                      </p:cBhvr>
                                      <p:rCtr x="-8464" y="-2361"/>
                                    </p:animMotion>
                                  </p:childTnLst>
                                </p:cTn>
                              </p:par>
                              <p:par>
                                <p:cTn id="13" presetID="56" presetClass="path" presetSubtype="0" accel="50000" decel="50000" fill="hold" grpId="0" nodeType="withEffect">
                                  <p:stCondLst>
                                    <p:cond delay="0"/>
                                  </p:stCondLst>
                                  <p:childTnLst>
                                    <p:animMotion origin="layout" path="M 4.79167E-6 1.11111E-6 L 0.14427 -0.05833 " pathEditMode="relative" rAng="0" ptsTypes="AA">
                                      <p:cBhvr>
                                        <p:cTn id="14" dur="5000" fill="hold"/>
                                        <p:tgtEl>
                                          <p:spTgt spid="17"/>
                                        </p:tgtEl>
                                        <p:attrNameLst>
                                          <p:attrName>ppt_x</p:attrName>
                                          <p:attrName>ppt_y</p:attrName>
                                        </p:attrNameLst>
                                      </p:cBhvr>
                                      <p:rCtr x="7214" y="-2917"/>
                                    </p:animMotion>
                                  </p:childTnLst>
                                </p:cTn>
                              </p:par>
                              <p:par>
                                <p:cTn id="15" presetID="42" presetClass="path" presetSubtype="0" accel="50000" decel="50000" fill="hold" grpId="0" nodeType="withEffect">
                                  <p:stCondLst>
                                    <p:cond delay="0"/>
                                  </p:stCondLst>
                                  <p:childTnLst>
                                    <p:animMotion origin="layout" path="M -2.5E-6 1.11111E-6 L -0.27005 0.07222 " pathEditMode="relative" rAng="0" ptsTypes="AA">
                                      <p:cBhvr>
                                        <p:cTn id="16" dur="5000" fill="hold"/>
                                        <p:tgtEl>
                                          <p:spTgt spid="18"/>
                                        </p:tgtEl>
                                        <p:attrNameLst>
                                          <p:attrName>ppt_x</p:attrName>
                                          <p:attrName>ppt_y</p:attrName>
                                        </p:attrNameLst>
                                      </p:cBhvr>
                                      <p:rCtr x="-13503" y="3611"/>
                                    </p:animMotion>
                                  </p:childTnLst>
                                </p:cTn>
                              </p:par>
                              <p:par>
                                <p:cTn id="17" presetID="42" presetClass="path" presetSubtype="0" accel="50000" decel="50000" fill="hold" grpId="0" nodeType="withEffect">
                                  <p:stCondLst>
                                    <p:cond delay="0"/>
                                  </p:stCondLst>
                                  <p:childTnLst>
                                    <p:animMotion origin="layout" path="M 4.79167E-6 -4.81481E-6 L 0.24674 0.03913 " pathEditMode="relative" rAng="0" ptsTypes="AA">
                                      <p:cBhvr>
                                        <p:cTn id="18" dur="5000" fill="hold"/>
                                        <p:tgtEl>
                                          <p:spTgt spid="19"/>
                                        </p:tgtEl>
                                        <p:attrNameLst>
                                          <p:attrName>ppt_x</p:attrName>
                                          <p:attrName>ppt_y</p:attrName>
                                        </p:attrNameLst>
                                      </p:cBhvr>
                                      <p:rCtr x="12331" y="1944"/>
                                    </p:animMotion>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000" fill="hold"/>
                                        <p:tgtEl>
                                          <p:spTgt spid="20"/>
                                        </p:tgtEl>
                                        <p:attrNameLst>
                                          <p:attrName>ppt_w</p:attrName>
                                        </p:attrNameLst>
                                      </p:cBhvr>
                                      <p:tavLst>
                                        <p:tav tm="0">
                                          <p:val>
                                            <p:fltVal val="0"/>
                                          </p:val>
                                        </p:tav>
                                        <p:tav tm="100000">
                                          <p:val>
                                            <p:strVal val="#ppt_w"/>
                                          </p:val>
                                        </p:tav>
                                      </p:tavLst>
                                    </p:anim>
                                    <p:anim calcmode="lin" valueType="num">
                                      <p:cBhvr>
                                        <p:cTn id="24" dur="1000" fill="hold"/>
                                        <p:tgtEl>
                                          <p:spTgt spid="20"/>
                                        </p:tgtEl>
                                        <p:attrNameLst>
                                          <p:attrName>ppt_h</p:attrName>
                                        </p:attrNameLst>
                                      </p:cBhvr>
                                      <p:tavLst>
                                        <p:tav tm="0">
                                          <p:val>
                                            <p:fltVal val="0"/>
                                          </p:val>
                                        </p:tav>
                                        <p:tav tm="100000">
                                          <p:val>
                                            <p:strVal val="#ppt_h"/>
                                          </p:val>
                                        </p:tav>
                                      </p:tavLst>
                                    </p:anim>
                                    <p:animEffect transition="in" filter="fade">
                                      <p:cBhvr>
                                        <p:cTn id="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6" grpId="0"/>
      <p:bldP spid="17" grpId="0"/>
      <p:bldP spid="18" grpId="0"/>
      <p:bldP spid="19"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96820" y="251382"/>
            <a:ext cx="26793494" cy="6872895"/>
            <a:chOff x="896820" y="251382"/>
            <a:chExt cx="26793494" cy="6872895"/>
          </a:xfrm>
        </p:grpSpPr>
        <p:sp>
          <p:nvSpPr>
            <p:cNvPr id="38" name="TextBox 37"/>
            <p:cNvSpPr txBox="1"/>
            <p:nvPr/>
          </p:nvSpPr>
          <p:spPr>
            <a:xfrm>
              <a:off x="12128854" y="6457312"/>
              <a:ext cx="15561460" cy="523220"/>
            </a:xfrm>
            <a:prstGeom prst="rect">
              <a:avLst/>
            </a:prstGeom>
            <a:noFill/>
          </p:spPr>
          <p:txBody>
            <a:bodyPr wrap="square" rtlCol="0">
              <a:spAutoFit/>
            </a:bodyPr>
            <a:lstStyle/>
            <a:p>
              <a:r>
                <a:rPr lang="en-US" sz="2800" b="1" dirty="0">
                  <a:solidFill>
                    <a:schemeClr val="bg1"/>
                  </a:solidFill>
                  <a:latin typeface="NikoshBAN" panose="02000000000000000000" pitchFamily="2" charset="0"/>
                  <a:cs typeface="NikoshBAN" panose="02000000000000000000" pitchFamily="2" charset="0"/>
                </a:rPr>
                <a:t>***Welcome everyone to the online class by </a:t>
              </a:r>
              <a:r>
                <a:rPr lang="en-US" sz="2800" b="1" dirty="0" err="1">
                  <a:solidFill>
                    <a:schemeClr val="bg1"/>
                  </a:solidFill>
                  <a:latin typeface="NikoshBAN" panose="02000000000000000000" pitchFamily="2" charset="0"/>
                  <a:cs typeface="NikoshBAN" panose="02000000000000000000" pitchFamily="2" charset="0"/>
                </a:rPr>
                <a:t>Jayanta</a:t>
              </a:r>
              <a:r>
                <a:rPr lang="en-US" sz="2800" b="1" dirty="0">
                  <a:solidFill>
                    <a:schemeClr val="bg1"/>
                  </a:solidFill>
                  <a:latin typeface="NikoshBAN" panose="02000000000000000000" pitchFamily="2" charset="0"/>
                  <a:cs typeface="NikoshBAN" panose="02000000000000000000" pitchFamily="2" charset="0"/>
                </a:rPr>
                <a:t> Kumar </a:t>
              </a:r>
              <a:r>
                <a:rPr lang="en-US" sz="2800" b="1" dirty="0" err="1">
                  <a:solidFill>
                    <a:schemeClr val="bg1"/>
                  </a:solidFill>
                  <a:latin typeface="NikoshBAN" panose="02000000000000000000" pitchFamily="2" charset="0"/>
                  <a:cs typeface="NikoshBAN" panose="02000000000000000000" pitchFamily="2" charset="0"/>
                </a:rPr>
                <a:t>Nandy</a:t>
              </a:r>
              <a:r>
                <a:rPr lang="en-US" sz="2800" b="1" dirty="0">
                  <a:solidFill>
                    <a:schemeClr val="bg1"/>
                  </a:solidFill>
                  <a:latin typeface="NikoshBAN" panose="02000000000000000000" pitchFamily="2" charset="0"/>
                  <a:cs typeface="NikoshBAN" panose="02000000000000000000" pitchFamily="2" charset="0"/>
                </a:rPr>
                <a:t>, Lecturer, KFGSC***</a:t>
              </a:r>
              <a:endParaRPr lang="bn-BD" sz="2800" b="1" dirty="0">
                <a:solidFill>
                  <a:schemeClr val="bg1"/>
                </a:solidFill>
                <a:latin typeface="NikoshBAN" panose="02000000000000000000" pitchFamily="2" charset="0"/>
                <a:cs typeface="NikoshBAN" panose="02000000000000000000" pitchFamily="2" charset="0"/>
              </a:endParaRPr>
            </a:p>
          </p:txBody>
        </p:sp>
        <p:grpSp>
          <p:nvGrpSpPr>
            <p:cNvPr id="10" name="Group 9"/>
            <p:cNvGrpSpPr/>
            <p:nvPr/>
          </p:nvGrpSpPr>
          <p:grpSpPr>
            <a:xfrm>
              <a:off x="4307966" y="886518"/>
              <a:ext cx="3935895" cy="1392451"/>
              <a:chOff x="3967301" y="86031"/>
              <a:chExt cx="4801959" cy="1930735"/>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7301" y="86031"/>
                <a:ext cx="2679253" cy="1897679"/>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5903452" y="119087"/>
                <a:ext cx="2865808" cy="1897679"/>
              </a:xfrm>
              <a:prstGeom prst="rect">
                <a:avLst/>
              </a:prstGeom>
            </p:spPr>
          </p:pic>
        </p:grpSp>
        <p:sp>
          <p:nvSpPr>
            <p:cNvPr id="42" name="Rectangle 41"/>
            <p:cNvSpPr/>
            <p:nvPr/>
          </p:nvSpPr>
          <p:spPr>
            <a:xfrm>
              <a:off x="4773290" y="251382"/>
              <a:ext cx="2624436" cy="1200329"/>
            </a:xfrm>
            <a:prstGeom prst="rect">
              <a:avLst/>
            </a:prstGeom>
          </p:spPr>
          <p:txBody>
            <a:bodyPr wrap="none">
              <a:spAutoFit/>
            </a:bodyPr>
            <a:lstStyle/>
            <a:p>
              <a:pPr algn="ctr"/>
              <a:r>
                <a:rPr lang="bn-BD" sz="7200" b="1" dirty="0" smtClean="0">
                  <a:ln w="0"/>
                  <a:latin typeface="NikoshBAN" panose="02000000000000000000" pitchFamily="2" charset="0"/>
                  <a:cs typeface="NikoshBAN" panose="02000000000000000000" pitchFamily="2" charset="0"/>
                </a:rPr>
                <a:t>পরিচিতি</a:t>
              </a:r>
              <a:endParaRPr lang="en-US" sz="7200" b="1" dirty="0">
                <a:ln w="0"/>
                <a:latin typeface="NikoshBAN" panose="02000000000000000000" pitchFamily="2" charset="0"/>
                <a:cs typeface="NikoshBAN" panose="02000000000000000000" pitchFamily="2" charset="0"/>
              </a:endParaRPr>
            </a:p>
          </p:txBody>
        </p:sp>
        <p:pic>
          <p:nvPicPr>
            <p:cNvPr id="53" name="Picture 52"/>
            <p:cNvPicPr>
              <a:picLocks noChangeAspect="1"/>
            </p:cNvPicPr>
            <p:nvPr/>
          </p:nvPicPr>
          <p:blipFill rotWithShape="1">
            <a:blip r:embed="rId4">
              <a:extLst>
                <a:ext uri="{28A0092B-C50C-407E-A947-70E740481C1C}">
                  <a14:useLocalDpi xmlns:a14="http://schemas.microsoft.com/office/drawing/2010/main" val="0"/>
                </a:ext>
              </a:extLst>
            </a:blip>
            <a:srcRect l="34437" t="5653" r="43215" b="4151"/>
            <a:stretch/>
          </p:blipFill>
          <p:spPr>
            <a:xfrm rot="5400000">
              <a:off x="3681907" y="4029950"/>
              <a:ext cx="5037430" cy="1151224"/>
            </a:xfrm>
            <a:prstGeom prst="rect">
              <a:avLst/>
            </a:prstGeom>
          </p:spPr>
        </p:pic>
        <p:grpSp>
          <p:nvGrpSpPr>
            <p:cNvPr id="54" name="Group 53"/>
            <p:cNvGrpSpPr/>
            <p:nvPr/>
          </p:nvGrpSpPr>
          <p:grpSpPr>
            <a:xfrm>
              <a:off x="7513332" y="2064065"/>
              <a:ext cx="3002507" cy="1719619"/>
              <a:chOff x="7916246" y="3462007"/>
              <a:chExt cx="3002507" cy="1719619"/>
            </a:xfrm>
            <a:effectLst>
              <a:glow rad="63500">
                <a:schemeClr val="accent1">
                  <a:satMod val="175000"/>
                  <a:alpha val="40000"/>
                </a:schemeClr>
              </a:glow>
            </a:effectLst>
          </p:grpSpPr>
          <p:pic>
            <p:nvPicPr>
              <p:cNvPr id="55" name="Picture 54"/>
              <p:cNvPicPr>
                <a:picLocks noChangeAspect="1"/>
              </p:cNvPicPr>
              <p:nvPr/>
            </p:nvPicPr>
            <p:blipFill rotWithShape="1">
              <a:blip r:embed="rId5">
                <a:extLst>
                  <a:ext uri="{28A0092B-C50C-407E-A947-70E740481C1C}">
                    <a14:useLocalDpi xmlns:a14="http://schemas.microsoft.com/office/drawing/2010/main" val="0"/>
                  </a:ext>
                </a:extLst>
              </a:blip>
              <a:srcRect t="73289" r="66032" b="772"/>
              <a:stretch/>
            </p:blipFill>
            <p:spPr>
              <a:xfrm>
                <a:off x="7916246" y="3462007"/>
                <a:ext cx="3002507" cy="1719619"/>
              </a:xfrm>
              <a:prstGeom prst="rect">
                <a:avLst/>
              </a:prstGeom>
              <a:ln>
                <a:noFill/>
              </a:ln>
              <a:effectLst>
                <a:reflection blurRad="12700" stA="30000" endPos="30000" dist="5000" dir="5400000" sy="-100000" algn="bl" rotWithShape="0"/>
              </a:effectLst>
              <a:scene3d>
                <a:camera prst="obliqueTopLeft"/>
                <a:lightRig rig="threePt" dir="t">
                  <a:rot lat="0" lon="0" rev="2700000"/>
                </a:lightRig>
              </a:scene3d>
              <a:sp3d>
                <a:bevelT w="63500" h="50800"/>
              </a:sp3d>
            </p:spPr>
          </p:pic>
          <p:sp>
            <p:nvSpPr>
              <p:cNvPr id="56" name="Rectangle 55"/>
              <p:cNvSpPr/>
              <p:nvPr/>
            </p:nvSpPr>
            <p:spPr>
              <a:xfrm rot="947630">
                <a:off x="8015547" y="4060206"/>
                <a:ext cx="1790875" cy="523220"/>
              </a:xfrm>
              <a:prstGeom prst="rect">
                <a:avLst/>
              </a:prstGeom>
            </p:spPr>
            <p:txBody>
              <a:bodyPr wrap="none">
                <a:spAutoFit/>
              </a:bodyPr>
              <a:lstStyle/>
              <a:p>
                <a:pPr algn="ctr"/>
                <a:r>
                  <a:rPr lang="bn-BD" sz="2800" b="1" dirty="0">
                    <a:effectLst>
                      <a:outerShdw blurRad="38100" dist="38100" dir="2700000" algn="tl">
                        <a:srgbClr val="000000">
                          <a:alpha val="43137"/>
                        </a:srgbClr>
                      </a:outerShdw>
                    </a:effectLst>
                    <a:latin typeface="NikoshBAN" pitchFamily="2" charset="0"/>
                    <a:cs typeface="NikoshBAN" pitchFamily="2" charset="0"/>
                  </a:rPr>
                  <a:t>রসায়ন ১ম পত্র</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7" name="Rectangle 56"/>
              <p:cNvSpPr/>
              <p:nvPr/>
            </p:nvSpPr>
            <p:spPr>
              <a:xfrm rot="1065226">
                <a:off x="7954558" y="4414152"/>
                <a:ext cx="1790875" cy="523220"/>
              </a:xfrm>
              <a:prstGeom prst="rect">
                <a:avLst/>
              </a:prstGeom>
            </p:spPr>
            <p:txBody>
              <a:bodyPr wrap="none">
                <a:spAutoFit/>
              </a:bodyPr>
              <a:lstStyle/>
              <a:p>
                <a:pPr algn="ctr"/>
                <a:r>
                  <a:rPr lang="bn-BD" sz="2800" b="1" dirty="0">
                    <a:effectLst>
                      <a:outerShdw blurRad="38100" dist="38100" dir="2700000" algn="tl">
                        <a:srgbClr val="000000">
                          <a:alpha val="43137"/>
                        </a:srgbClr>
                      </a:outerShdw>
                    </a:effectLst>
                    <a:latin typeface="NikoshBAN" pitchFamily="2" charset="0"/>
                    <a:cs typeface="NikoshBAN" pitchFamily="2" charset="0"/>
                  </a:rPr>
                  <a:t>রসায়ন ১ম পত্র</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8303" y="910358"/>
              <a:ext cx="3362325" cy="3381375"/>
            </a:xfrm>
            <a:prstGeom prst="rect">
              <a:avLst/>
            </a:prstGeom>
          </p:spPr>
        </p:pic>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l="25745" t="9650" r="11530" b="45020"/>
            <a:stretch/>
          </p:blipFill>
          <p:spPr>
            <a:xfrm>
              <a:off x="1973004" y="1600199"/>
              <a:ext cx="1790700" cy="2008033"/>
            </a:xfrm>
            <a:prstGeom prst="ellipse">
              <a:avLst/>
            </a:prstGeom>
            <a:ln>
              <a:noFill/>
            </a:ln>
            <a:effectLst>
              <a:softEdge rad="112500"/>
            </a:effectLst>
          </p:spPr>
        </p:pic>
        <p:grpSp>
          <p:nvGrpSpPr>
            <p:cNvPr id="4" name="Group 3"/>
            <p:cNvGrpSpPr/>
            <p:nvPr/>
          </p:nvGrpSpPr>
          <p:grpSpPr>
            <a:xfrm>
              <a:off x="896820" y="4199518"/>
              <a:ext cx="4183928" cy="2438168"/>
              <a:chOff x="896820" y="4130496"/>
              <a:chExt cx="4183928" cy="2438168"/>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820" y="4130496"/>
                <a:ext cx="4183928" cy="2438168"/>
              </a:xfrm>
              <a:prstGeom prst="rect">
                <a:avLst/>
              </a:prstGeom>
            </p:spPr>
          </p:pic>
          <p:sp>
            <p:nvSpPr>
              <p:cNvPr id="26" name="Rectangle 25">
                <a:extLst>
                  <a:ext uri="{FF2B5EF4-FFF2-40B4-BE49-F238E27FC236}">
                    <a16:creationId xmlns:a16="http://schemas.microsoft.com/office/drawing/2014/main" xmlns="" id="{8592CEBA-9F31-4111-BD7D-27DB35669FAB}"/>
                  </a:ext>
                </a:extLst>
              </p:cNvPr>
              <p:cNvSpPr/>
              <p:nvPr/>
            </p:nvSpPr>
            <p:spPr>
              <a:xfrm>
                <a:off x="1178303" y="4148988"/>
                <a:ext cx="3773566" cy="2308324"/>
              </a:xfrm>
              <a:prstGeom prst="rect">
                <a:avLst/>
              </a:prstGeom>
              <a:ln w="28575">
                <a:noFill/>
              </a:ln>
              <a:effectLst>
                <a:glow rad="63500">
                  <a:schemeClr val="accent1">
                    <a:satMod val="175000"/>
                    <a:alpha val="40000"/>
                  </a:schemeClr>
                </a:glow>
              </a:effectLst>
            </p:spPr>
            <p:txBody>
              <a:bodyPr wrap="square">
                <a:spAutoFit/>
              </a:bodyPr>
              <a:lstStyle/>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জয়ন্ত কুমার নন্দী</a:t>
                </a:r>
                <a:endParaRPr lang="en-US" sz="2800" b="1" dirty="0">
                  <a:effectLst>
                    <a:outerShdw blurRad="38100" dist="38100" dir="2700000" algn="tl">
                      <a:srgbClr val="000000">
                        <a:alpha val="43137"/>
                      </a:srgbClr>
                    </a:outerShdw>
                  </a:effectLst>
                  <a:latin typeface="NikoshBAN" pitchFamily="2" charset="0"/>
                  <a:cs typeface="NikoshBAN" pitchFamily="2" charset="0"/>
                </a:endParaRPr>
              </a:p>
              <a:p>
                <a:pPr algn="ctr"/>
                <a:r>
                  <a:rPr lang="bn-BD" sz="2400" b="1" dirty="0" smtClean="0">
                    <a:effectLst>
                      <a:outerShdw blurRad="38100" dist="38100" dir="2700000" algn="tl">
                        <a:srgbClr val="000000">
                          <a:alpha val="43137"/>
                        </a:srgbClr>
                      </a:outerShdw>
                    </a:effectLst>
                    <a:latin typeface="NikoshBAN" pitchFamily="2" charset="0"/>
                    <a:cs typeface="NikoshBAN" pitchFamily="2" charset="0"/>
                  </a:rPr>
                  <a:t>প্রভাষক </a:t>
                </a:r>
                <a:r>
                  <a:rPr lang="en-US" sz="2400" b="1" dirty="0" smtClean="0">
                    <a:effectLst>
                      <a:outerShdw blurRad="38100" dist="38100" dir="2700000" algn="tl">
                        <a:srgbClr val="000000">
                          <a:alpha val="43137"/>
                        </a:srgbClr>
                      </a:outerShdw>
                    </a:effectLst>
                    <a:latin typeface="NikoshBAN" pitchFamily="2" charset="0"/>
                    <a:cs typeface="NikoshBAN" pitchFamily="2" charset="0"/>
                  </a:rPr>
                  <a:t>(</a:t>
                </a:r>
                <a:r>
                  <a:rPr lang="bn-BD" sz="2400" b="1" dirty="0" smtClean="0">
                    <a:effectLst>
                      <a:outerShdw blurRad="38100" dist="38100" dir="2700000" algn="tl">
                        <a:srgbClr val="000000">
                          <a:alpha val="43137"/>
                        </a:srgbClr>
                      </a:outerShdw>
                    </a:effectLst>
                    <a:latin typeface="NikoshBAN" pitchFamily="2" charset="0"/>
                    <a:cs typeface="NikoshBAN" pitchFamily="2" charset="0"/>
                  </a:rPr>
                  <a:t>রসায়ন</a:t>
                </a:r>
                <a:r>
                  <a:rPr lang="en-US" sz="2400" b="1" dirty="0" smtClean="0">
                    <a:effectLst>
                      <a:outerShdw blurRad="38100" dist="38100" dir="2700000" algn="tl">
                        <a:srgbClr val="000000">
                          <a:alpha val="43137"/>
                        </a:srgbClr>
                      </a:outerShdw>
                    </a:effectLst>
                    <a:latin typeface="NikoshBAN" pitchFamily="2" charset="0"/>
                    <a:cs typeface="NikoshBAN" pitchFamily="2" charset="0"/>
                  </a:rPr>
                  <a:t>)</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bn-BD" sz="2400" b="1" dirty="0" smtClean="0">
                    <a:effectLst>
                      <a:outerShdw blurRad="38100" dist="38100" dir="2700000" algn="tl">
                        <a:srgbClr val="000000">
                          <a:alpha val="43137"/>
                        </a:srgbClr>
                      </a:outerShdw>
                    </a:effectLst>
                    <a:latin typeface="NikoshBAN" pitchFamily="2" charset="0"/>
                    <a:cs typeface="NikoshBAN" pitchFamily="2" charset="0"/>
                  </a:rPr>
                  <a:t>কানিজ ফাতেমা গার্লস্‌ স্কুল এন্ড কলেজ</a:t>
                </a:r>
                <a:endParaRPr lang="en-US" sz="2400"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bn-BD" sz="2400" b="1" dirty="0" smtClean="0">
                    <a:effectLst>
                      <a:outerShdw blurRad="38100" dist="38100" dir="2700000" algn="tl">
                        <a:srgbClr val="000000">
                          <a:alpha val="43137"/>
                        </a:srgbClr>
                      </a:outerShdw>
                    </a:effectLst>
                    <a:latin typeface="NikoshBAN" pitchFamily="2" charset="0"/>
                    <a:cs typeface="NikoshBAN" pitchFamily="2" charset="0"/>
                  </a:rPr>
                  <a:t>বারইল, নবগ্রাম, মানিকগঞ্জ</a:t>
                </a:r>
                <a:endParaRPr lang="en-US" sz="2400" b="1" dirty="0">
                  <a:effectLst>
                    <a:outerShdw blurRad="38100" dist="38100" dir="2700000" algn="tl">
                      <a:srgbClr val="000000">
                        <a:alpha val="43137"/>
                      </a:srgbClr>
                    </a:outerShdw>
                  </a:effectLst>
                  <a:latin typeface="NikoshBAN" pitchFamily="2" charset="0"/>
                  <a:cs typeface="NikoshBAN" pitchFamily="2" charset="0"/>
                </a:endParaRPr>
              </a:p>
              <a:p>
                <a:pPr algn="ct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মোবাইল</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smtClean="0">
                    <a:effectLst>
                      <a:outerShdw blurRad="38100" dist="38100" dir="2700000" algn="tl">
                        <a:srgbClr val="000000">
                          <a:alpha val="43137"/>
                        </a:srgbClr>
                      </a:outerShdw>
                    </a:effectLst>
                    <a:latin typeface="NikoshBAN" pitchFamily="2" charset="0"/>
                    <a:cs typeface="NikoshBAN" pitchFamily="2" charset="0"/>
                  </a:rPr>
                  <a:t>০১৭১৪</a:t>
                </a:r>
                <a:r>
                  <a:rPr lang="bn-BD" sz="2400" b="1" dirty="0" smtClean="0">
                    <a:effectLst>
                      <a:outerShdw blurRad="38100" dist="38100" dir="2700000" algn="tl">
                        <a:srgbClr val="000000">
                          <a:alpha val="43137"/>
                        </a:srgbClr>
                      </a:outerShdw>
                    </a:effectLst>
                    <a:latin typeface="NikoshBAN" pitchFamily="2" charset="0"/>
                    <a:cs typeface="NikoshBAN" pitchFamily="2" charset="0"/>
                  </a:rPr>
                  <a:t>৭৬৬০৬৯</a:t>
                </a:r>
                <a:endParaRPr lang="en-US" sz="2400" b="1" dirty="0">
                  <a:effectLst>
                    <a:outerShdw blurRad="38100" dist="38100" dir="2700000" algn="tl">
                      <a:srgbClr val="000000">
                        <a:alpha val="43137"/>
                      </a:srgbClr>
                    </a:outerShdw>
                  </a:effectLst>
                  <a:latin typeface="NikoshBAN" pitchFamily="2" charset="0"/>
                  <a:cs typeface="NikoshBAN" pitchFamily="2" charset="0"/>
                </a:endParaRPr>
              </a:p>
              <a:p>
                <a:pPr algn="ct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E-mail</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jknandy84@gmail.com</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6929" y="4199518"/>
              <a:ext cx="4183928" cy="2438168"/>
            </a:xfrm>
            <a:prstGeom prst="rect">
              <a:avLst/>
            </a:prstGeom>
          </p:spPr>
        </p:pic>
        <p:sp>
          <p:nvSpPr>
            <p:cNvPr id="29" name="TextBox 28"/>
            <p:cNvSpPr txBox="1"/>
            <p:nvPr/>
          </p:nvSpPr>
          <p:spPr>
            <a:xfrm>
              <a:off x="7219145" y="4297573"/>
              <a:ext cx="3859495" cy="2308324"/>
            </a:xfrm>
            <a:prstGeom prst="rect">
              <a:avLst/>
            </a:prstGeom>
            <a:noFill/>
            <a:ln w="28575">
              <a:noFill/>
            </a:ln>
            <a:effectLst>
              <a:glow rad="63500">
                <a:schemeClr val="accent1">
                  <a:satMod val="175000"/>
                  <a:alpha val="40000"/>
                </a:schemeClr>
              </a:glow>
            </a:effectLst>
          </p:spPr>
          <p:txBody>
            <a:bodyPr wrap="square" rtlCol="0">
              <a:spAutoFit/>
            </a:bodyPr>
            <a:lstStyle/>
            <a:p>
              <a:pPr algn="ctr"/>
              <a:r>
                <a:rPr lang="en-US" sz="3200" b="1" dirty="0">
                  <a:effectLst>
                    <a:outerShdw blurRad="38100" dist="38100" dir="2700000" algn="tl">
                      <a:srgbClr val="000000">
                        <a:alpha val="43137"/>
                      </a:srgbClr>
                    </a:outerShdw>
                  </a:effectLst>
                  <a:latin typeface="NikoshBAN" pitchFamily="2" charset="0"/>
                  <a:cs typeface="NikoshBAN" pitchFamily="2" charset="0"/>
                </a:rPr>
                <a:t>শ্রেণি: </a:t>
              </a:r>
              <a:r>
                <a:rPr lang="bn-BD" sz="3200" b="1" dirty="0" smtClean="0">
                  <a:effectLst>
                    <a:outerShdw blurRad="38100" dist="38100" dir="2700000" algn="tl">
                      <a:srgbClr val="000000">
                        <a:alpha val="43137"/>
                      </a:srgbClr>
                    </a:outerShdw>
                  </a:effectLst>
                  <a:latin typeface="NikoshBAN" pitchFamily="2" charset="0"/>
                  <a:cs typeface="NikoshBAN" pitchFamily="2" charset="0"/>
                </a:rPr>
                <a:t>একাদশ</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3200" b="1" dirty="0">
                <a:effectLst>
                  <a:outerShdw blurRad="38100" dist="38100" dir="2700000" algn="tl">
                    <a:srgbClr val="000000">
                      <a:alpha val="43137"/>
                    </a:srgbClr>
                  </a:outerShdw>
                </a:effectLst>
                <a:latin typeface="NikoshBAN" pitchFamily="2" charset="0"/>
                <a:cs typeface="NikoshBAN" pitchFamily="2" charset="0"/>
              </a:endParaRPr>
            </a:p>
            <a:p>
              <a:pPr algn="ct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বিষয়</a:t>
              </a:r>
              <a:r>
                <a:rPr lang="en-US" sz="2800" b="1" dirty="0" smtClean="0">
                  <a:effectLst>
                    <a:outerShdw blurRad="38100" dist="38100" dir="2700000" algn="tl">
                      <a:srgbClr val="000000">
                        <a:alpha val="43137"/>
                      </a:srgbClr>
                    </a:outerShdw>
                  </a:effectLst>
                  <a:latin typeface="NikoshBAN" pitchFamily="2" charset="0"/>
                  <a:cs typeface="NikoshBAN" pitchFamily="2" charset="0"/>
                </a:rPr>
                <a:t>:</a:t>
              </a:r>
              <a:r>
                <a:rPr lang="bn-BD" sz="2800" b="1" dirty="0" smtClean="0">
                  <a:effectLst>
                    <a:outerShdw blurRad="38100" dist="38100" dir="2700000" algn="tl">
                      <a:srgbClr val="000000">
                        <a:alpha val="43137"/>
                      </a:srgbClr>
                    </a:outerShdw>
                  </a:effectLst>
                  <a:latin typeface="NikoshBAN" pitchFamily="2" charset="0"/>
                  <a:cs typeface="NikoshBAN" pitchFamily="2" charset="0"/>
                </a:rPr>
                <a:t> রসায়ন ১ম পত্র</a:t>
              </a:r>
            </a:p>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অধ্যায়ঃ</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bn-BD" sz="2800" b="1" dirty="0" smtClean="0">
                  <a:effectLst>
                    <a:outerShdw blurRad="38100" dist="38100" dir="2700000" algn="tl">
                      <a:srgbClr val="000000">
                        <a:alpha val="43137"/>
                      </a:srgbClr>
                    </a:outerShdw>
                  </a:effectLst>
                  <a:latin typeface="NikoshBAN" pitchFamily="2" charset="0"/>
                  <a:cs typeface="NikoshBAN" pitchFamily="2" charset="0"/>
                </a:rPr>
                <a:t>দ্বিতীয়</a:t>
              </a:r>
              <a:endParaRPr lang="en-US" sz="2800"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সময়ঃ </a:t>
              </a:r>
              <a:r>
                <a:rPr lang="bn-BD" sz="2800" b="1" dirty="0">
                  <a:effectLst>
                    <a:outerShdw blurRad="38100" dist="38100" dir="2700000" algn="tl">
                      <a:srgbClr val="000000">
                        <a:alpha val="43137"/>
                      </a:srgbClr>
                    </a:outerShdw>
                  </a:effectLst>
                  <a:latin typeface="NikoshBAN" pitchFamily="2" charset="0"/>
                  <a:cs typeface="NikoshBAN" pitchFamily="2" charset="0"/>
                </a:rPr>
                <a:t>৫</a:t>
              </a:r>
              <a:r>
                <a:rPr lang="bn-BD" sz="2800" b="1" dirty="0" smtClean="0">
                  <a:effectLst>
                    <a:outerShdw blurRad="38100" dist="38100" dir="2700000" algn="tl">
                      <a:srgbClr val="000000">
                        <a:alpha val="43137"/>
                      </a:srgbClr>
                    </a:outerShdw>
                  </a:effectLst>
                  <a:latin typeface="NikoshBAN" pitchFamily="2" charset="0"/>
                  <a:cs typeface="NikoshBAN" pitchFamily="2" charset="0"/>
                </a:rPr>
                <a:t>০ মিনিট</a:t>
              </a:r>
              <a:endParaRPr lang="en-US" sz="2800" b="1" dirty="0">
                <a:effectLst>
                  <a:outerShdw blurRad="38100" dist="38100" dir="2700000" algn="tl">
                    <a:srgbClr val="000000">
                      <a:alpha val="43137"/>
                    </a:srgbClr>
                  </a:outerShdw>
                </a:effectLst>
                <a:latin typeface="NikoshBAN" pitchFamily="2" charset="0"/>
                <a:cs typeface="NikoshBAN" pitchFamily="2" charset="0"/>
              </a:endParaRPr>
            </a:p>
            <a:p>
              <a:pPr algn="ct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তারিখ</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smtClean="0">
                  <a:ln w="0"/>
                  <a:effectLst>
                    <a:outerShdw blurRad="38100" dist="38100" dir="2700000" algn="tl">
                      <a:srgbClr val="000000">
                        <a:alpha val="43137"/>
                      </a:srgbClr>
                    </a:outerShdw>
                  </a:effectLst>
                  <a:latin typeface="NikoshBAN" pitchFamily="2" charset="0"/>
                  <a:cs typeface="NikoshBAN" pitchFamily="2" charset="0"/>
                </a:rPr>
                <a:t>0</a:t>
              </a:r>
              <a:r>
                <a:rPr lang="bn-BD" sz="2800" b="1" dirty="0" smtClean="0">
                  <a:ln w="0"/>
                  <a:effectLst>
                    <a:outerShdw blurRad="38100" dist="38100" dir="2700000" algn="tl">
                      <a:srgbClr val="000000">
                        <a:alpha val="43137"/>
                      </a:srgbClr>
                    </a:outerShdw>
                  </a:effectLst>
                  <a:latin typeface="NikoshBAN" pitchFamily="2" charset="0"/>
                  <a:cs typeface="NikoshBAN" pitchFamily="2" charset="0"/>
                </a:rPr>
                <a:t>৭</a:t>
              </a:r>
              <a:r>
                <a:rPr lang="en-US" sz="2800" b="1" dirty="0" smtClean="0">
                  <a:ln w="0"/>
                  <a:effectLst>
                    <a:outerShdw blurRad="38100" dist="38100" dir="2700000" algn="tl">
                      <a:srgbClr val="000000">
                        <a:alpha val="43137"/>
                      </a:srgbClr>
                    </a:outerShdw>
                  </a:effectLst>
                  <a:latin typeface="NikoshBAN" pitchFamily="2" charset="0"/>
                  <a:cs typeface="NikoshBAN" pitchFamily="2" charset="0"/>
                </a:rPr>
                <a:t>.02.২০২1</a:t>
              </a:r>
              <a:endParaRPr lang="en-US" sz="2800" b="1" dirty="0">
                <a:ln w="0"/>
                <a:effectLst>
                  <a:outerShdw blurRad="38100" dist="38100" dir="2700000" algn="tl">
                    <a:srgbClr val="000000">
                      <a:alpha val="43137"/>
                    </a:srgb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581202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Connector 36"/>
          <p:cNvSpPr/>
          <p:nvPr/>
        </p:nvSpPr>
        <p:spPr>
          <a:xfrm>
            <a:off x="1974631" y="2287676"/>
            <a:ext cx="3502371" cy="3454354"/>
          </a:xfrm>
          <a:prstGeom prst="flowChartConnector">
            <a:avLst/>
          </a:prstGeom>
          <a:solidFill>
            <a:schemeClr val="accent4">
              <a:lumMod val="5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38" name="Flowchart: Connector 37"/>
          <p:cNvSpPr/>
          <p:nvPr/>
        </p:nvSpPr>
        <p:spPr>
          <a:xfrm>
            <a:off x="2315774" y="2518149"/>
            <a:ext cx="2931553" cy="2972306"/>
          </a:xfrm>
          <a:prstGeom prst="flowChartConnector">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39" name="Oval 38"/>
          <p:cNvSpPr/>
          <p:nvPr/>
        </p:nvSpPr>
        <p:spPr>
          <a:xfrm>
            <a:off x="2612794" y="2820702"/>
            <a:ext cx="3573887" cy="2358041"/>
          </a:xfrm>
          <a:prstGeom prst="ellipse">
            <a:avLst/>
          </a:prstGeom>
          <a:solidFill>
            <a:schemeClr val="accent3">
              <a:lumMod val="75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40" name="Flowchart: Connector 39"/>
          <p:cNvSpPr/>
          <p:nvPr/>
        </p:nvSpPr>
        <p:spPr>
          <a:xfrm>
            <a:off x="3627003" y="3903132"/>
            <a:ext cx="86933" cy="965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43" name="Flowchart: Connector 42"/>
          <p:cNvSpPr/>
          <p:nvPr/>
        </p:nvSpPr>
        <p:spPr>
          <a:xfrm>
            <a:off x="4399738" y="2777837"/>
            <a:ext cx="135229" cy="144887"/>
          </a:xfrm>
          <a:prstGeom prst="flowChartConnector">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44" name="Oval 43"/>
          <p:cNvSpPr/>
          <p:nvPr/>
        </p:nvSpPr>
        <p:spPr>
          <a:xfrm>
            <a:off x="2820464" y="3280717"/>
            <a:ext cx="4306375" cy="1563805"/>
          </a:xfrm>
          <a:prstGeom prst="ellipse">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effectLst>
                <a:outerShdw blurRad="38100" dist="38100" dir="2700000" algn="tl">
                  <a:srgbClr val="000000">
                    <a:alpha val="43137"/>
                  </a:srgbClr>
                </a:outerShdw>
              </a:effectLst>
            </a:endParaRPr>
          </a:p>
        </p:txBody>
      </p:sp>
      <p:sp>
        <p:nvSpPr>
          <p:cNvPr id="45" name="Oval 44"/>
          <p:cNvSpPr/>
          <p:nvPr/>
        </p:nvSpPr>
        <p:spPr>
          <a:xfrm>
            <a:off x="3101785" y="3576223"/>
            <a:ext cx="5273899" cy="1004552"/>
          </a:xfrm>
          <a:prstGeom prst="ellipse">
            <a:avLst/>
          </a:prstGeom>
          <a:solidFill>
            <a:schemeClr val="accent3">
              <a:lumMod val="75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46" name="Flowchart: Connector 45"/>
          <p:cNvSpPr/>
          <p:nvPr/>
        </p:nvSpPr>
        <p:spPr>
          <a:xfrm>
            <a:off x="3450525" y="3842012"/>
            <a:ext cx="439888" cy="430137"/>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47" name="Flowchart: Connector 46"/>
          <p:cNvSpPr/>
          <p:nvPr/>
        </p:nvSpPr>
        <p:spPr>
          <a:xfrm>
            <a:off x="4906839" y="3525964"/>
            <a:ext cx="140062" cy="14534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48" name="Flowchart: Connector 47"/>
          <p:cNvSpPr/>
          <p:nvPr/>
        </p:nvSpPr>
        <p:spPr>
          <a:xfrm>
            <a:off x="3101784" y="2605334"/>
            <a:ext cx="150216" cy="14654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49" name="Oval 48"/>
          <p:cNvSpPr/>
          <p:nvPr/>
        </p:nvSpPr>
        <p:spPr>
          <a:xfrm>
            <a:off x="2467327" y="2631531"/>
            <a:ext cx="692183" cy="424203"/>
          </a:xfrm>
          <a:prstGeom prst="ellipse">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4s</a:t>
            </a:r>
          </a:p>
        </p:txBody>
      </p:sp>
      <p:sp>
        <p:nvSpPr>
          <p:cNvPr id="50" name="Oval 49"/>
          <p:cNvSpPr/>
          <p:nvPr/>
        </p:nvSpPr>
        <p:spPr>
          <a:xfrm>
            <a:off x="2945220" y="2936804"/>
            <a:ext cx="613559" cy="3700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4p</a:t>
            </a:r>
          </a:p>
        </p:txBody>
      </p:sp>
      <p:sp>
        <p:nvSpPr>
          <p:cNvPr id="51" name="Oval 50"/>
          <p:cNvSpPr/>
          <p:nvPr/>
        </p:nvSpPr>
        <p:spPr>
          <a:xfrm>
            <a:off x="3242675" y="3239846"/>
            <a:ext cx="750832" cy="343961"/>
          </a:xfrm>
          <a:prstGeom prst="ellipse">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4d</a:t>
            </a:r>
          </a:p>
        </p:txBody>
      </p:sp>
      <p:sp>
        <p:nvSpPr>
          <p:cNvPr id="52" name="Oval 51"/>
          <p:cNvSpPr/>
          <p:nvPr/>
        </p:nvSpPr>
        <p:spPr>
          <a:xfrm>
            <a:off x="3617343" y="3551700"/>
            <a:ext cx="637649" cy="311740"/>
          </a:xfrm>
          <a:prstGeom prst="ellipse">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4f</a:t>
            </a:r>
          </a:p>
        </p:txBody>
      </p:sp>
      <p:sp>
        <p:nvSpPr>
          <p:cNvPr id="53" name="Flowchart: Connector 52"/>
          <p:cNvSpPr/>
          <p:nvPr/>
        </p:nvSpPr>
        <p:spPr>
          <a:xfrm>
            <a:off x="4534967" y="3240555"/>
            <a:ext cx="135229" cy="144887"/>
          </a:xfrm>
          <a:prstGeom prst="flowChartConnector">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350">
              <a:effectLst>
                <a:outerShdw blurRad="38100" dist="38100" dir="2700000" algn="tl">
                  <a:srgbClr val="000000">
                    <a:alpha val="43137"/>
                  </a:srgbClr>
                </a:outerShdw>
              </a:effectLst>
            </a:endParaRPr>
          </a:p>
        </p:txBody>
      </p:sp>
      <p:grpSp>
        <p:nvGrpSpPr>
          <p:cNvPr id="55" name="Group 54"/>
          <p:cNvGrpSpPr/>
          <p:nvPr/>
        </p:nvGrpSpPr>
        <p:grpSpPr>
          <a:xfrm>
            <a:off x="3799707" y="4205911"/>
            <a:ext cx="4959399" cy="1507814"/>
            <a:chOff x="3799707" y="4205911"/>
            <a:chExt cx="4959399" cy="1507814"/>
          </a:xfrm>
        </p:grpSpPr>
        <p:sp>
          <p:nvSpPr>
            <p:cNvPr id="56" name="Flowchart: Alternate Process 55"/>
            <p:cNvSpPr/>
            <p:nvPr/>
          </p:nvSpPr>
          <p:spPr>
            <a:xfrm>
              <a:off x="7158905" y="5275465"/>
              <a:ext cx="1600201" cy="438260"/>
            </a:xfrm>
            <a:prstGeom prst="flowChartAlternateProcess">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নিউক্লিয়াস </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cxnSp>
          <p:nvCxnSpPr>
            <p:cNvPr id="57" name="Curved Connector 56"/>
            <p:cNvCxnSpPr>
              <a:endCxn id="56" idx="1"/>
            </p:cNvCxnSpPr>
            <p:nvPr/>
          </p:nvCxnSpPr>
          <p:spPr>
            <a:xfrm rot="16200000" flipH="1">
              <a:off x="4834964" y="3170654"/>
              <a:ext cx="1288684" cy="3359198"/>
            </a:xfrm>
            <a:prstGeom prst="curved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8" name="Rectangle 57"/>
          <p:cNvSpPr/>
          <p:nvPr/>
        </p:nvSpPr>
        <p:spPr>
          <a:xfrm>
            <a:off x="9331494" y="3301001"/>
            <a:ext cx="194358" cy="167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9" name="Rounded Rectangle 58"/>
          <p:cNvSpPr/>
          <p:nvPr/>
        </p:nvSpPr>
        <p:spPr>
          <a:xfrm>
            <a:off x="207003" y="5275465"/>
            <a:ext cx="1538730" cy="63221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শক্তিস্তর</a:t>
            </a:r>
            <a:endPar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1" name="Flowchart: Connector 60"/>
          <p:cNvSpPr/>
          <p:nvPr/>
        </p:nvSpPr>
        <p:spPr>
          <a:xfrm>
            <a:off x="8608991" y="2048040"/>
            <a:ext cx="985233" cy="970138"/>
          </a:xfrm>
          <a:prstGeom prst="flowChartConnector">
            <a:avLst/>
          </a:prstGeom>
          <a:solidFill>
            <a:schemeClr val="accent1"/>
          </a:solidFill>
        </p:spPr>
        <p:style>
          <a:lnRef idx="1">
            <a:schemeClr val="accent1"/>
          </a:lnRef>
          <a:fillRef idx="1003">
            <a:schemeClr val="dk2"/>
          </a:fillRef>
          <a:effectRef idx="1">
            <a:schemeClr val="accent1"/>
          </a:effectRef>
          <a:fontRef idx="minor">
            <a:schemeClr val="dk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62" name="Flowchart: Connector 61"/>
          <p:cNvSpPr/>
          <p:nvPr/>
        </p:nvSpPr>
        <p:spPr>
          <a:xfrm>
            <a:off x="10060280" y="2005369"/>
            <a:ext cx="996502" cy="985233"/>
          </a:xfrm>
          <a:prstGeom prst="flowChartConnector">
            <a:avLst/>
          </a:prstGeom>
          <a:solidFill>
            <a:schemeClr val="accent1"/>
          </a:solidFill>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63" name="Flowchart: Connector 62"/>
          <p:cNvSpPr/>
          <p:nvPr/>
        </p:nvSpPr>
        <p:spPr>
          <a:xfrm>
            <a:off x="10497352" y="2193147"/>
            <a:ext cx="135228" cy="15281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64" name="Flowchart: Connector 63"/>
          <p:cNvSpPr/>
          <p:nvPr/>
        </p:nvSpPr>
        <p:spPr>
          <a:xfrm>
            <a:off x="8988915" y="2203349"/>
            <a:ext cx="146498" cy="16865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65" name="Curved Left Arrow 64"/>
          <p:cNvSpPr/>
          <p:nvPr/>
        </p:nvSpPr>
        <p:spPr>
          <a:xfrm>
            <a:off x="9347918" y="1938585"/>
            <a:ext cx="434662" cy="1280215"/>
          </a:xfrm>
          <a:prstGeom prst="curved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ffectLst>
                <a:outerShdw blurRad="38100" dist="38100" dir="2700000" algn="tl">
                  <a:srgbClr val="000000">
                    <a:alpha val="43137"/>
                  </a:srgbClr>
                </a:outerShdw>
              </a:effectLst>
            </a:endParaRPr>
          </a:p>
        </p:txBody>
      </p:sp>
      <p:sp>
        <p:nvSpPr>
          <p:cNvPr id="66" name="Curved Right Arrow 65"/>
          <p:cNvSpPr/>
          <p:nvPr/>
        </p:nvSpPr>
        <p:spPr>
          <a:xfrm>
            <a:off x="9887217" y="1888671"/>
            <a:ext cx="378320" cy="1306095"/>
          </a:xfrm>
          <a:prstGeom prst="curv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ffectLst>
                <a:outerShdw blurRad="38100" dist="38100" dir="2700000" algn="tl">
                  <a:srgbClr val="000000">
                    <a:alpha val="43137"/>
                  </a:srgbClr>
                </a:outerShdw>
              </a:effectLst>
            </a:endParaRPr>
          </a:p>
        </p:txBody>
      </p:sp>
      <p:sp>
        <p:nvSpPr>
          <p:cNvPr id="67" name="Down Arrow 66"/>
          <p:cNvSpPr/>
          <p:nvPr/>
        </p:nvSpPr>
        <p:spPr>
          <a:xfrm>
            <a:off x="9028283" y="1827989"/>
            <a:ext cx="141667" cy="13888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68" name="Up Arrow 67"/>
          <p:cNvSpPr/>
          <p:nvPr/>
        </p:nvSpPr>
        <p:spPr>
          <a:xfrm flipH="1">
            <a:off x="10519892" y="1792866"/>
            <a:ext cx="133623" cy="1410236"/>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69" name="Rectangle 68"/>
          <p:cNvSpPr/>
          <p:nvPr/>
        </p:nvSpPr>
        <p:spPr>
          <a:xfrm>
            <a:off x="9006084" y="1598887"/>
            <a:ext cx="178694" cy="167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70" name="Rectangle 69"/>
          <p:cNvSpPr/>
          <p:nvPr/>
        </p:nvSpPr>
        <p:spPr>
          <a:xfrm>
            <a:off x="9008224" y="3257321"/>
            <a:ext cx="178694" cy="167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p>
        </p:txBody>
      </p:sp>
      <p:sp>
        <p:nvSpPr>
          <p:cNvPr id="71" name="Rectangle 70"/>
          <p:cNvSpPr/>
          <p:nvPr/>
        </p:nvSpPr>
        <p:spPr>
          <a:xfrm>
            <a:off x="10497357" y="1559162"/>
            <a:ext cx="178694" cy="167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p>
        </p:txBody>
      </p:sp>
      <p:sp>
        <p:nvSpPr>
          <p:cNvPr id="72" name="Rectangle 71"/>
          <p:cNvSpPr/>
          <p:nvPr/>
        </p:nvSpPr>
        <p:spPr>
          <a:xfrm>
            <a:off x="10498426" y="3301001"/>
            <a:ext cx="178694" cy="167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73" name="Rounded Rectangle 72"/>
          <p:cNvSpPr/>
          <p:nvPr/>
        </p:nvSpPr>
        <p:spPr>
          <a:xfrm>
            <a:off x="3293324" y="326056"/>
            <a:ext cx="5543463" cy="510171"/>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ছবিতে তোমরা কী দেখতে পাচ্ছো?</a:t>
            </a:r>
            <a:endParaRPr lang="en-US" sz="4000" dirty="0">
              <a:solidFill>
                <a:schemeClr val="tx1"/>
              </a:solidFill>
              <a:effectLst>
                <a:outerShdw blurRad="38100" dist="38100" dir="2700000" algn="tl">
                  <a:srgbClr val="000000">
                    <a:alpha val="43137"/>
                  </a:srgbClr>
                </a:outerShdw>
              </a:effectLst>
            </a:endParaRPr>
          </a:p>
        </p:txBody>
      </p:sp>
      <p:sp>
        <p:nvSpPr>
          <p:cNvPr id="74" name="Rounded Rectangle 73"/>
          <p:cNvSpPr/>
          <p:nvPr/>
        </p:nvSpPr>
        <p:spPr>
          <a:xfrm>
            <a:off x="2976541" y="332924"/>
            <a:ext cx="5959912" cy="505373"/>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বিভিন্ন শক্তিস্তরে ইলেকট্রনসমূহ ঘূর্ণায়মান</a:t>
            </a:r>
            <a:endParaRPr lang="en-US" sz="3600" dirty="0">
              <a:solidFill>
                <a:schemeClr val="tx1"/>
              </a:solidFill>
              <a:effectLst>
                <a:outerShdw blurRad="38100" dist="38100" dir="2700000" algn="tl">
                  <a:srgbClr val="000000">
                    <a:alpha val="43137"/>
                  </a:srgbClr>
                </a:outerShdw>
              </a:effectLst>
            </a:endParaRPr>
          </a:p>
        </p:txBody>
      </p:sp>
      <p:sp>
        <p:nvSpPr>
          <p:cNvPr id="90" name="Rounded Rectangle 89"/>
          <p:cNvSpPr/>
          <p:nvPr/>
        </p:nvSpPr>
        <p:spPr>
          <a:xfrm>
            <a:off x="237869" y="2257073"/>
            <a:ext cx="1198444" cy="481823"/>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আকার </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1" name="Rounded Rectangle 90"/>
          <p:cNvSpPr/>
          <p:nvPr/>
        </p:nvSpPr>
        <p:spPr>
          <a:xfrm>
            <a:off x="823345" y="993952"/>
            <a:ext cx="1225936" cy="481823"/>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আকৃতি</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2" name="Rounded Rectangle 91"/>
          <p:cNvSpPr/>
          <p:nvPr/>
        </p:nvSpPr>
        <p:spPr>
          <a:xfrm>
            <a:off x="3293324" y="392301"/>
            <a:ext cx="4382628" cy="453476"/>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কোনটি বড় এবং কোনটি ছোট</a:t>
            </a:r>
            <a:endParaRPr lang="en-US" sz="3600" dirty="0">
              <a:solidFill>
                <a:schemeClr val="tx1"/>
              </a:solidFill>
              <a:effectLst>
                <a:outerShdw blurRad="38100" dist="38100" dir="2700000" algn="tl">
                  <a:srgbClr val="000000">
                    <a:alpha val="43137"/>
                  </a:srgbClr>
                </a:outerShdw>
              </a:effectLst>
            </a:endParaRPr>
          </a:p>
        </p:txBody>
      </p:sp>
      <p:sp>
        <p:nvSpPr>
          <p:cNvPr id="94" name="Rounded Rectangle 93"/>
          <p:cNvSpPr/>
          <p:nvPr/>
        </p:nvSpPr>
        <p:spPr>
          <a:xfrm>
            <a:off x="5325506" y="1477144"/>
            <a:ext cx="2478177" cy="50103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ত্রিমাত্রিক বিন্যাস</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95" name="Group 94"/>
          <p:cNvGrpSpPr/>
          <p:nvPr/>
        </p:nvGrpSpPr>
        <p:grpSpPr>
          <a:xfrm>
            <a:off x="5270802" y="1000715"/>
            <a:ext cx="3211012" cy="2831010"/>
            <a:chOff x="4651772" y="1954744"/>
            <a:chExt cx="3211012" cy="2831010"/>
          </a:xfrm>
        </p:grpSpPr>
        <p:grpSp>
          <p:nvGrpSpPr>
            <p:cNvPr id="96" name="Group 95"/>
            <p:cNvGrpSpPr/>
            <p:nvPr/>
          </p:nvGrpSpPr>
          <p:grpSpPr>
            <a:xfrm>
              <a:off x="4997287" y="2155430"/>
              <a:ext cx="2659464" cy="2360538"/>
              <a:chOff x="5074528" y="1414327"/>
              <a:chExt cx="2652796" cy="2582150"/>
            </a:xfrm>
          </p:grpSpPr>
          <p:cxnSp>
            <p:nvCxnSpPr>
              <p:cNvPr id="100" name="Straight Arrow Connector 99"/>
              <p:cNvCxnSpPr/>
              <p:nvPr/>
            </p:nvCxnSpPr>
            <p:spPr>
              <a:xfrm flipV="1">
                <a:off x="6160395" y="1414327"/>
                <a:ext cx="0" cy="16038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6160395" y="2990602"/>
                <a:ext cx="1566929" cy="275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074528" y="2975519"/>
                <a:ext cx="1085868" cy="10209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7" name="Rectangle 96"/>
            <p:cNvSpPr/>
            <p:nvPr/>
          </p:nvSpPr>
          <p:spPr>
            <a:xfrm>
              <a:off x="7668426" y="3549508"/>
              <a:ext cx="194358" cy="167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endParaRPr lang="en-US"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8" name="Rectangle 97"/>
            <p:cNvSpPr/>
            <p:nvPr/>
          </p:nvSpPr>
          <p:spPr>
            <a:xfrm>
              <a:off x="5988704" y="1954744"/>
              <a:ext cx="194358" cy="167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t>
              </a:r>
              <a:endParaRPr lang="en-US"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9" name="Rectangle 98"/>
            <p:cNvSpPr/>
            <p:nvPr/>
          </p:nvSpPr>
          <p:spPr>
            <a:xfrm>
              <a:off x="4651772" y="4479993"/>
              <a:ext cx="326189" cy="305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t>
              </a:r>
              <a:endParaRPr lang="en-US"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04" name="Rounded Rectangle 103"/>
          <p:cNvSpPr/>
          <p:nvPr/>
        </p:nvSpPr>
        <p:spPr>
          <a:xfrm>
            <a:off x="2913084" y="367912"/>
            <a:ext cx="6023369" cy="478192"/>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কোনটি </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বৃত্তাকার এবং কোনটি উপবৃত্তাকার</a:t>
            </a:r>
            <a:endParaRPr lang="en-US" sz="3600" dirty="0">
              <a:solidFill>
                <a:schemeClr val="tx1"/>
              </a:solidFill>
              <a:effectLst>
                <a:outerShdw blurRad="38100" dist="38100" dir="2700000" algn="tl">
                  <a:srgbClr val="000000">
                    <a:alpha val="43137"/>
                  </a:srgbClr>
                </a:outerShdw>
              </a:effectLst>
            </a:endParaRPr>
          </a:p>
        </p:txBody>
      </p:sp>
      <p:sp>
        <p:nvSpPr>
          <p:cNvPr id="105" name="Rounded Rectangle 104"/>
          <p:cNvSpPr/>
          <p:nvPr/>
        </p:nvSpPr>
        <p:spPr>
          <a:xfrm>
            <a:off x="3057565" y="389602"/>
            <a:ext cx="5831706" cy="419950"/>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 Y </a:t>
            </a: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অথবা</a:t>
            </a:r>
            <a:r>
              <a:rPr lang="en-US" sz="36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Z</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অক্ষ বরাবর হতে পারে</a:t>
            </a:r>
            <a:endParaRPr lang="en-US" sz="3600" dirty="0">
              <a:solidFill>
                <a:schemeClr val="tx1"/>
              </a:solidFill>
              <a:effectLst>
                <a:outerShdw blurRad="38100" dist="38100" dir="2700000" algn="tl">
                  <a:srgbClr val="000000">
                    <a:alpha val="43137"/>
                  </a:srgbClr>
                </a:outerShdw>
              </a:effectLst>
            </a:endParaRPr>
          </a:p>
        </p:txBody>
      </p:sp>
      <p:sp>
        <p:nvSpPr>
          <p:cNvPr id="106" name="Rounded Rectangle 105"/>
          <p:cNvSpPr/>
          <p:nvPr/>
        </p:nvSpPr>
        <p:spPr>
          <a:xfrm>
            <a:off x="8724424" y="3728853"/>
            <a:ext cx="2365825" cy="52195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ffectLst>
                <a:outerShdw blurRad="38100" dist="38100" dir="2700000" algn="tl">
                  <a:srgbClr val="000000">
                    <a:alpha val="43137"/>
                  </a:srgbClr>
                </a:outerShdw>
              </a:effectLst>
              <a:latin typeface="Siyam Rupali" panose="02000500000000020004" pitchFamily="2" charset="0"/>
              <a:cs typeface="Siyam Rupali" panose="02000500000000020004" pitchFamily="2" charset="0"/>
            </a:endParaRPr>
          </a:p>
          <a:p>
            <a:pPr algn="ctr"/>
            <a:endParaRPr lang="en-US" sz="1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ইলেকট্রনের</a:t>
            </a:r>
            <a:r>
              <a:rPr lang="en-US"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ঘূর্ণন</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endParaRPr lang="en-US" sz="2800" dirty="0">
              <a:solidFill>
                <a:schemeClr val="accent1"/>
              </a:solidFill>
              <a:effectLst>
                <a:outerShdw blurRad="38100" dist="38100" dir="2700000" algn="tl">
                  <a:srgbClr val="000000">
                    <a:alpha val="43137"/>
                  </a:srgbClr>
                </a:outerShdw>
              </a:effectLst>
              <a:latin typeface="Siyam Rupali" panose="02000500000000020004" pitchFamily="2" charset="0"/>
              <a:cs typeface="Siyam Rupali" panose="02000500000000020004" pitchFamily="2" charset="0"/>
            </a:endParaRPr>
          </a:p>
        </p:txBody>
      </p:sp>
      <p:sp>
        <p:nvSpPr>
          <p:cNvPr id="107" name="Rounded Rectangle 106"/>
          <p:cNvSpPr/>
          <p:nvPr/>
        </p:nvSpPr>
        <p:spPr>
          <a:xfrm>
            <a:off x="1799128" y="318791"/>
            <a:ext cx="8492199" cy="490761"/>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ঘড়ির কাঁটার দিকে অথবা</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ঘড়ির </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কাঁটার বিপরীত দিকে ঘটে</a:t>
            </a:r>
            <a:endParaRPr lang="en-US" sz="3600" dirty="0">
              <a:solidFill>
                <a:schemeClr val="tx1"/>
              </a:solidFill>
              <a:effectLst>
                <a:outerShdw blurRad="38100" dist="38100" dir="2700000" algn="tl">
                  <a:srgbClr val="000000">
                    <a:alpha val="43137"/>
                  </a:srgbClr>
                </a:outerShdw>
              </a:effectLst>
            </a:endParaRPr>
          </a:p>
        </p:txBody>
      </p:sp>
      <p:sp>
        <p:nvSpPr>
          <p:cNvPr id="108" name="Rounded Rectangle 107"/>
          <p:cNvSpPr/>
          <p:nvPr/>
        </p:nvSpPr>
        <p:spPr>
          <a:xfrm>
            <a:off x="1378465" y="320978"/>
            <a:ext cx="8934478" cy="520764"/>
          </a:xfrm>
          <a:prstGeom prst="roundRect">
            <a:avLst>
              <a:gd name="adj" fmla="val 10991"/>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পমাণুর শক্তিস্তরের এই দিক নির্দেশক </a:t>
            </a:r>
            <a:r>
              <a:rPr lang="bn-BD"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চারটি</a:t>
            </a: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রাশিকে কী বলে?</a:t>
            </a:r>
            <a:endPar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9" name="Rounded Rectangle 108"/>
          <p:cNvSpPr/>
          <p:nvPr/>
        </p:nvSpPr>
        <p:spPr>
          <a:xfrm>
            <a:off x="6586177" y="5883498"/>
            <a:ext cx="2938606" cy="61157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কোয়ান্টাম সংখ্যা</a:t>
            </a:r>
            <a:endPar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600045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3"/>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1"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par>
                                <p:cTn id="25" presetID="53" presetClass="entr" presetSubtype="16" fill="hold" grpId="1"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childTnLst>
                          </p:cTn>
                        </p:par>
                        <p:par>
                          <p:cTn id="50" fill="hold">
                            <p:stCondLst>
                              <p:cond delay="1000"/>
                            </p:stCondLst>
                            <p:childTnLst>
                              <p:par>
                                <p:cTn id="51" presetID="1" presetClass="path" presetSubtype="0" repeatCount="indefinite" accel="50000" decel="50000" fill="hold" grpId="0" nodeType="afterEffect">
                                  <p:stCondLst>
                                    <p:cond delay="0"/>
                                  </p:stCondLst>
                                  <p:childTnLst>
                                    <p:animMotion origin="layout" path="M 0.06237 4.81481E-6 C 0.1819 4.81481E-6 0.27878 0.03171 0.27878 0.07129 C 0.27878 0.11064 0.1819 0.14305 0.06237 0.14305 C -0.05716 0.14305 -0.15377 0.11064 -0.15377 0.07129 C -0.15377 0.03171 -0.05716 4.81481E-6 0.06237 4.81481E-6 Z " pathEditMode="relative" rAng="0" ptsTypes="AAAAA">
                                      <p:cBhvr>
                                        <p:cTn id="52" dur="2000" fill="hold"/>
                                        <p:tgtEl>
                                          <p:spTgt spid="47"/>
                                        </p:tgtEl>
                                        <p:attrNameLst>
                                          <p:attrName>ppt_x</p:attrName>
                                          <p:attrName>ppt_y</p:attrName>
                                        </p:attrNameLst>
                                      </p:cBhvr>
                                      <p:rCtr x="13" y="7153"/>
                                    </p:animMotion>
                                  </p:childTnLst>
                                </p:cTn>
                              </p:par>
                              <p:par>
                                <p:cTn id="53" presetID="1" presetClass="path" presetSubtype="0" repeatCount="indefinite" accel="50000" decel="50000" fill="hold" grpId="0" nodeType="withEffect">
                                  <p:stCondLst>
                                    <p:cond delay="0"/>
                                  </p:stCondLst>
                                  <p:childTnLst>
                                    <p:animMotion origin="layout" path="M -0.00416 -0.00741 C 0.07709 -0.00741 0.14454 0.06759 0.14454 0.16134 C 0.14454 0.25532 0.07709 0.33217 -0.00416 0.33217 C -0.08528 0.33217 -0.14987 0.25532 -0.14987 0.16134 C -0.14987 0.06759 -0.08528 -0.00741 -0.00416 -0.00741 Z " pathEditMode="relative" rAng="0" ptsTypes="AAAAA">
                                      <p:cBhvr>
                                        <p:cTn id="54" dur="2000" fill="hold"/>
                                        <p:tgtEl>
                                          <p:spTgt spid="43"/>
                                        </p:tgtEl>
                                        <p:attrNameLst>
                                          <p:attrName>ppt_x</p:attrName>
                                          <p:attrName>ppt_y</p:attrName>
                                        </p:attrNameLst>
                                      </p:cBhvr>
                                      <p:rCtr x="143" y="16968"/>
                                    </p:animMotion>
                                  </p:childTnLst>
                                </p:cTn>
                              </p:par>
                              <p:par>
                                <p:cTn id="55" presetID="1" presetClass="path" presetSubtype="0" repeatCount="indefinite" accel="50000" decel="50000" fill="hold" grpId="0" nodeType="withEffect">
                                  <p:stCondLst>
                                    <p:cond delay="0"/>
                                  </p:stCondLst>
                                  <p:childTnLst>
                                    <p:animMotion origin="layout" path="M 0.04869 -0.01968 C 0.1151 -0.01968 0.16992 0.07592 0.16992 0.19444 C 0.16992 0.31435 0.1151 0.4118 0.04869 0.4118 C -0.01732 0.4118 -0.07058 0.31435 -0.07058 0.19444 C -0.07058 0.07592 -0.01732 -0.01968 0.04869 -0.01968 Z " pathEditMode="relative" rAng="0" ptsTypes="AAAAA">
                                      <p:cBhvr>
                                        <p:cTn id="56" dur="2000" fill="hold"/>
                                        <p:tgtEl>
                                          <p:spTgt spid="48"/>
                                        </p:tgtEl>
                                        <p:attrNameLst>
                                          <p:attrName>ppt_x</p:attrName>
                                          <p:attrName>ppt_y</p:attrName>
                                        </p:attrNameLst>
                                      </p:cBhvr>
                                      <p:rCtr x="91" y="21574"/>
                                    </p:animMotion>
                                  </p:childTnLst>
                                  <p:subTnLst>
                                    <p:audio>
                                      <p:cMediaNode mute="1">
                                        <p:cTn display="0" masterRel="sameClick">
                                          <p:stCondLst>
                                            <p:cond evt="begin" delay="0">
                                              <p:tn val="55"/>
                                            </p:cond>
                                          </p:stCondLst>
                                          <p:endCondLst>
                                            <p:cond evt="onStopAudio" delay="0">
                                              <p:tgtEl>
                                                <p:sldTgt/>
                                              </p:tgtEl>
                                            </p:cond>
                                          </p:endCondLst>
                                        </p:cTn>
                                        <p:tgtEl>
                                          <p:sndTgt r:embed="rId3" name="breeze.wav"/>
                                        </p:tgtEl>
                                      </p:cMediaNode>
                                    </p:audio>
                                  </p:subTnLst>
                                </p:cTn>
                              </p:par>
                              <p:par>
                                <p:cTn id="57" presetID="1" presetClass="path" presetSubtype="0" repeatCount="indefinite" accel="50000" decel="50000" fill="hold" grpId="0" nodeType="withEffect">
                                  <p:stCondLst>
                                    <p:cond delay="0"/>
                                  </p:stCondLst>
                                  <p:childTnLst>
                                    <p:animMotion origin="layout" path="M 0.03073 2.96296E-6 C 0.1319 2.96296E-6 0.21654 0.04861 0.21654 0.11041 C 0.21654 0.17199 0.1319 0.22338 0.03073 0.22338 C -0.06992 0.22338 -0.14935 0.17199 -0.14935 0.11041 C -0.14935 0.04861 -0.06992 2.96296E-6 0.03073 2.96296E-6 Z " pathEditMode="relative" rAng="0" ptsTypes="AAAAA">
                                      <p:cBhvr>
                                        <p:cTn id="58" dur="2000" fill="hold"/>
                                        <p:tgtEl>
                                          <p:spTgt spid="53"/>
                                        </p:tgtEl>
                                        <p:attrNameLst>
                                          <p:attrName>ppt_x</p:attrName>
                                          <p:attrName>ppt_y</p:attrName>
                                        </p:attrNameLst>
                                      </p:cBhvr>
                                      <p:rCtr x="286" y="11157"/>
                                    </p:animMotion>
                                  </p:childTnLst>
                                </p:cTn>
                              </p:par>
                              <p:par>
                                <p:cTn id="59" presetID="50" presetClass="entr" presetSubtype="0" decel="10000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1000" fill="hold"/>
                                        <p:tgtEl>
                                          <p:spTgt spid="38"/>
                                        </p:tgtEl>
                                        <p:attrNameLst>
                                          <p:attrName>ppt_w</p:attrName>
                                        </p:attrNameLst>
                                      </p:cBhvr>
                                      <p:tavLst>
                                        <p:tav tm="0">
                                          <p:val>
                                            <p:strVal val="#ppt_w+.3"/>
                                          </p:val>
                                        </p:tav>
                                        <p:tav tm="100000">
                                          <p:val>
                                            <p:strVal val="#ppt_w"/>
                                          </p:val>
                                        </p:tav>
                                      </p:tavLst>
                                    </p:anim>
                                    <p:anim calcmode="lin" valueType="num">
                                      <p:cBhvr>
                                        <p:cTn id="62" dur="1000" fill="hold"/>
                                        <p:tgtEl>
                                          <p:spTgt spid="38"/>
                                        </p:tgtEl>
                                        <p:attrNameLst>
                                          <p:attrName>ppt_h</p:attrName>
                                        </p:attrNameLst>
                                      </p:cBhvr>
                                      <p:tavLst>
                                        <p:tav tm="0">
                                          <p:val>
                                            <p:strVal val="#ppt_h"/>
                                          </p:val>
                                        </p:tav>
                                        <p:tav tm="100000">
                                          <p:val>
                                            <p:strVal val="#ppt_h"/>
                                          </p:val>
                                        </p:tav>
                                      </p:tavLst>
                                    </p:anim>
                                    <p:animEffect transition="in" filter="fade">
                                      <p:cBhvr>
                                        <p:cTn id="63" dur="1000"/>
                                        <p:tgtEl>
                                          <p:spTgt spid="38"/>
                                        </p:tgtEl>
                                      </p:cBhvr>
                                    </p:animEffect>
                                  </p:childTnLst>
                                </p:cTn>
                              </p:par>
                              <p:par>
                                <p:cTn id="64" presetID="50" presetClass="entr" presetSubtype="0" decel="10000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strVal val="#ppt_w+.3"/>
                                          </p:val>
                                        </p:tav>
                                        <p:tav tm="100000">
                                          <p:val>
                                            <p:strVal val="#ppt_w"/>
                                          </p:val>
                                        </p:tav>
                                      </p:tavLst>
                                    </p:anim>
                                    <p:anim calcmode="lin" valueType="num">
                                      <p:cBhvr>
                                        <p:cTn id="67" dur="1000" fill="hold"/>
                                        <p:tgtEl>
                                          <p:spTgt spid="39"/>
                                        </p:tgtEl>
                                        <p:attrNameLst>
                                          <p:attrName>ppt_h</p:attrName>
                                        </p:attrNameLst>
                                      </p:cBhvr>
                                      <p:tavLst>
                                        <p:tav tm="0">
                                          <p:val>
                                            <p:strVal val="#ppt_h"/>
                                          </p:val>
                                        </p:tav>
                                        <p:tav tm="100000">
                                          <p:val>
                                            <p:strVal val="#ppt_h"/>
                                          </p:val>
                                        </p:tav>
                                      </p:tavLst>
                                    </p:anim>
                                    <p:animEffect transition="in" filter="fade">
                                      <p:cBhvr>
                                        <p:cTn id="68" dur="1000"/>
                                        <p:tgtEl>
                                          <p:spTgt spid="39"/>
                                        </p:tgtEl>
                                      </p:cBhvr>
                                    </p:animEffect>
                                  </p:childTnLst>
                                </p:cTn>
                              </p:par>
                              <p:par>
                                <p:cTn id="69" presetID="50" presetClass="entr" presetSubtype="0" decel="10000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1000" fill="hold"/>
                                        <p:tgtEl>
                                          <p:spTgt spid="40"/>
                                        </p:tgtEl>
                                        <p:attrNameLst>
                                          <p:attrName>ppt_w</p:attrName>
                                        </p:attrNameLst>
                                      </p:cBhvr>
                                      <p:tavLst>
                                        <p:tav tm="0">
                                          <p:val>
                                            <p:strVal val="#ppt_w+.3"/>
                                          </p:val>
                                        </p:tav>
                                        <p:tav tm="100000">
                                          <p:val>
                                            <p:strVal val="#ppt_w"/>
                                          </p:val>
                                        </p:tav>
                                      </p:tavLst>
                                    </p:anim>
                                    <p:anim calcmode="lin" valueType="num">
                                      <p:cBhvr>
                                        <p:cTn id="72" dur="1000" fill="hold"/>
                                        <p:tgtEl>
                                          <p:spTgt spid="40"/>
                                        </p:tgtEl>
                                        <p:attrNameLst>
                                          <p:attrName>ppt_h</p:attrName>
                                        </p:attrNameLst>
                                      </p:cBhvr>
                                      <p:tavLst>
                                        <p:tav tm="0">
                                          <p:val>
                                            <p:strVal val="#ppt_h"/>
                                          </p:val>
                                        </p:tav>
                                        <p:tav tm="100000">
                                          <p:val>
                                            <p:strVal val="#ppt_h"/>
                                          </p:val>
                                        </p:tav>
                                      </p:tavLst>
                                    </p:anim>
                                    <p:animEffect transition="in" filter="fade">
                                      <p:cBhvr>
                                        <p:cTn id="73" dur="1000"/>
                                        <p:tgtEl>
                                          <p:spTgt spid="40"/>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p:cTn id="76" dur="1000" fill="hold"/>
                                        <p:tgtEl>
                                          <p:spTgt spid="44"/>
                                        </p:tgtEl>
                                        <p:attrNameLst>
                                          <p:attrName>ppt_w</p:attrName>
                                        </p:attrNameLst>
                                      </p:cBhvr>
                                      <p:tavLst>
                                        <p:tav tm="0">
                                          <p:val>
                                            <p:strVal val="#ppt_w+.3"/>
                                          </p:val>
                                        </p:tav>
                                        <p:tav tm="100000">
                                          <p:val>
                                            <p:strVal val="#ppt_w"/>
                                          </p:val>
                                        </p:tav>
                                      </p:tavLst>
                                    </p:anim>
                                    <p:anim calcmode="lin" valueType="num">
                                      <p:cBhvr>
                                        <p:cTn id="77" dur="1000" fill="hold"/>
                                        <p:tgtEl>
                                          <p:spTgt spid="44"/>
                                        </p:tgtEl>
                                        <p:attrNameLst>
                                          <p:attrName>ppt_h</p:attrName>
                                        </p:attrNameLst>
                                      </p:cBhvr>
                                      <p:tavLst>
                                        <p:tav tm="0">
                                          <p:val>
                                            <p:strVal val="#ppt_h"/>
                                          </p:val>
                                        </p:tav>
                                        <p:tav tm="100000">
                                          <p:val>
                                            <p:strVal val="#ppt_h"/>
                                          </p:val>
                                        </p:tav>
                                      </p:tavLst>
                                    </p:anim>
                                    <p:animEffect transition="in" filter="fade">
                                      <p:cBhvr>
                                        <p:cTn id="78" dur="1000"/>
                                        <p:tgtEl>
                                          <p:spTgt spid="44"/>
                                        </p:tgtEl>
                                      </p:cBhvr>
                                    </p:animEffect>
                                  </p:childTnLst>
                                </p:cTn>
                              </p:par>
                              <p:par>
                                <p:cTn id="79" presetID="50" presetClass="entr" presetSubtype="0" decel="10000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p:cTn id="81" dur="1000" fill="hold"/>
                                        <p:tgtEl>
                                          <p:spTgt spid="45"/>
                                        </p:tgtEl>
                                        <p:attrNameLst>
                                          <p:attrName>ppt_w</p:attrName>
                                        </p:attrNameLst>
                                      </p:cBhvr>
                                      <p:tavLst>
                                        <p:tav tm="0">
                                          <p:val>
                                            <p:strVal val="#ppt_w+.3"/>
                                          </p:val>
                                        </p:tav>
                                        <p:tav tm="100000">
                                          <p:val>
                                            <p:strVal val="#ppt_w"/>
                                          </p:val>
                                        </p:tav>
                                      </p:tavLst>
                                    </p:anim>
                                    <p:anim calcmode="lin" valueType="num">
                                      <p:cBhvr>
                                        <p:cTn id="82" dur="1000" fill="hold"/>
                                        <p:tgtEl>
                                          <p:spTgt spid="45"/>
                                        </p:tgtEl>
                                        <p:attrNameLst>
                                          <p:attrName>ppt_h</p:attrName>
                                        </p:attrNameLst>
                                      </p:cBhvr>
                                      <p:tavLst>
                                        <p:tav tm="0">
                                          <p:val>
                                            <p:strVal val="#ppt_h"/>
                                          </p:val>
                                        </p:tav>
                                        <p:tav tm="100000">
                                          <p:val>
                                            <p:strVal val="#ppt_h"/>
                                          </p:val>
                                        </p:tav>
                                      </p:tavLst>
                                    </p:anim>
                                    <p:animEffect transition="in" filter="fade">
                                      <p:cBhvr>
                                        <p:cTn id="83" dur="1000"/>
                                        <p:tgtEl>
                                          <p:spTgt spid="45"/>
                                        </p:tgtEl>
                                      </p:cBhvr>
                                    </p:animEffect>
                                  </p:childTnLst>
                                </p:cTn>
                              </p:par>
                              <p:par>
                                <p:cTn id="84" presetID="50" presetClass="entr" presetSubtype="0" decel="100000"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1000" fill="hold"/>
                                        <p:tgtEl>
                                          <p:spTgt spid="46"/>
                                        </p:tgtEl>
                                        <p:attrNameLst>
                                          <p:attrName>ppt_w</p:attrName>
                                        </p:attrNameLst>
                                      </p:cBhvr>
                                      <p:tavLst>
                                        <p:tav tm="0">
                                          <p:val>
                                            <p:strVal val="#ppt_w+.3"/>
                                          </p:val>
                                        </p:tav>
                                        <p:tav tm="100000">
                                          <p:val>
                                            <p:strVal val="#ppt_w"/>
                                          </p:val>
                                        </p:tav>
                                      </p:tavLst>
                                    </p:anim>
                                    <p:anim calcmode="lin" valueType="num">
                                      <p:cBhvr>
                                        <p:cTn id="87" dur="1000" fill="hold"/>
                                        <p:tgtEl>
                                          <p:spTgt spid="46"/>
                                        </p:tgtEl>
                                        <p:attrNameLst>
                                          <p:attrName>ppt_h</p:attrName>
                                        </p:attrNameLst>
                                      </p:cBhvr>
                                      <p:tavLst>
                                        <p:tav tm="0">
                                          <p:val>
                                            <p:strVal val="#ppt_h"/>
                                          </p:val>
                                        </p:tav>
                                        <p:tav tm="100000">
                                          <p:val>
                                            <p:strVal val="#ppt_h"/>
                                          </p:val>
                                        </p:tav>
                                      </p:tavLst>
                                    </p:anim>
                                    <p:animEffect transition="in" filter="fade">
                                      <p:cBhvr>
                                        <p:cTn id="88" dur="1000"/>
                                        <p:tgtEl>
                                          <p:spTgt spid="46"/>
                                        </p:tgtEl>
                                      </p:cBhvr>
                                    </p:animEffect>
                                  </p:childTnLst>
                                </p:cTn>
                              </p:par>
                              <p:par>
                                <p:cTn id="89" presetID="23" presetClass="entr" presetSubtype="52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500" fill="hold"/>
                                        <p:tgtEl>
                                          <p:spTgt spid="59"/>
                                        </p:tgtEl>
                                        <p:attrNameLst>
                                          <p:attrName>ppt_w</p:attrName>
                                        </p:attrNameLst>
                                      </p:cBhvr>
                                      <p:tavLst>
                                        <p:tav tm="0">
                                          <p:val>
                                            <p:fltVal val="0"/>
                                          </p:val>
                                        </p:tav>
                                        <p:tav tm="100000">
                                          <p:val>
                                            <p:strVal val="#ppt_w"/>
                                          </p:val>
                                        </p:tav>
                                      </p:tavLst>
                                    </p:anim>
                                    <p:anim calcmode="lin" valueType="num">
                                      <p:cBhvr>
                                        <p:cTn id="92" dur="500" fill="hold"/>
                                        <p:tgtEl>
                                          <p:spTgt spid="59"/>
                                        </p:tgtEl>
                                        <p:attrNameLst>
                                          <p:attrName>ppt_h</p:attrName>
                                        </p:attrNameLst>
                                      </p:cBhvr>
                                      <p:tavLst>
                                        <p:tav tm="0">
                                          <p:val>
                                            <p:fltVal val="0"/>
                                          </p:val>
                                        </p:tav>
                                        <p:tav tm="100000">
                                          <p:val>
                                            <p:strVal val="#ppt_h"/>
                                          </p:val>
                                        </p:tav>
                                      </p:tavLst>
                                    </p:anim>
                                    <p:anim calcmode="lin" valueType="num">
                                      <p:cBhvr>
                                        <p:cTn id="93" dur="500" fill="hold"/>
                                        <p:tgtEl>
                                          <p:spTgt spid="59"/>
                                        </p:tgtEl>
                                        <p:attrNameLst>
                                          <p:attrName>ppt_x</p:attrName>
                                        </p:attrNameLst>
                                      </p:cBhvr>
                                      <p:tavLst>
                                        <p:tav tm="0">
                                          <p:val>
                                            <p:fltVal val="0.5"/>
                                          </p:val>
                                        </p:tav>
                                        <p:tav tm="100000">
                                          <p:val>
                                            <p:strVal val="#ppt_x"/>
                                          </p:val>
                                        </p:tav>
                                      </p:tavLst>
                                    </p:anim>
                                    <p:anim calcmode="lin" valueType="num">
                                      <p:cBhvr>
                                        <p:cTn id="94" dur="500" fill="hold"/>
                                        <p:tgtEl>
                                          <p:spTgt spid="59"/>
                                        </p:tgtEl>
                                        <p:attrNameLst>
                                          <p:attrName>ppt_y</p:attrName>
                                        </p:attrNameLst>
                                      </p:cBhvr>
                                      <p:tavLst>
                                        <p:tav tm="0">
                                          <p:val>
                                            <p:fltVal val="0.5"/>
                                          </p:val>
                                        </p:tav>
                                        <p:tav tm="100000">
                                          <p:val>
                                            <p:strVal val="#ppt_y"/>
                                          </p:val>
                                        </p:tav>
                                      </p:tavLst>
                                    </p:anim>
                                  </p:childTnLst>
                                </p:cTn>
                              </p:par>
                            </p:childTnLst>
                          </p:cTn>
                        </p:par>
                        <p:par>
                          <p:cTn id="95" fill="hold">
                            <p:stCondLst>
                              <p:cond delay="3000"/>
                            </p:stCondLst>
                            <p:childTnLst>
                              <p:par>
                                <p:cTn id="96" presetID="22" presetClass="entr" presetSubtype="8" fill="hold"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left)">
                                      <p:cBhvr>
                                        <p:cTn id="98" dur="500"/>
                                        <p:tgtEl>
                                          <p:spTgt spid="55"/>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fade">
                                      <p:cBhvr>
                                        <p:cTn id="103" dur="1000"/>
                                        <p:tgtEl>
                                          <p:spTgt spid="73"/>
                                        </p:tgtEl>
                                      </p:cBhvr>
                                    </p:animEffect>
                                    <p:anim calcmode="lin" valueType="num">
                                      <p:cBhvr>
                                        <p:cTn id="104" dur="1000" fill="hold"/>
                                        <p:tgtEl>
                                          <p:spTgt spid="73"/>
                                        </p:tgtEl>
                                        <p:attrNameLst>
                                          <p:attrName>ppt_x</p:attrName>
                                        </p:attrNameLst>
                                      </p:cBhvr>
                                      <p:tavLst>
                                        <p:tav tm="0">
                                          <p:val>
                                            <p:strVal val="#ppt_x"/>
                                          </p:val>
                                        </p:tav>
                                        <p:tav tm="100000">
                                          <p:val>
                                            <p:strVal val="#ppt_x"/>
                                          </p:val>
                                        </p:tav>
                                      </p:tavLst>
                                    </p:anim>
                                    <p:anim calcmode="lin" valueType="num">
                                      <p:cBhvr>
                                        <p:cTn id="10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53" presetClass="exit" presetSubtype="32" fill="hold" grpId="1" nodeType="clickEffect">
                                  <p:stCondLst>
                                    <p:cond delay="0"/>
                                  </p:stCondLst>
                                  <p:childTnLst>
                                    <p:anim calcmode="lin" valueType="num">
                                      <p:cBhvr>
                                        <p:cTn id="109" dur="500"/>
                                        <p:tgtEl>
                                          <p:spTgt spid="73"/>
                                        </p:tgtEl>
                                        <p:attrNameLst>
                                          <p:attrName>ppt_w</p:attrName>
                                        </p:attrNameLst>
                                      </p:cBhvr>
                                      <p:tavLst>
                                        <p:tav tm="0">
                                          <p:val>
                                            <p:strVal val="ppt_w"/>
                                          </p:val>
                                        </p:tav>
                                        <p:tav tm="100000">
                                          <p:val>
                                            <p:fltVal val="0"/>
                                          </p:val>
                                        </p:tav>
                                      </p:tavLst>
                                    </p:anim>
                                    <p:anim calcmode="lin" valueType="num">
                                      <p:cBhvr>
                                        <p:cTn id="110" dur="500"/>
                                        <p:tgtEl>
                                          <p:spTgt spid="73"/>
                                        </p:tgtEl>
                                        <p:attrNameLst>
                                          <p:attrName>ppt_h</p:attrName>
                                        </p:attrNameLst>
                                      </p:cBhvr>
                                      <p:tavLst>
                                        <p:tav tm="0">
                                          <p:val>
                                            <p:strVal val="ppt_h"/>
                                          </p:val>
                                        </p:tav>
                                        <p:tav tm="100000">
                                          <p:val>
                                            <p:fltVal val="0"/>
                                          </p:val>
                                        </p:tav>
                                      </p:tavLst>
                                    </p:anim>
                                    <p:animEffect transition="out" filter="fade">
                                      <p:cBhvr>
                                        <p:cTn id="111" dur="500"/>
                                        <p:tgtEl>
                                          <p:spTgt spid="73"/>
                                        </p:tgtEl>
                                      </p:cBhvr>
                                    </p:animEffect>
                                    <p:set>
                                      <p:cBhvr>
                                        <p:cTn id="112" dur="1" fill="hold">
                                          <p:stCondLst>
                                            <p:cond delay="499"/>
                                          </p:stCondLst>
                                        </p:cTn>
                                        <p:tgtEl>
                                          <p:spTgt spid="73"/>
                                        </p:tgtEl>
                                        <p:attrNameLst>
                                          <p:attrName>style.visibility</p:attrName>
                                        </p:attrNameLst>
                                      </p:cBhvr>
                                      <p:to>
                                        <p:strVal val="hidden"/>
                                      </p:to>
                                    </p:se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wipe(left)">
                                      <p:cBhvr>
                                        <p:cTn id="116" dur="500"/>
                                        <p:tgtEl>
                                          <p:spTgt spid="74"/>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xit" presetSubtype="32" fill="hold" grpId="1" nodeType="clickEffect">
                                  <p:stCondLst>
                                    <p:cond delay="0"/>
                                  </p:stCondLst>
                                  <p:childTnLst>
                                    <p:anim calcmode="lin" valueType="num">
                                      <p:cBhvr>
                                        <p:cTn id="120" dur="500"/>
                                        <p:tgtEl>
                                          <p:spTgt spid="74"/>
                                        </p:tgtEl>
                                        <p:attrNameLst>
                                          <p:attrName>ppt_w</p:attrName>
                                        </p:attrNameLst>
                                      </p:cBhvr>
                                      <p:tavLst>
                                        <p:tav tm="0">
                                          <p:val>
                                            <p:strVal val="ppt_w"/>
                                          </p:val>
                                        </p:tav>
                                        <p:tav tm="100000">
                                          <p:val>
                                            <p:fltVal val="0"/>
                                          </p:val>
                                        </p:tav>
                                      </p:tavLst>
                                    </p:anim>
                                    <p:anim calcmode="lin" valueType="num">
                                      <p:cBhvr>
                                        <p:cTn id="121" dur="500"/>
                                        <p:tgtEl>
                                          <p:spTgt spid="74"/>
                                        </p:tgtEl>
                                        <p:attrNameLst>
                                          <p:attrName>ppt_h</p:attrName>
                                        </p:attrNameLst>
                                      </p:cBhvr>
                                      <p:tavLst>
                                        <p:tav tm="0">
                                          <p:val>
                                            <p:strVal val="ppt_h"/>
                                          </p:val>
                                        </p:tav>
                                        <p:tav tm="100000">
                                          <p:val>
                                            <p:fltVal val="0"/>
                                          </p:val>
                                        </p:tav>
                                      </p:tavLst>
                                    </p:anim>
                                    <p:animEffect transition="out" filter="fade">
                                      <p:cBhvr>
                                        <p:cTn id="122" dur="500"/>
                                        <p:tgtEl>
                                          <p:spTgt spid="74"/>
                                        </p:tgtEl>
                                      </p:cBhvr>
                                    </p:animEffect>
                                    <p:set>
                                      <p:cBhvr>
                                        <p:cTn id="123" dur="1" fill="hold">
                                          <p:stCondLst>
                                            <p:cond delay="499"/>
                                          </p:stCondLst>
                                        </p:cTn>
                                        <p:tgtEl>
                                          <p:spTgt spid="74"/>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3" presetClass="entr" presetSubtype="528" fill="hold" grpId="0" nodeType="clickEffect">
                                  <p:stCondLst>
                                    <p:cond delay="0"/>
                                  </p:stCondLst>
                                  <p:childTnLst>
                                    <p:set>
                                      <p:cBhvr>
                                        <p:cTn id="127" dur="1" fill="hold">
                                          <p:stCondLst>
                                            <p:cond delay="0"/>
                                          </p:stCondLst>
                                        </p:cTn>
                                        <p:tgtEl>
                                          <p:spTgt spid="90"/>
                                        </p:tgtEl>
                                        <p:attrNameLst>
                                          <p:attrName>style.visibility</p:attrName>
                                        </p:attrNameLst>
                                      </p:cBhvr>
                                      <p:to>
                                        <p:strVal val="visible"/>
                                      </p:to>
                                    </p:set>
                                    <p:anim calcmode="lin" valueType="num">
                                      <p:cBhvr>
                                        <p:cTn id="128" dur="500" fill="hold"/>
                                        <p:tgtEl>
                                          <p:spTgt spid="90"/>
                                        </p:tgtEl>
                                        <p:attrNameLst>
                                          <p:attrName>ppt_w</p:attrName>
                                        </p:attrNameLst>
                                      </p:cBhvr>
                                      <p:tavLst>
                                        <p:tav tm="0">
                                          <p:val>
                                            <p:fltVal val="0"/>
                                          </p:val>
                                        </p:tav>
                                        <p:tav tm="100000">
                                          <p:val>
                                            <p:strVal val="#ppt_w"/>
                                          </p:val>
                                        </p:tav>
                                      </p:tavLst>
                                    </p:anim>
                                    <p:anim calcmode="lin" valueType="num">
                                      <p:cBhvr>
                                        <p:cTn id="129" dur="500" fill="hold"/>
                                        <p:tgtEl>
                                          <p:spTgt spid="90"/>
                                        </p:tgtEl>
                                        <p:attrNameLst>
                                          <p:attrName>ppt_h</p:attrName>
                                        </p:attrNameLst>
                                      </p:cBhvr>
                                      <p:tavLst>
                                        <p:tav tm="0">
                                          <p:val>
                                            <p:fltVal val="0"/>
                                          </p:val>
                                        </p:tav>
                                        <p:tav tm="100000">
                                          <p:val>
                                            <p:strVal val="#ppt_h"/>
                                          </p:val>
                                        </p:tav>
                                      </p:tavLst>
                                    </p:anim>
                                    <p:anim calcmode="lin" valueType="num">
                                      <p:cBhvr>
                                        <p:cTn id="130" dur="500" fill="hold"/>
                                        <p:tgtEl>
                                          <p:spTgt spid="90"/>
                                        </p:tgtEl>
                                        <p:attrNameLst>
                                          <p:attrName>ppt_x</p:attrName>
                                        </p:attrNameLst>
                                      </p:cBhvr>
                                      <p:tavLst>
                                        <p:tav tm="0">
                                          <p:val>
                                            <p:fltVal val="0.5"/>
                                          </p:val>
                                        </p:tav>
                                        <p:tav tm="100000">
                                          <p:val>
                                            <p:strVal val="#ppt_x"/>
                                          </p:val>
                                        </p:tav>
                                      </p:tavLst>
                                    </p:anim>
                                    <p:anim calcmode="lin" valueType="num">
                                      <p:cBhvr>
                                        <p:cTn id="131" dur="500" fill="hold"/>
                                        <p:tgtEl>
                                          <p:spTgt spid="90"/>
                                        </p:tgtEl>
                                        <p:attrNameLst>
                                          <p:attrName>ppt_y</p:attrName>
                                        </p:attrNameLst>
                                      </p:cBhvr>
                                      <p:tavLst>
                                        <p:tav tm="0">
                                          <p:val>
                                            <p:fltVal val="0.5"/>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6" presetClass="emph" presetSubtype="0" fill="hold" grpId="1" nodeType="clickEffect">
                                  <p:stCondLst>
                                    <p:cond delay="0"/>
                                  </p:stCondLst>
                                  <p:childTnLst>
                                    <p:animScale>
                                      <p:cBhvr>
                                        <p:cTn id="135" dur="2000" fill="hold"/>
                                        <p:tgtEl>
                                          <p:spTgt spid="37"/>
                                        </p:tgtEl>
                                      </p:cBhvr>
                                      <p:by x="150000" y="150000"/>
                                    </p:animScale>
                                  </p:childTnLst>
                                </p:cTn>
                              </p:par>
                            </p:childTnLst>
                          </p:cTn>
                        </p:par>
                      </p:childTnLst>
                    </p:cTn>
                  </p:par>
                  <p:par>
                    <p:cTn id="136" fill="hold">
                      <p:stCondLst>
                        <p:cond delay="indefinite"/>
                      </p:stCondLst>
                      <p:childTnLst>
                        <p:par>
                          <p:cTn id="137" fill="hold">
                            <p:stCondLst>
                              <p:cond delay="0"/>
                            </p:stCondLst>
                            <p:childTnLst>
                              <p:par>
                                <p:cTn id="138" presetID="6" presetClass="emph" presetSubtype="0" fill="hold" grpId="1" nodeType="clickEffect">
                                  <p:stCondLst>
                                    <p:cond delay="0"/>
                                  </p:stCondLst>
                                  <p:childTnLst>
                                    <p:animScale>
                                      <p:cBhvr>
                                        <p:cTn id="139" dur="2000" fill="hold"/>
                                        <p:tgtEl>
                                          <p:spTgt spid="38"/>
                                        </p:tgtEl>
                                      </p:cBhvr>
                                      <p:by x="150000" y="150000"/>
                                    </p:animScale>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92"/>
                                        </p:tgtEl>
                                        <p:attrNameLst>
                                          <p:attrName>style.visibility</p:attrName>
                                        </p:attrNameLst>
                                      </p:cBhvr>
                                      <p:to>
                                        <p:strVal val="visible"/>
                                      </p:to>
                                    </p:set>
                                    <p:animEffect transition="in" filter="wipe(left)">
                                      <p:cBhvr>
                                        <p:cTn id="144" dur="500"/>
                                        <p:tgtEl>
                                          <p:spTgt spid="92"/>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xit" presetSubtype="32" fill="hold" grpId="1" nodeType="clickEffect">
                                  <p:stCondLst>
                                    <p:cond delay="0"/>
                                  </p:stCondLst>
                                  <p:childTnLst>
                                    <p:anim calcmode="lin" valueType="num">
                                      <p:cBhvr>
                                        <p:cTn id="148" dur="500"/>
                                        <p:tgtEl>
                                          <p:spTgt spid="92"/>
                                        </p:tgtEl>
                                        <p:attrNameLst>
                                          <p:attrName>ppt_w</p:attrName>
                                        </p:attrNameLst>
                                      </p:cBhvr>
                                      <p:tavLst>
                                        <p:tav tm="0">
                                          <p:val>
                                            <p:strVal val="ppt_w"/>
                                          </p:val>
                                        </p:tav>
                                        <p:tav tm="100000">
                                          <p:val>
                                            <p:fltVal val="0"/>
                                          </p:val>
                                        </p:tav>
                                      </p:tavLst>
                                    </p:anim>
                                    <p:anim calcmode="lin" valueType="num">
                                      <p:cBhvr>
                                        <p:cTn id="149" dur="500"/>
                                        <p:tgtEl>
                                          <p:spTgt spid="92"/>
                                        </p:tgtEl>
                                        <p:attrNameLst>
                                          <p:attrName>ppt_h</p:attrName>
                                        </p:attrNameLst>
                                      </p:cBhvr>
                                      <p:tavLst>
                                        <p:tav tm="0">
                                          <p:val>
                                            <p:strVal val="ppt_h"/>
                                          </p:val>
                                        </p:tav>
                                        <p:tav tm="100000">
                                          <p:val>
                                            <p:fltVal val="0"/>
                                          </p:val>
                                        </p:tav>
                                      </p:tavLst>
                                    </p:anim>
                                    <p:animEffect transition="out" filter="fade">
                                      <p:cBhvr>
                                        <p:cTn id="150" dur="500"/>
                                        <p:tgtEl>
                                          <p:spTgt spid="92"/>
                                        </p:tgtEl>
                                      </p:cBhvr>
                                    </p:animEffect>
                                    <p:set>
                                      <p:cBhvr>
                                        <p:cTn id="151" dur="1" fill="hold">
                                          <p:stCondLst>
                                            <p:cond delay="499"/>
                                          </p:stCondLst>
                                        </p:cTn>
                                        <p:tgtEl>
                                          <p:spTgt spid="92"/>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3" presetClass="entr" presetSubtype="528" fill="hold" grpId="0" nodeType="clickEffect">
                                  <p:stCondLst>
                                    <p:cond delay="0"/>
                                  </p:stCondLst>
                                  <p:childTnLst>
                                    <p:set>
                                      <p:cBhvr>
                                        <p:cTn id="155" dur="1" fill="hold">
                                          <p:stCondLst>
                                            <p:cond delay="0"/>
                                          </p:stCondLst>
                                        </p:cTn>
                                        <p:tgtEl>
                                          <p:spTgt spid="91"/>
                                        </p:tgtEl>
                                        <p:attrNameLst>
                                          <p:attrName>style.visibility</p:attrName>
                                        </p:attrNameLst>
                                      </p:cBhvr>
                                      <p:to>
                                        <p:strVal val="visible"/>
                                      </p:to>
                                    </p:set>
                                    <p:anim calcmode="lin" valueType="num">
                                      <p:cBhvr>
                                        <p:cTn id="156" dur="500" fill="hold"/>
                                        <p:tgtEl>
                                          <p:spTgt spid="91"/>
                                        </p:tgtEl>
                                        <p:attrNameLst>
                                          <p:attrName>ppt_w</p:attrName>
                                        </p:attrNameLst>
                                      </p:cBhvr>
                                      <p:tavLst>
                                        <p:tav tm="0">
                                          <p:val>
                                            <p:fltVal val="0"/>
                                          </p:val>
                                        </p:tav>
                                        <p:tav tm="100000">
                                          <p:val>
                                            <p:strVal val="#ppt_w"/>
                                          </p:val>
                                        </p:tav>
                                      </p:tavLst>
                                    </p:anim>
                                    <p:anim calcmode="lin" valueType="num">
                                      <p:cBhvr>
                                        <p:cTn id="157" dur="500" fill="hold"/>
                                        <p:tgtEl>
                                          <p:spTgt spid="91"/>
                                        </p:tgtEl>
                                        <p:attrNameLst>
                                          <p:attrName>ppt_h</p:attrName>
                                        </p:attrNameLst>
                                      </p:cBhvr>
                                      <p:tavLst>
                                        <p:tav tm="0">
                                          <p:val>
                                            <p:fltVal val="0"/>
                                          </p:val>
                                        </p:tav>
                                        <p:tav tm="100000">
                                          <p:val>
                                            <p:strVal val="#ppt_h"/>
                                          </p:val>
                                        </p:tav>
                                      </p:tavLst>
                                    </p:anim>
                                    <p:anim calcmode="lin" valueType="num">
                                      <p:cBhvr>
                                        <p:cTn id="158" dur="500" fill="hold"/>
                                        <p:tgtEl>
                                          <p:spTgt spid="91"/>
                                        </p:tgtEl>
                                        <p:attrNameLst>
                                          <p:attrName>ppt_x</p:attrName>
                                        </p:attrNameLst>
                                      </p:cBhvr>
                                      <p:tavLst>
                                        <p:tav tm="0">
                                          <p:val>
                                            <p:fltVal val="0.5"/>
                                          </p:val>
                                        </p:tav>
                                        <p:tav tm="100000">
                                          <p:val>
                                            <p:strVal val="#ppt_x"/>
                                          </p:val>
                                        </p:tav>
                                      </p:tavLst>
                                    </p:anim>
                                    <p:anim calcmode="lin" valueType="num">
                                      <p:cBhvr>
                                        <p:cTn id="159" dur="500" fill="hold"/>
                                        <p:tgtEl>
                                          <p:spTgt spid="91"/>
                                        </p:tgtEl>
                                        <p:attrNameLst>
                                          <p:attrName>ppt_y</p:attrName>
                                        </p:attrNameLst>
                                      </p:cBhvr>
                                      <p:tavLst>
                                        <p:tav tm="0">
                                          <p:val>
                                            <p:fltVal val="0.5"/>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6" presetClass="emph" presetSubtype="0" fill="hold" grpId="1" nodeType="clickEffect">
                                  <p:stCondLst>
                                    <p:cond delay="0"/>
                                  </p:stCondLst>
                                  <p:childTnLst>
                                    <p:animScale>
                                      <p:cBhvr>
                                        <p:cTn id="163" dur="2000" fill="hold"/>
                                        <p:tgtEl>
                                          <p:spTgt spid="39"/>
                                        </p:tgtEl>
                                      </p:cBhvr>
                                      <p:by x="150000" y="150000"/>
                                    </p:animScale>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104"/>
                                        </p:tgtEl>
                                        <p:attrNameLst>
                                          <p:attrName>style.visibility</p:attrName>
                                        </p:attrNameLst>
                                      </p:cBhvr>
                                      <p:to>
                                        <p:strVal val="visible"/>
                                      </p:to>
                                    </p:set>
                                    <p:animEffect transition="in" filter="wipe(left)">
                                      <p:cBhvr>
                                        <p:cTn id="168" dur="500"/>
                                        <p:tgtEl>
                                          <p:spTgt spid="104"/>
                                        </p:tgtEl>
                                      </p:cBhvr>
                                    </p:animEffect>
                                  </p:childTnLst>
                                </p:cTn>
                              </p:par>
                            </p:childTnLst>
                          </p:cTn>
                        </p:par>
                      </p:childTnLst>
                    </p:cTn>
                  </p:par>
                  <p:par>
                    <p:cTn id="169" fill="hold">
                      <p:stCondLst>
                        <p:cond delay="indefinite"/>
                      </p:stCondLst>
                      <p:childTnLst>
                        <p:par>
                          <p:cTn id="170" fill="hold">
                            <p:stCondLst>
                              <p:cond delay="0"/>
                            </p:stCondLst>
                            <p:childTnLst>
                              <p:par>
                                <p:cTn id="171" presetID="53" presetClass="exit" presetSubtype="32" fill="hold" grpId="1" nodeType="clickEffect">
                                  <p:stCondLst>
                                    <p:cond delay="0"/>
                                  </p:stCondLst>
                                  <p:childTnLst>
                                    <p:anim calcmode="lin" valueType="num">
                                      <p:cBhvr>
                                        <p:cTn id="172" dur="500"/>
                                        <p:tgtEl>
                                          <p:spTgt spid="104"/>
                                        </p:tgtEl>
                                        <p:attrNameLst>
                                          <p:attrName>ppt_w</p:attrName>
                                        </p:attrNameLst>
                                      </p:cBhvr>
                                      <p:tavLst>
                                        <p:tav tm="0">
                                          <p:val>
                                            <p:strVal val="ppt_w"/>
                                          </p:val>
                                        </p:tav>
                                        <p:tav tm="100000">
                                          <p:val>
                                            <p:fltVal val="0"/>
                                          </p:val>
                                        </p:tav>
                                      </p:tavLst>
                                    </p:anim>
                                    <p:anim calcmode="lin" valueType="num">
                                      <p:cBhvr>
                                        <p:cTn id="173" dur="500"/>
                                        <p:tgtEl>
                                          <p:spTgt spid="104"/>
                                        </p:tgtEl>
                                        <p:attrNameLst>
                                          <p:attrName>ppt_h</p:attrName>
                                        </p:attrNameLst>
                                      </p:cBhvr>
                                      <p:tavLst>
                                        <p:tav tm="0">
                                          <p:val>
                                            <p:strVal val="ppt_h"/>
                                          </p:val>
                                        </p:tav>
                                        <p:tav tm="100000">
                                          <p:val>
                                            <p:fltVal val="0"/>
                                          </p:val>
                                        </p:tav>
                                      </p:tavLst>
                                    </p:anim>
                                    <p:animEffect transition="out" filter="fade">
                                      <p:cBhvr>
                                        <p:cTn id="174" dur="500"/>
                                        <p:tgtEl>
                                          <p:spTgt spid="104"/>
                                        </p:tgtEl>
                                      </p:cBhvr>
                                    </p:animEffect>
                                    <p:set>
                                      <p:cBhvr>
                                        <p:cTn id="175" dur="1" fill="hold">
                                          <p:stCondLst>
                                            <p:cond delay="499"/>
                                          </p:stCondLst>
                                        </p:cTn>
                                        <p:tgtEl>
                                          <p:spTgt spid="104"/>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23" presetClass="entr" presetSubtype="528" fill="hold" grpId="0" nodeType="clickEffect">
                                  <p:stCondLst>
                                    <p:cond delay="0"/>
                                  </p:stCondLst>
                                  <p:childTnLst>
                                    <p:set>
                                      <p:cBhvr>
                                        <p:cTn id="179" dur="1" fill="hold">
                                          <p:stCondLst>
                                            <p:cond delay="0"/>
                                          </p:stCondLst>
                                        </p:cTn>
                                        <p:tgtEl>
                                          <p:spTgt spid="94"/>
                                        </p:tgtEl>
                                        <p:attrNameLst>
                                          <p:attrName>style.visibility</p:attrName>
                                        </p:attrNameLst>
                                      </p:cBhvr>
                                      <p:to>
                                        <p:strVal val="visible"/>
                                      </p:to>
                                    </p:set>
                                    <p:anim calcmode="lin" valueType="num">
                                      <p:cBhvr>
                                        <p:cTn id="180" dur="500" fill="hold"/>
                                        <p:tgtEl>
                                          <p:spTgt spid="94"/>
                                        </p:tgtEl>
                                        <p:attrNameLst>
                                          <p:attrName>ppt_w</p:attrName>
                                        </p:attrNameLst>
                                      </p:cBhvr>
                                      <p:tavLst>
                                        <p:tav tm="0">
                                          <p:val>
                                            <p:fltVal val="0"/>
                                          </p:val>
                                        </p:tav>
                                        <p:tav tm="100000">
                                          <p:val>
                                            <p:strVal val="#ppt_w"/>
                                          </p:val>
                                        </p:tav>
                                      </p:tavLst>
                                    </p:anim>
                                    <p:anim calcmode="lin" valueType="num">
                                      <p:cBhvr>
                                        <p:cTn id="181" dur="500" fill="hold"/>
                                        <p:tgtEl>
                                          <p:spTgt spid="94"/>
                                        </p:tgtEl>
                                        <p:attrNameLst>
                                          <p:attrName>ppt_h</p:attrName>
                                        </p:attrNameLst>
                                      </p:cBhvr>
                                      <p:tavLst>
                                        <p:tav tm="0">
                                          <p:val>
                                            <p:fltVal val="0"/>
                                          </p:val>
                                        </p:tav>
                                        <p:tav tm="100000">
                                          <p:val>
                                            <p:strVal val="#ppt_h"/>
                                          </p:val>
                                        </p:tav>
                                      </p:tavLst>
                                    </p:anim>
                                    <p:anim calcmode="lin" valueType="num">
                                      <p:cBhvr>
                                        <p:cTn id="182" dur="500" fill="hold"/>
                                        <p:tgtEl>
                                          <p:spTgt spid="94"/>
                                        </p:tgtEl>
                                        <p:attrNameLst>
                                          <p:attrName>ppt_x</p:attrName>
                                        </p:attrNameLst>
                                      </p:cBhvr>
                                      <p:tavLst>
                                        <p:tav tm="0">
                                          <p:val>
                                            <p:fltVal val="0.5"/>
                                          </p:val>
                                        </p:tav>
                                        <p:tav tm="100000">
                                          <p:val>
                                            <p:strVal val="#ppt_x"/>
                                          </p:val>
                                        </p:tav>
                                      </p:tavLst>
                                    </p:anim>
                                    <p:anim calcmode="lin" valueType="num">
                                      <p:cBhvr>
                                        <p:cTn id="183" dur="500" fill="hold"/>
                                        <p:tgtEl>
                                          <p:spTgt spid="94"/>
                                        </p:tgtEl>
                                        <p:attrNameLst>
                                          <p:attrName>ppt_y</p:attrName>
                                        </p:attrNameLst>
                                      </p:cBhvr>
                                      <p:tavLst>
                                        <p:tav tm="0">
                                          <p:val>
                                            <p:fltVal val="0.5"/>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nodeType="clickEffect">
                                  <p:stCondLst>
                                    <p:cond delay="0"/>
                                  </p:stCondLst>
                                  <p:childTnLst>
                                    <p:set>
                                      <p:cBhvr>
                                        <p:cTn id="187" dur="1" fill="hold">
                                          <p:stCondLst>
                                            <p:cond delay="0"/>
                                          </p:stCondLst>
                                        </p:cTn>
                                        <p:tgtEl>
                                          <p:spTgt spid="95"/>
                                        </p:tgtEl>
                                        <p:attrNameLst>
                                          <p:attrName>style.visibility</p:attrName>
                                        </p:attrNameLst>
                                      </p:cBhvr>
                                      <p:to>
                                        <p:strVal val="visible"/>
                                      </p:to>
                                    </p:set>
                                    <p:animEffect transition="in" filter="wipe(down)">
                                      <p:cBhvr>
                                        <p:cTn id="188" dur="500"/>
                                        <p:tgtEl>
                                          <p:spTgt spid="95"/>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8" fill="hold" grpId="0" nodeType="click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wipe(left)">
                                      <p:cBhvr>
                                        <p:cTn id="193" dur="500"/>
                                        <p:tgtEl>
                                          <p:spTgt spid="105"/>
                                        </p:tgtEl>
                                      </p:cBhvr>
                                    </p:animEffect>
                                  </p:childTnLst>
                                </p:cTn>
                              </p:par>
                            </p:childTnLst>
                          </p:cTn>
                        </p:par>
                      </p:childTnLst>
                    </p:cTn>
                  </p:par>
                  <p:par>
                    <p:cTn id="194" fill="hold">
                      <p:stCondLst>
                        <p:cond delay="indefinite"/>
                      </p:stCondLst>
                      <p:childTnLst>
                        <p:par>
                          <p:cTn id="195" fill="hold">
                            <p:stCondLst>
                              <p:cond delay="0"/>
                            </p:stCondLst>
                            <p:childTnLst>
                              <p:par>
                                <p:cTn id="196" presetID="53" presetClass="exit" presetSubtype="32" fill="hold" grpId="1" nodeType="clickEffect">
                                  <p:stCondLst>
                                    <p:cond delay="0"/>
                                  </p:stCondLst>
                                  <p:childTnLst>
                                    <p:anim calcmode="lin" valueType="num">
                                      <p:cBhvr>
                                        <p:cTn id="197" dur="500"/>
                                        <p:tgtEl>
                                          <p:spTgt spid="105"/>
                                        </p:tgtEl>
                                        <p:attrNameLst>
                                          <p:attrName>ppt_w</p:attrName>
                                        </p:attrNameLst>
                                      </p:cBhvr>
                                      <p:tavLst>
                                        <p:tav tm="0">
                                          <p:val>
                                            <p:strVal val="ppt_w"/>
                                          </p:val>
                                        </p:tav>
                                        <p:tav tm="100000">
                                          <p:val>
                                            <p:fltVal val="0"/>
                                          </p:val>
                                        </p:tav>
                                      </p:tavLst>
                                    </p:anim>
                                    <p:anim calcmode="lin" valueType="num">
                                      <p:cBhvr>
                                        <p:cTn id="198" dur="500"/>
                                        <p:tgtEl>
                                          <p:spTgt spid="105"/>
                                        </p:tgtEl>
                                        <p:attrNameLst>
                                          <p:attrName>ppt_h</p:attrName>
                                        </p:attrNameLst>
                                      </p:cBhvr>
                                      <p:tavLst>
                                        <p:tav tm="0">
                                          <p:val>
                                            <p:strVal val="ppt_h"/>
                                          </p:val>
                                        </p:tav>
                                        <p:tav tm="100000">
                                          <p:val>
                                            <p:fltVal val="0"/>
                                          </p:val>
                                        </p:tav>
                                      </p:tavLst>
                                    </p:anim>
                                    <p:animEffect transition="out" filter="fade">
                                      <p:cBhvr>
                                        <p:cTn id="199" dur="500"/>
                                        <p:tgtEl>
                                          <p:spTgt spid="105"/>
                                        </p:tgtEl>
                                      </p:cBhvr>
                                    </p:animEffect>
                                    <p:set>
                                      <p:cBhvr>
                                        <p:cTn id="200" dur="1" fill="hold">
                                          <p:stCondLst>
                                            <p:cond delay="499"/>
                                          </p:stCondLst>
                                        </p:cTn>
                                        <p:tgtEl>
                                          <p:spTgt spid="105"/>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42" presetClass="entr" presetSubtype="0" fill="hold" grpId="1" nodeType="clickEffect">
                                  <p:stCondLst>
                                    <p:cond delay="0"/>
                                  </p:stCondLst>
                                  <p:childTnLst>
                                    <p:set>
                                      <p:cBhvr>
                                        <p:cTn id="204" dur="1" fill="hold">
                                          <p:stCondLst>
                                            <p:cond delay="0"/>
                                          </p:stCondLst>
                                        </p:cTn>
                                        <p:tgtEl>
                                          <p:spTgt spid="64"/>
                                        </p:tgtEl>
                                        <p:attrNameLst>
                                          <p:attrName>style.visibility</p:attrName>
                                        </p:attrNameLst>
                                      </p:cBhvr>
                                      <p:to>
                                        <p:strVal val="visible"/>
                                      </p:to>
                                    </p:set>
                                    <p:animEffect transition="in" filter="fade">
                                      <p:cBhvr>
                                        <p:cTn id="205" dur="1000"/>
                                        <p:tgtEl>
                                          <p:spTgt spid="64"/>
                                        </p:tgtEl>
                                      </p:cBhvr>
                                    </p:animEffect>
                                    <p:anim calcmode="lin" valueType="num">
                                      <p:cBhvr>
                                        <p:cTn id="206" dur="1000" fill="hold"/>
                                        <p:tgtEl>
                                          <p:spTgt spid="64"/>
                                        </p:tgtEl>
                                        <p:attrNameLst>
                                          <p:attrName>ppt_x</p:attrName>
                                        </p:attrNameLst>
                                      </p:cBhvr>
                                      <p:tavLst>
                                        <p:tav tm="0">
                                          <p:val>
                                            <p:strVal val="#ppt_x"/>
                                          </p:val>
                                        </p:tav>
                                        <p:tav tm="100000">
                                          <p:val>
                                            <p:strVal val="#ppt_x"/>
                                          </p:val>
                                        </p:tav>
                                      </p:tavLst>
                                    </p:anim>
                                    <p:anim calcmode="lin" valueType="num">
                                      <p:cBhvr>
                                        <p:cTn id="207" dur="1000" fill="hold"/>
                                        <p:tgtEl>
                                          <p:spTgt spid="64"/>
                                        </p:tgtEl>
                                        <p:attrNameLst>
                                          <p:attrName>ppt_y</p:attrName>
                                        </p:attrNameLst>
                                      </p:cBhvr>
                                      <p:tavLst>
                                        <p:tav tm="0">
                                          <p:val>
                                            <p:strVal val="#ppt_y+.1"/>
                                          </p:val>
                                        </p:tav>
                                        <p:tav tm="100000">
                                          <p:val>
                                            <p:strVal val="#ppt_y"/>
                                          </p:val>
                                        </p:tav>
                                      </p:tavLst>
                                    </p:anim>
                                  </p:childTnLst>
                                </p:cTn>
                              </p:par>
                              <p:par>
                                <p:cTn id="208" presetID="42" presetClass="entr" presetSubtype="0" fill="hold" grpId="1" nodeType="withEffect">
                                  <p:stCondLst>
                                    <p:cond delay="0"/>
                                  </p:stCondLst>
                                  <p:childTnLst>
                                    <p:set>
                                      <p:cBhvr>
                                        <p:cTn id="209" dur="1" fill="hold">
                                          <p:stCondLst>
                                            <p:cond delay="0"/>
                                          </p:stCondLst>
                                        </p:cTn>
                                        <p:tgtEl>
                                          <p:spTgt spid="63"/>
                                        </p:tgtEl>
                                        <p:attrNameLst>
                                          <p:attrName>style.visibility</p:attrName>
                                        </p:attrNameLst>
                                      </p:cBhvr>
                                      <p:to>
                                        <p:strVal val="visible"/>
                                      </p:to>
                                    </p:set>
                                    <p:animEffect transition="in" filter="fade">
                                      <p:cBhvr>
                                        <p:cTn id="210" dur="1000"/>
                                        <p:tgtEl>
                                          <p:spTgt spid="63"/>
                                        </p:tgtEl>
                                      </p:cBhvr>
                                    </p:animEffect>
                                    <p:anim calcmode="lin" valueType="num">
                                      <p:cBhvr>
                                        <p:cTn id="211" dur="1000" fill="hold"/>
                                        <p:tgtEl>
                                          <p:spTgt spid="63"/>
                                        </p:tgtEl>
                                        <p:attrNameLst>
                                          <p:attrName>ppt_x</p:attrName>
                                        </p:attrNameLst>
                                      </p:cBhvr>
                                      <p:tavLst>
                                        <p:tav tm="0">
                                          <p:val>
                                            <p:strVal val="#ppt_x"/>
                                          </p:val>
                                        </p:tav>
                                        <p:tav tm="100000">
                                          <p:val>
                                            <p:strVal val="#ppt_x"/>
                                          </p:val>
                                        </p:tav>
                                      </p:tavLst>
                                    </p:anim>
                                    <p:anim calcmode="lin" valueType="num">
                                      <p:cBhvr>
                                        <p:cTn id="212" dur="1000" fill="hold"/>
                                        <p:tgtEl>
                                          <p:spTgt spid="63"/>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61"/>
                                        </p:tgtEl>
                                        <p:attrNameLst>
                                          <p:attrName>style.visibility</p:attrName>
                                        </p:attrNameLst>
                                      </p:cBhvr>
                                      <p:to>
                                        <p:strVal val="visible"/>
                                      </p:to>
                                    </p:set>
                                    <p:animEffect transition="in" filter="fade">
                                      <p:cBhvr>
                                        <p:cTn id="215" dur="1000"/>
                                        <p:tgtEl>
                                          <p:spTgt spid="61"/>
                                        </p:tgtEl>
                                      </p:cBhvr>
                                    </p:animEffect>
                                    <p:anim calcmode="lin" valueType="num">
                                      <p:cBhvr>
                                        <p:cTn id="216" dur="1000" fill="hold"/>
                                        <p:tgtEl>
                                          <p:spTgt spid="61"/>
                                        </p:tgtEl>
                                        <p:attrNameLst>
                                          <p:attrName>ppt_x</p:attrName>
                                        </p:attrNameLst>
                                      </p:cBhvr>
                                      <p:tavLst>
                                        <p:tav tm="0">
                                          <p:val>
                                            <p:strVal val="#ppt_x"/>
                                          </p:val>
                                        </p:tav>
                                        <p:tav tm="100000">
                                          <p:val>
                                            <p:strVal val="#ppt_x"/>
                                          </p:val>
                                        </p:tav>
                                      </p:tavLst>
                                    </p:anim>
                                    <p:anim calcmode="lin" valueType="num">
                                      <p:cBhvr>
                                        <p:cTn id="217" dur="1000" fill="hold"/>
                                        <p:tgtEl>
                                          <p:spTgt spid="61"/>
                                        </p:tgtEl>
                                        <p:attrNameLst>
                                          <p:attrName>ppt_y</p:attrName>
                                        </p:attrNameLst>
                                      </p:cBhvr>
                                      <p:tavLst>
                                        <p:tav tm="0">
                                          <p:val>
                                            <p:strVal val="#ppt_y+.1"/>
                                          </p:val>
                                        </p:tav>
                                        <p:tav tm="100000">
                                          <p:val>
                                            <p:strVal val="#ppt_y"/>
                                          </p:val>
                                        </p:tav>
                                      </p:tavLst>
                                    </p:anim>
                                  </p:childTnLst>
                                </p:cTn>
                              </p:par>
                              <p:par>
                                <p:cTn id="218" presetID="42" presetClass="entr" presetSubtype="0" fill="hold" grpId="0" nodeType="withEffect">
                                  <p:stCondLst>
                                    <p:cond delay="0"/>
                                  </p:stCondLst>
                                  <p:childTnLst>
                                    <p:set>
                                      <p:cBhvr>
                                        <p:cTn id="219" dur="1" fill="hold">
                                          <p:stCondLst>
                                            <p:cond delay="0"/>
                                          </p:stCondLst>
                                        </p:cTn>
                                        <p:tgtEl>
                                          <p:spTgt spid="62"/>
                                        </p:tgtEl>
                                        <p:attrNameLst>
                                          <p:attrName>style.visibility</p:attrName>
                                        </p:attrNameLst>
                                      </p:cBhvr>
                                      <p:to>
                                        <p:strVal val="visible"/>
                                      </p:to>
                                    </p:set>
                                    <p:animEffect transition="in" filter="fade">
                                      <p:cBhvr>
                                        <p:cTn id="220" dur="1000"/>
                                        <p:tgtEl>
                                          <p:spTgt spid="62"/>
                                        </p:tgtEl>
                                      </p:cBhvr>
                                    </p:animEffect>
                                    <p:anim calcmode="lin" valueType="num">
                                      <p:cBhvr>
                                        <p:cTn id="221" dur="1000" fill="hold"/>
                                        <p:tgtEl>
                                          <p:spTgt spid="62"/>
                                        </p:tgtEl>
                                        <p:attrNameLst>
                                          <p:attrName>ppt_x</p:attrName>
                                        </p:attrNameLst>
                                      </p:cBhvr>
                                      <p:tavLst>
                                        <p:tav tm="0">
                                          <p:val>
                                            <p:strVal val="#ppt_x"/>
                                          </p:val>
                                        </p:tav>
                                        <p:tav tm="100000">
                                          <p:val>
                                            <p:strVal val="#ppt_x"/>
                                          </p:val>
                                        </p:tav>
                                      </p:tavLst>
                                    </p:anim>
                                    <p:anim calcmode="lin" valueType="num">
                                      <p:cBhvr>
                                        <p:cTn id="222" dur="1000" fill="hold"/>
                                        <p:tgtEl>
                                          <p:spTgt spid="62"/>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0"/>
                                  </p:stCondLst>
                                  <p:childTnLst>
                                    <p:set>
                                      <p:cBhvr>
                                        <p:cTn id="224" dur="1" fill="hold">
                                          <p:stCondLst>
                                            <p:cond delay="0"/>
                                          </p:stCondLst>
                                        </p:cTn>
                                        <p:tgtEl>
                                          <p:spTgt spid="65"/>
                                        </p:tgtEl>
                                        <p:attrNameLst>
                                          <p:attrName>style.visibility</p:attrName>
                                        </p:attrNameLst>
                                      </p:cBhvr>
                                      <p:to>
                                        <p:strVal val="visible"/>
                                      </p:to>
                                    </p:set>
                                    <p:animEffect transition="in" filter="fade">
                                      <p:cBhvr>
                                        <p:cTn id="225" dur="1000"/>
                                        <p:tgtEl>
                                          <p:spTgt spid="65"/>
                                        </p:tgtEl>
                                      </p:cBhvr>
                                    </p:animEffect>
                                    <p:anim calcmode="lin" valueType="num">
                                      <p:cBhvr>
                                        <p:cTn id="226" dur="1000" fill="hold"/>
                                        <p:tgtEl>
                                          <p:spTgt spid="65"/>
                                        </p:tgtEl>
                                        <p:attrNameLst>
                                          <p:attrName>ppt_x</p:attrName>
                                        </p:attrNameLst>
                                      </p:cBhvr>
                                      <p:tavLst>
                                        <p:tav tm="0">
                                          <p:val>
                                            <p:strVal val="#ppt_x"/>
                                          </p:val>
                                        </p:tav>
                                        <p:tav tm="100000">
                                          <p:val>
                                            <p:strVal val="#ppt_x"/>
                                          </p:val>
                                        </p:tav>
                                      </p:tavLst>
                                    </p:anim>
                                    <p:anim calcmode="lin" valueType="num">
                                      <p:cBhvr>
                                        <p:cTn id="227" dur="1000" fill="hold"/>
                                        <p:tgtEl>
                                          <p:spTgt spid="65"/>
                                        </p:tgtEl>
                                        <p:attrNameLst>
                                          <p:attrName>ppt_y</p:attrName>
                                        </p:attrNameLst>
                                      </p:cBhvr>
                                      <p:tavLst>
                                        <p:tav tm="0">
                                          <p:val>
                                            <p:strVal val="#ppt_y+.1"/>
                                          </p:val>
                                        </p:tav>
                                        <p:tav tm="100000">
                                          <p:val>
                                            <p:strVal val="#ppt_y"/>
                                          </p:val>
                                        </p:tav>
                                      </p:tavLst>
                                    </p:anim>
                                  </p:childTnLst>
                                </p:cTn>
                              </p:par>
                              <p:par>
                                <p:cTn id="228" presetID="42" presetClass="entr" presetSubtype="0" fill="hold" grpId="0" nodeType="withEffect">
                                  <p:stCondLst>
                                    <p:cond delay="0"/>
                                  </p:stCondLst>
                                  <p:childTnLst>
                                    <p:set>
                                      <p:cBhvr>
                                        <p:cTn id="229" dur="1" fill="hold">
                                          <p:stCondLst>
                                            <p:cond delay="0"/>
                                          </p:stCondLst>
                                        </p:cTn>
                                        <p:tgtEl>
                                          <p:spTgt spid="66"/>
                                        </p:tgtEl>
                                        <p:attrNameLst>
                                          <p:attrName>style.visibility</p:attrName>
                                        </p:attrNameLst>
                                      </p:cBhvr>
                                      <p:to>
                                        <p:strVal val="visible"/>
                                      </p:to>
                                    </p:set>
                                    <p:animEffect transition="in" filter="fade">
                                      <p:cBhvr>
                                        <p:cTn id="230" dur="1000"/>
                                        <p:tgtEl>
                                          <p:spTgt spid="66"/>
                                        </p:tgtEl>
                                      </p:cBhvr>
                                    </p:animEffect>
                                    <p:anim calcmode="lin" valueType="num">
                                      <p:cBhvr>
                                        <p:cTn id="231" dur="1000" fill="hold"/>
                                        <p:tgtEl>
                                          <p:spTgt spid="66"/>
                                        </p:tgtEl>
                                        <p:attrNameLst>
                                          <p:attrName>ppt_x</p:attrName>
                                        </p:attrNameLst>
                                      </p:cBhvr>
                                      <p:tavLst>
                                        <p:tav tm="0">
                                          <p:val>
                                            <p:strVal val="#ppt_x"/>
                                          </p:val>
                                        </p:tav>
                                        <p:tav tm="100000">
                                          <p:val>
                                            <p:strVal val="#ppt_x"/>
                                          </p:val>
                                        </p:tav>
                                      </p:tavLst>
                                    </p:anim>
                                    <p:anim calcmode="lin" valueType="num">
                                      <p:cBhvr>
                                        <p:cTn id="232" dur="1000" fill="hold"/>
                                        <p:tgtEl>
                                          <p:spTgt spid="66"/>
                                        </p:tgtEl>
                                        <p:attrNameLst>
                                          <p:attrName>ppt_y</p:attrName>
                                        </p:attrNameLst>
                                      </p:cBhvr>
                                      <p:tavLst>
                                        <p:tav tm="0">
                                          <p:val>
                                            <p:strVal val="#ppt_y+.1"/>
                                          </p:val>
                                        </p:tav>
                                        <p:tav tm="100000">
                                          <p:val>
                                            <p:strVal val="#ppt_y"/>
                                          </p:val>
                                        </p:tav>
                                      </p:tavLst>
                                    </p:anim>
                                  </p:childTnLst>
                                </p:cTn>
                              </p:par>
                              <p:par>
                                <p:cTn id="233" presetID="42" presetClass="entr" presetSubtype="0" fill="hold" grpId="0" nodeType="withEffect">
                                  <p:stCondLst>
                                    <p:cond delay="0"/>
                                  </p:stCondLst>
                                  <p:childTnLst>
                                    <p:set>
                                      <p:cBhvr>
                                        <p:cTn id="234" dur="1" fill="hold">
                                          <p:stCondLst>
                                            <p:cond delay="0"/>
                                          </p:stCondLst>
                                        </p:cTn>
                                        <p:tgtEl>
                                          <p:spTgt spid="67"/>
                                        </p:tgtEl>
                                        <p:attrNameLst>
                                          <p:attrName>style.visibility</p:attrName>
                                        </p:attrNameLst>
                                      </p:cBhvr>
                                      <p:to>
                                        <p:strVal val="visible"/>
                                      </p:to>
                                    </p:set>
                                    <p:animEffect transition="in" filter="fade">
                                      <p:cBhvr>
                                        <p:cTn id="235" dur="1000"/>
                                        <p:tgtEl>
                                          <p:spTgt spid="67"/>
                                        </p:tgtEl>
                                      </p:cBhvr>
                                    </p:animEffect>
                                    <p:anim calcmode="lin" valueType="num">
                                      <p:cBhvr>
                                        <p:cTn id="236" dur="1000" fill="hold"/>
                                        <p:tgtEl>
                                          <p:spTgt spid="67"/>
                                        </p:tgtEl>
                                        <p:attrNameLst>
                                          <p:attrName>ppt_x</p:attrName>
                                        </p:attrNameLst>
                                      </p:cBhvr>
                                      <p:tavLst>
                                        <p:tav tm="0">
                                          <p:val>
                                            <p:strVal val="#ppt_x"/>
                                          </p:val>
                                        </p:tav>
                                        <p:tav tm="100000">
                                          <p:val>
                                            <p:strVal val="#ppt_x"/>
                                          </p:val>
                                        </p:tav>
                                      </p:tavLst>
                                    </p:anim>
                                    <p:anim calcmode="lin" valueType="num">
                                      <p:cBhvr>
                                        <p:cTn id="237" dur="1000" fill="hold"/>
                                        <p:tgtEl>
                                          <p:spTgt spid="67"/>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68"/>
                                        </p:tgtEl>
                                        <p:attrNameLst>
                                          <p:attrName>style.visibility</p:attrName>
                                        </p:attrNameLst>
                                      </p:cBhvr>
                                      <p:to>
                                        <p:strVal val="visible"/>
                                      </p:to>
                                    </p:set>
                                    <p:animEffect transition="in" filter="fade">
                                      <p:cBhvr>
                                        <p:cTn id="240" dur="1000"/>
                                        <p:tgtEl>
                                          <p:spTgt spid="68"/>
                                        </p:tgtEl>
                                      </p:cBhvr>
                                    </p:animEffect>
                                    <p:anim calcmode="lin" valueType="num">
                                      <p:cBhvr>
                                        <p:cTn id="241" dur="1000" fill="hold"/>
                                        <p:tgtEl>
                                          <p:spTgt spid="68"/>
                                        </p:tgtEl>
                                        <p:attrNameLst>
                                          <p:attrName>ppt_x</p:attrName>
                                        </p:attrNameLst>
                                      </p:cBhvr>
                                      <p:tavLst>
                                        <p:tav tm="0">
                                          <p:val>
                                            <p:strVal val="#ppt_x"/>
                                          </p:val>
                                        </p:tav>
                                        <p:tav tm="100000">
                                          <p:val>
                                            <p:strVal val="#ppt_x"/>
                                          </p:val>
                                        </p:tav>
                                      </p:tavLst>
                                    </p:anim>
                                    <p:anim calcmode="lin" valueType="num">
                                      <p:cBhvr>
                                        <p:cTn id="242" dur="1000" fill="hold"/>
                                        <p:tgtEl>
                                          <p:spTgt spid="68"/>
                                        </p:tgtEl>
                                        <p:attrNameLst>
                                          <p:attrName>ppt_y</p:attrName>
                                        </p:attrNameLst>
                                      </p:cBhvr>
                                      <p:tavLst>
                                        <p:tav tm="0">
                                          <p:val>
                                            <p:strVal val="#ppt_y+.1"/>
                                          </p:val>
                                        </p:tav>
                                        <p:tav tm="100000">
                                          <p:val>
                                            <p:strVal val="#ppt_y"/>
                                          </p:val>
                                        </p:tav>
                                      </p:tavLst>
                                    </p:anim>
                                  </p:childTnLst>
                                </p:cTn>
                              </p:par>
                              <p:par>
                                <p:cTn id="243" presetID="42" presetClass="entr" presetSubtype="0" fill="hold" grpId="0" nodeType="withEffect">
                                  <p:stCondLst>
                                    <p:cond delay="0"/>
                                  </p:stCondLst>
                                  <p:childTnLst>
                                    <p:set>
                                      <p:cBhvr>
                                        <p:cTn id="244" dur="1" fill="hold">
                                          <p:stCondLst>
                                            <p:cond delay="0"/>
                                          </p:stCondLst>
                                        </p:cTn>
                                        <p:tgtEl>
                                          <p:spTgt spid="69"/>
                                        </p:tgtEl>
                                        <p:attrNameLst>
                                          <p:attrName>style.visibility</p:attrName>
                                        </p:attrNameLst>
                                      </p:cBhvr>
                                      <p:to>
                                        <p:strVal val="visible"/>
                                      </p:to>
                                    </p:set>
                                    <p:animEffect transition="in" filter="fade">
                                      <p:cBhvr>
                                        <p:cTn id="245" dur="1000"/>
                                        <p:tgtEl>
                                          <p:spTgt spid="69"/>
                                        </p:tgtEl>
                                      </p:cBhvr>
                                    </p:animEffect>
                                    <p:anim calcmode="lin" valueType="num">
                                      <p:cBhvr>
                                        <p:cTn id="246" dur="1000" fill="hold"/>
                                        <p:tgtEl>
                                          <p:spTgt spid="69"/>
                                        </p:tgtEl>
                                        <p:attrNameLst>
                                          <p:attrName>ppt_x</p:attrName>
                                        </p:attrNameLst>
                                      </p:cBhvr>
                                      <p:tavLst>
                                        <p:tav tm="0">
                                          <p:val>
                                            <p:strVal val="#ppt_x"/>
                                          </p:val>
                                        </p:tav>
                                        <p:tav tm="100000">
                                          <p:val>
                                            <p:strVal val="#ppt_x"/>
                                          </p:val>
                                        </p:tav>
                                      </p:tavLst>
                                    </p:anim>
                                    <p:anim calcmode="lin" valueType="num">
                                      <p:cBhvr>
                                        <p:cTn id="247" dur="1000" fill="hold"/>
                                        <p:tgtEl>
                                          <p:spTgt spid="69"/>
                                        </p:tgtEl>
                                        <p:attrNameLst>
                                          <p:attrName>ppt_y</p:attrName>
                                        </p:attrNameLst>
                                      </p:cBhvr>
                                      <p:tavLst>
                                        <p:tav tm="0">
                                          <p:val>
                                            <p:strVal val="#ppt_y+.1"/>
                                          </p:val>
                                        </p:tav>
                                        <p:tav tm="100000">
                                          <p:val>
                                            <p:strVal val="#ppt_y"/>
                                          </p:val>
                                        </p:tav>
                                      </p:tavLst>
                                    </p:anim>
                                  </p:childTnLst>
                                </p:cTn>
                              </p:par>
                              <p:par>
                                <p:cTn id="248" presetID="42" presetClass="entr" presetSubtype="0" fill="hold" grpId="0" nodeType="withEffect">
                                  <p:stCondLst>
                                    <p:cond delay="0"/>
                                  </p:stCondLst>
                                  <p:childTnLst>
                                    <p:set>
                                      <p:cBhvr>
                                        <p:cTn id="249" dur="1" fill="hold">
                                          <p:stCondLst>
                                            <p:cond delay="0"/>
                                          </p:stCondLst>
                                        </p:cTn>
                                        <p:tgtEl>
                                          <p:spTgt spid="70"/>
                                        </p:tgtEl>
                                        <p:attrNameLst>
                                          <p:attrName>style.visibility</p:attrName>
                                        </p:attrNameLst>
                                      </p:cBhvr>
                                      <p:to>
                                        <p:strVal val="visible"/>
                                      </p:to>
                                    </p:set>
                                    <p:animEffect transition="in" filter="fade">
                                      <p:cBhvr>
                                        <p:cTn id="250" dur="1000"/>
                                        <p:tgtEl>
                                          <p:spTgt spid="70"/>
                                        </p:tgtEl>
                                      </p:cBhvr>
                                    </p:animEffect>
                                    <p:anim calcmode="lin" valueType="num">
                                      <p:cBhvr>
                                        <p:cTn id="251" dur="1000" fill="hold"/>
                                        <p:tgtEl>
                                          <p:spTgt spid="70"/>
                                        </p:tgtEl>
                                        <p:attrNameLst>
                                          <p:attrName>ppt_x</p:attrName>
                                        </p:attrNameLst>
                                      </p:cBhvr>
                                      <p:tavLst>
                                        <p:tav tm="0">
                                          <p:val>
                                            <p:strVal val="#ppt_x"/>
                                          </p:val>
                                        </p:tav>
                                        <p:tav tm="100000">
                                          <p:val>
                                            <p:strVal val="#ppt_x"/>
                                          </p:val>
                                        </p:tav>
                                      </p:tavLst>
                                    </p:anim>
                                    <p:anim calcmode="lin" valueType="num">
                                      <p:cBhvr>
                                        <p:cTn id="252" dur="1000" fill="hold"/>
                                        <p:tgtEl>
                                          <p:spTgt spid="70"/>
                                        </p:tgtEl>
                                        <p:attrNameLst>
                                          <p:attrName>ppt_y</p:attrName>
                                        </p:attrNameLst>
                                      </p:cBhvr>
                                      <p:tavLst>
                                        <p:tav tm="0">
                                          <p:val>
                                            <p:strVal val="#ppt_y+.1"/>
                                          </p:val>
                                        </p:tav>
                                        <p:tav tm="100000">
                                          <p:val>
                                            <p:strVal val="#ppt_y"/>
                                          </p:val>
                                        </p:tav>
                                      </p:tavLst>
                                    </p:anim>
                                  </p:childTnLst>
                                </p:cTn>
                              </p:par>
                              <p:par>
                                <p:cTn id="253" presetID="42" presetClass="entr" presetSubtype="0" fill="hold" grpId="0" nodeType="withEffect">
                                  <p:stCondLst>
                                    <p:cond delay="0"/>
                                  </p:stCondLst>
                                  <p:childTnLst>
                                    <p:set>
                                      <p:cBhvr>
                                        <p:cTn id="254" dur="1" fill="hold">
                                          <p:stCondLst>
                                            <p:cond delay="0"/>
                                          </p:stCondLst>
                                        </p:cTn>
                                        <p:tgtEl>
                                          <p:spTgt spid="71"/>
                                        </p:tgtEl>
                                        <p:attrNameLst>
                                          <p:attrName>style.visibility</p:attrName>
                                        </p:attrNameLst>
                                      </p:cBhvr>
                                      <p:to>
                                        <p:strVal val="visible"/>
                                      </p:to>
                                    </p:set>
                                    <p:animEffect transition="in" filter="fade">
                                      <p:cBhvr>
                                        <p:cTn id="255" dur="1000"/>
                                        <p:tgtEl>
                                          <p:spTgt spid="71"/>
                                        </p:tgtEl>
                                      </p:cBhvr>
                                    </p:animEffect>
                                    <p:anim calcmode="lin" valueType="num">
                                      <p:cBhvr>
                                        <p:cTn id="256" dur="1000" fill="hold"/>
                                        <p:tgtEl>
                                          <p:spTgt spid="71"/>
                                        </p:tgtEl>
                                        <p:attrNameLst>
                                          <p:attrName>ppt_x</p:attrName>
                                        </p:attrNameLst>
                                      </p:cBhvr>
                                      <p:tavLst>
                                        <p:tav tm="0">
                                          <p:val>
                                            <p:strVal val="#ppt_x"/>
                                          </p:val>
                                        </p:tav>
                                        <p:tav tm="100000">
                                          <p:val>
                                            <p:strVal val="#ppt_x"/>
                                          </p:val>
                                        </p:tav>
                                      </p:tavLst>
                                    </p:anim>
                                    <p:anim calcmode="lin" valueType="num">
                                      <p:cBhvr>
                                        <p:cTn id="257" dur="1000" fill="hold"/>
                                        <p:tgtEl>
                                          <p:spTgt spid="71"/>
                                        </p:tgtEl>
                                        <p:attrNameLst>
                                          <p:attrName>ppt_y</p:attrName>
                                        </p:attrNameLst>
                                      </p:cBhvr>
                                      <p:tavLst>
                                        <p:tav tm="0">
                                          <p:val>
                                            <p:strVal val="#ppt_y+.1"/>
                                          </p:val>
                                        </p:tav>
                                        <p:tav tm="100000">
                                          <p:val>
                                            <p:strVal val="#ppt_y"/>
                                          </p:val>
                                        </p:tav>
                                      </p:tavLst>
                                    </p:anim>
                                  </p:childTnLst>
                                </p:cTn>
                              </p:par>
                              <p:par>
                                <p:cTn id="258" presetID="42" presetClass="entr" presetSubtype="0" fill="hold" grpId="0" nodeType="withEffect">
                                  <p:stCondLst>
                                    <p:cond delay="0"/>
                                  </p:stCondLst>
                                  <p:childTnLst>
                                    <p:set>
                                      <p:cBhvr>
                                        <p:cTn id="259" dur="1" fill="hold">
                                          <p:stCondLst>
                                            <p:cond delay="0"/>
                                          </p:stCondLst>
                                        </p:cTn>
                                        <p:tgtEl>
                                          <p:spTgt spid="72"/>
                                        </p:tgtEl>
                                        <p:attrNameLst>
                                          <p:attrName>style.visibility</p:attrName>
                                        </p:attrNameLst>
                                      </p:cBhvr>
                                      <p:to>
                                        <p:strVal val="visible"/>
                                      </p:to>
                                    </p:set>
                                    <p:animEffect transition="in" filter="fade">
                                      <p:cBhvr>
                                        <p:cTn id="260" dur="1000"/>
                                        <p:tgtEl>
                                          <p:spTgt spid="72"/>
                                        </p:tgtEl>
                                      </p:cBhvr>
                                    </p:animEffect>
                                    <p:anim calcmode="lin" valueType="num">
                                      <p:cBhvr>
                                        <p:cTn id="261" dur="1000" fill="hold"/>
                                        <p:tgtEl>
                                          <p:spTgt spid="72"/>
                                        </p:tgtEl>
                                        <p:attrNameLst>
                                          <p:attrName>ppt_x</p:attrName>
                                        </p:attrNameLst>
                                      </p:cBhvr>
                                      <p:tavLst>
                                        <p:tav tm="0">
                                          <p:val>
                                            <p:strVal val="#ppt_x"/>
                                          </p:val>
                                        </p:tav>
                                        <p:tav tm="100000">
                                          <p:val>
                                            <p:strVal val="#ppt_x"/>
                                          </p:val>
                                        </p:tav>
                                      </p:tavLst>
                                    </p:anim>
                                    <p:anim calcmode="lin" valueType="num">
                                      <p:cBhvr>
                                        <p:cTn id="262" dur="1000" fill="hold"/>
                                        <p:tgtEl>
                                          <p:spTgt spid="72"/>
                                        </p:tgtEl>
                                        <p:attrNameLst>
                                          <p:attrName>ppt_y</p:attrName>
                                        </p:attrNameLst>
                                      </p:cBhvr>
                                      <p:tavLst>
                                        <p:tav tm="0">
                                          <p:val>
                                            <p:strVal val="#ppt_y+.1"/>
                                          </p:val>
                                        </p:tav>
                                        <p:tav tm="100000">
                                          <p:val>
                                            <p:strVal val="#ppt_y"/>
                                          </p:val>
                                        </p:tav>
                                      </p:tavLst>
                                    </p:anim>
                                  </p:childTnLst>
                                </p:cTn>
                              </p:par>
                            </p:childTnLst>
                          </p:cTn>
                        </p:par>
                        <p:par>
                          <p:cTn id="263" fill="hold">
                            <p:stCondLst>
                              <p:cond delay="1000"/>
                            </p:stCondLst>
                            <p:childTnLst>
                              <p:par>
                                <p:cTn id="264" presetID="1" presetClass="path" presetSubtype="0" repeatCount="indefinite" accel="50000" decel="50000" fill="hold" grpId="0" nodeType="afterEffect">
                                  <p:stCondLst>
                                    <p:cond delay="0"/>
                                  </p:stCondLst>
                                  <p:childTnLst>
                                    <p:animMotion origin="layout" path="M 0.0026 -4.81481E-6 C 0.02357 -4.81481E-6 0.04101 0.01783 0.04101 0.04028 C 0.04101 0.06297 0.02357 0.08149 0.0026 0.08149 C -0.01823 0.08149 -0.0349 0.06297 -0.0349 0.04028 C -0.0349 0.01783 -0.01823 -4.81481E-6 0.0026 -4.81481E-6 Z " pathEditMode="relative" rAng="0" ptsTypes="AAAAA">
                                      <p:cBhvr>
                                        <p:cTn id="265" dur="2000" fill="hold"/>
                                        <p:tgtEl>
                                          <p:spTgt spid="64"/>
                                        </p:tgtEl>
                                        <p:attrNameLst>
                                          <p:attrName>ppt_x</p:attrName>
                                          <p:attrName>ppt_y</p:attrName>
                                        </p:attrNameLst>
                                      </p:cBhvr>
                                      <p:rCtr x="39" y="4074"/>
                                    </p:animMotion>
                                  </p:childTnLst>
                                </p:cTn>
                              </p:par>
                              <p:par>
                                <p:cTn id="266" presetID="1" presetClass="path" presetSubtype="0" repeatCount="indefinite" accel="50000" decel="50000" fill="hold" grpId="0" nodeType="withEffect">
                                  <p:stCondLst>
                                    <p:cond delay="0"/>
                                  </p:stCondLst>
                                  <p:childTnLst>
                                    <p:animMotion origin="layout" path="M 3.54167E-6 1.48148E-6 C 0.01979 1.48148E-6 0.03659 0.01805 0.03659 0.04051 C 0.03659 0.06342 0.01979 0.08194 3.54167E-6 0.08194 C -0.0198 0.08194 -0.03477 0.06342 -0.03477 0.04051 C -0.03477 0.01805 -0.0198 1.48148E-6 3.54167E-6 1.48148E-6 Z " pathEditMode="relative" rAng="0" ptsTypes="AAAAA">
                                      <p:cBhvr>
                                        <p:cTn id="267" dur="2000" spd="-100000" fill="hold"/>
                                        <p:tgtEl>
                                          <p:spTgt spid="63"/>
                                        </p:tgtEl>
                                        <p:attrNameLst>
                                          <p:attrName>ppt_x</p:attrName>
                                          <p:attrName>ppt_y</p:attrName>
                                        </p:attrNameLst>
                                      </p:cBhvr>
                                      <p:rCtr x="91" y="4097"/>
                                    </p:animMotion>
                                  </p:childTnLst>
                                </p:cTn>
                              </p:par>
                            </p:childTnLst>
                          </p:cTn>
                        </p:par>
                      </p:childTnLst>
                    </p:cTn>
                  </p:par>
                  <p:par>
                    <p:cTn id="268" fill="hold">
                      <p:stCondLst>
                        <p:cond delay="indefinite"/>
                      </p:stCondLst>
                      <p:childTnLst>
                        <p:par>
                          <p:cTn id="269" fill="hold">
                            <p:stCondLst>
                              <p:cond delay="0"/>
                            </p:stCondLst>
                            <p:childTnLst>
                              <p:par>
                                <p:cTn id="270" presetID="53" presetClass="entr" presetSubtype="16" fill="hold" grpId="2" nodeType="clickEffect">
                                  <p:stCondLst>
                                    <p:cond delay="0"/>
                                  </p:stCondLst>
                                  <p:childTnLst>
                                    <p:set>
                                      <p:cBhvr>
                                        <p:cTn id="271" dur="1" fill="hold">
                                          <p:stCondLst>
                                            <p:cond delay="0"/>
                                          </p:stCondLst>
                                        </p:cTn>
                                        <p:tgtEl>
                                          <p:spTgt spid="64"/>
                                        </p:tgtEl>
                                        <p:attrNameLst>
                                          <p:attrName>style.visibility</p:attrName>
                                        </p:attrNameLst>
                                      </p:cBhvr>
                                      <p:to>
                                        <p:strVal val="visible"/>
                                      </p:to>
                                    </p:set>
                                    <p:anim calcmode="lin" valueType="num">
                                      <p:cBhvr>
                                        <p:cTn id="272" dur="500" fill="hold"/>
                                        <p:tgtEl>
                                          <p:spTgt spid="64"/>
                                        </p:tgtEl>
                                        <p:attrNameLst>
                                          <p:attrName>ppt_w</p:attrName>
                                        </p:attrNameLst>
                                      </p:cBhvr>
                                      <p:tavLst>
                                        <p:tav tm="0">
                                          <p:val>
                                            <p:fltVal val="0"/>
                                          </p:val>
                                        </p:tav>
                                        <p:tav tm="100000">
                                          <p:val>
                                            <p:strVal val="#ppt_w"/>
                                          </p:val>
                                        </p:tav>
                                      </p:tavLst>
                                    </p:anim>
                                    <p:anim calcmode="lin" valueType="num">
                                      <p:cBhvr>
                                        <p:cTn id="273" dur="500" fill="hold"/>
                                        <p:tgtEl>
                                          <p:spTgt spid="64"/>
                                        </p:tgtEl>
                                        <p:attrNameLst>
                                          <p:attrName>ppt_h</p:attrName>
                                        </p:attrNameLst>
                                      </p:cBhvr>
                                      <p:tavLst>
                                        <p:tav tm="0">
                                          <p:val>
                                            <p:fltVal val="0"/>
                                          </p:val>
                                        </p:tav>
                                        <p:tav tm="100000">
                                          <p:val>
                                            <p:strVal val="#ppt_h"/>
                                          </p:val>
                                        </p:tav>
                                      </p:tavLst>
                                    </p:anim>
                                    <p:animEffect transition="in" filter="fade">
                                      <p:cBhvr>
                                        <p:cTn id="274" dur="500"/>
                                        <p:tgtEl>
                                          <p:spTgt spid="64"/>
                                        </p:tgtEl>
                                      </p:cBhvr>
                                    </p:animEffect>
                                  </p:childTnLst>
                                </p:cTn>
                              </p:par>
                              <p:par>
                                <p:cTn id="275" presetID="53" presetClass="entr" presetSubtype="16" fill="hold" grpId="2" nodeType="withEffect">
                                  <p:stCondLst>
                                    <p:cond delay="0"/>
                                  </p:stCondLst>
                                  <p:childTnLst>
                                    <p:set>
                                      <p:cBhvr>
                                        <p:cTn id="276" dur="1" fill="hold">
                                          <p:stCondLst>
                                            <p:cond delay="0"/>
                                          </p:stCondLst>
                                        </p:cTn>
                                        <p:tgtEl>
                                          <p:spTgt spid="63"/>
                                        </p:tgtEl>
                                        <p:attrNameLst>
                                          <p:attrName>style.visibility</p:attrName>
                                        </p:attrNameLst>
                                      </p:cBhvr>
                                      <p:to>
                                        <p:strVal val="visible"/>
                                      </p:to>
                                    </p:set>
                                    <p:anim calcmode="lin" valueType="num">
                                      <p:cBhvr>
                                        <p:cTn id="277" dur="500" fill="hold"/>
                                        <p:tgtEl>
                                          <p:spTgt spid="63"/>
                                        </p:tgtEl>
                                        <p:attrNameLst>
                                          <p:attrName>ppt_w</p:attrName>
                                        </p:attrNameLst>
                                      </p:cBhvr>
                                      <p:tavLst>
                                        <p:tav tm="0">
                                          <p:val>
                                            <p:fltVal val="0"/>
                                          </p:val>
                                        </p:tav>
                                        <p:tav tm="100000">
                                          <p:val>
                                            <p:strVal val="#ppt_w"/>
                                          </p:val>
                                        </p:tav>
                                      </p:tavLst>
                                    </p:anim>
                                    <p:anim calcmode="lin" valueType="num">
                                      <p:cBhvr>
                                        <p:cTn id="278" dur="500" fill="hold"/>
                                        <p:tgtEl>
                                          <p:spTgt spid="63"/>
                                        </p:tgtEl>
                                        <p:attrNameLst>
                                          <p:attrName>ppt_h</p:attrName>
                                        </p:attrNameLst>
                                      </p:cBhvr>
                                      <p:tavLst>
                                        <p:tav tm="0">
                                          <p:val>
                                            <p:fltVal val="0"/>
                                          </p:val>
                                        </p:tav>
                                        <p:tav tm="100000">
                                          <p:val>
                                            <p:strVal val="#ppt_h"/>
                                          </p:val>
                                        </p:tav>
                                      </p:tavLst>
                                    </p:anim>
                                    <p:animEffect transition="in" filter="fade">
                                      <p:cBhvr>
                                        <p:cTn id="279" dur="500"/>
                                        <p:tgtEl>
                                          <p:spTgt spid="63"/>
                                        </p:tgtEl>
                                      </p:cBhvr>
                                    </p:animEffect>
                                  </p:childTnLst>
                                </p:cTn>
                              </p:par>
                            </p:childTnLst>
                          </p:cTn>
                        </p:par>
                      </p:childTnLst>
                    </p:cTn>
                  </p:par>
                  <p:par>
                    <p:cTn id="280" fill="hold">
                      <p:stCondLst>
                        <p:cond delay="indefinite"/>
                      </p:stCondLst>
                      <p:childTnLst>
                        <p:par>
                          <p:cTn id="281" fill="hold">
                            <p:stCondLst>
                              <p:cond delay="0"/>
                            </p:stCondLst>
                            <p:childTnLst>
                              <p:par>
                                <p:cTn id="282" presetID="47" presetClass="entr" presetSubtype="0" fill="hold" grpId="0" nodeType="clickEffect">
                                  <p:stCondLst>
                                    <p:cond delay="0"/>
                                  </p:stCondLst>
                                  <p:childTnLst>
                                    <p:set>
                                      <p:cBhvr>
                                        <p:cTn id="283" dur="1" fill="hold">
                                          <p:stCondLst>
                                            <p:cond delay="0"/>
                                          </p:stCondLst>
                                        </p:cTn>
                                        <p:tgtEl>
                                          <p:spTgt spid="106"/>
                                        </p:tgtEl>
                                        <p:attrNameLst>
                                          <p:attrName>style.visibility</p:attrName>
                                        </p:attrNameLst>
                                      </p:cBhvr>
                                      <p:to>
                                        <p:strVal val="visible"/>
                                      </p:to>
                                    </p:set>
                                    <p:animEffect transition="in" filter="fade">
                                      <p:cBhvr>
                                        <p:cTn id="284" dur="1000"/>
                                        <p:tgtEl>
                                          <p:spTgt spid="106"/>
                                        </p:tgtEl>
                                      </p:cBhvr>
                                    </p:animEffect>
                                    <p:anim calcmode="lin" valueType="num">
                                      <p:cBhvr>
                                        <p:cTn id="285" dur="1000" fill="hold"/>
                                        <p:tgtEl>
                                          <p:spTgt spid="106"/>
                                        </p:tgtEl>
                                        <p:attrNameLst>
                                          <p:attrName>ppt_x</p:attrName>
                                        </p:attrNameLst>
                                      </p:cBhvr>
                                      <p:tavLst>
                                        <p:tav tm="0">
                                          <p:val>
                                            <p:strVal val="#ppt_x"/>
                                          </p:val>
                                        </p:tav>
                                        <p:tav tm="100000">
                                          <p:val>
                                            <p:strVal val="#ppt_x"/>
                                          </p:val>
                                        </p:tav>
                                      </p:tavLst>
                                    </p:anim>
                                    <p:anim calcmode="lin" valueType="num">
                                      <p:cBhvr>
                                        <p:cTn id="286"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287" fill="hold">
                      <p:stCondLst>
                        <p:cond delay="indefinite"/>
                      </p:stCondLst>
                      <p:childTnLst>
                        <p:par>
                          <p:cTn id="288" fill="hold">
                            <p:stCondLst>
                              <p:cond delay="0"/>
                            </p:stCondLst>
                            <p:childTnLst>
                              <p:par>
                                <p:cTn id="289" presetID="22" presetClass="entr" presetSubtype="8" fill="hold" grpId="0" nodeType="clickEffect">
                                  <p:stCondLst>
                                    <p:cond delay="0"/>
                                  </p:stCondLst>
                                  <p:childTnLst>
                                    <p:set>
                                      <p:cBhvr>
                                        <p:cTn id="290" dur="1" fill="hold">
                                          <p:stCondLst>
                                            <p:cond delay="0"/>
                                          </p:stCondLst>
                                        </p:cTn>
                                        <p:tgtEl>
                                          <p:spTgt spid="107"/>
                                        </p:tgtEl>
                                        <p:attrNameLst>
                                          <p:attrName>style.visibility</p:attrName>
                                        </p:attrNameLst>
                                      </p:cBhvr>
                                      <p:to>
                                        <p:strVal val="visible"/>
                                      </p:to>
                                    </p:set>
                                    <p:animEffect transition="in" filter="wipe(left)">
                                      <p:cBhvr>
                                        <p:cTn id="291" dur="500"/>
                                        <p:tgtEl>
                                          <p:spTgt spid="107"/>
                                        </p:tgtEl>
                                      </p:cBhvr>
                                    </p:animEffect>
                                  </p:childTnLst>
                                </p:cTn>
                              </p:par>
                            </p:childTnLst>
                          </p:cTn>
                        </p:par>
                      </p:childTnLst>
                    </p:cTn>
                  </p:par>
                  <p:par>
                    <p:cTn id="292" fill="hold">
                      <p:stCondLst>
                        <p:cond delay="indefinite"/>
                      </p:stCondLst>
                      <p:childTnLst>
                        <p:par>
                          <p:cTn id="293" fill="hold">
                            <p:stCondLst>
                              <p:cond delay="0"/>
                            </p:stCondLst>
                            <p:childTnLst>
                              <p:par>
                                <p:cTn id="294" presetID="53" presetClass="exit" presetSubtype="32" fill="hold" grpId="1" nodeType="clickEffect">
                                  <p:stCondLst>
                                    <p:cond delay="0"/>
                                  </p:stCondLst>
                                  <p:childTnLst>
                                    <p:anim calcmode="lin" valueType="num">
                                      <p:cBhvr>
                                        <p:cTn id="295" dur="500"/>
                                        <p:tgtEl>
                                          <p:spTgt spid="107"/>
                                        </p:tgtEl>
                                        <p:attrNameLst>
                                          <p:attrName>ppt_w</p:attrName>
                                        </p:attrNameLst>
                                      </p:cBhvr>
                                      <p:tavLst>
                                        <p:tav tm="0">
                                          <p:val>
                                            <p:strVal val="ppt_w"/>
                                          </p:val>
                                        </p:tav>
                                        <p:tav tm="100000">
                                          <p:val>
                                            <p:fltVal val="0"/>
                                          </p:val>
                                        </p:tav>
                                      </p:tavLst>
                                    </p:anim>
                                    <p:anim calcmode="lin" valueType="num">
                                      <p:cBhvr>
                                        <p:cTn id="296" dur="500"/>
                                        <p:tgtEl>
                                          <p:spTgt spid="107"/>
                                        </p:tgtEl>
                                        <p:attrNameLst>
                                          <p:attrName>ppt_h</p:attrName>
                                        </p:attrNameLst>
                                      </p:cBhvr>
                                      <p:tavLst>
                                        <p:tav tm="0">
                                          <p:val>
                                            <p:strVal val="ppt_h"/>
                                          </p:val>
                                        </p:tav>
                                        <p:tav tm="100000">
                                          <p:val>
                                            <p:fltVal val="0"/>
                                          </p:val>
                                        </p:tav>
                                      </p:tavLst>
                                    </p:anim>
                                    <p:animEffect transition="out" filter="fade">
                                      <p:cBhvr>
                                        <p:cTn id="297" dur="500"/>
                                        <p:tgtEl>
                                          <p:spTgt spid="107"/>
                                        </p:tgtEl>
                                      </p:cBhvr>
                                    </p:animEffect>
                                    <p:set>
                                      <p:cBhvr>
                                        <p:cTn id="298" dur="1" fill="hold">
                                          <p:stCondLst>
                                            <p:cond delay="499"/>
                                          </p:stCondLst>
                                        </p:cTn>
                                        <p:tgtEl>
                                          <p:spTgt spid="107"/>
                                        </p:tgtEl>
                                        <p:attrNameLst>
                                          <p:attrName>style.visibility</p:attrName>
                                        </p:attrNameLst>
                                      </p:cBhvr>
                                      <p:to>
                                        <p:strVal val="hidden"/>
                                      </p:to>
                                    </p:set>
                                  </p:childTnLst>
                                </p:cTn>
                              </p:par>
                            </p:childTnLst>
                          </p:cTn>
                        </p:par>
                        <p:par>
                          <p:cTn id="299" fill="hold">
                            <p:stCondLst>
                              <p:cond delay="500"/>
                            </p:stCondLst>
                            <p:childTnLst>
                              <p:par>
                                <p:cTn id="300" presetID="47" presetClass="entr" presetSubtype="0" fill="hold" grpId="0" nodeType="afterEffect">
                                  <p:stCondLst>
                                    <p:cond delay="0"/>
                                  </p:stCondLst>
                                  <p:childTnLst>
                                    <p:set>
                                      <p:cBhvr>
                                        <p:cTn id="301" dur="1" fill="hold">
                                          <p:stCondLst>
                                            <p:cond delay="0"/>
                                          </p:stCondLst>
                                        </p:cTn>
                                        <p:tgtEl>
                                          <p:spTgt spid="108"/>
                                        </p:tgtEl>
                                        <p:attrNameLst>
                                          <p:attrName>style.visibility</p:attrName>
                                        </p:attrNameLst>
                                      </p:cBhvr>
                                      <p:to>
                                        <p:strVal val="visible"/>
                                      </p:to>
                                    </p:set>
                                    <p:animEffect transition="in" filter="fade">
                                      <p:cBhvr>
                                        <p:cTn id="302" dur="1000"/>
                                        <p:tgtEl>
                                          <p:spTgt spid="108"/>
                                        </p:tgtEl>
                                      </p:cBhvr>
                                    </p:animEffect>
                                    <p:anim calcmode="lin" valueType="num">
                                      <p:cBhvr>
                                        <p:cTn id="303" dur="1000" fill="hold"/>
                                        <p:tgtEl>
                                          <p:spTgt spid="108"/>
                                        </p:tgtEl>
                                        <p:attrNameLst>
                                          <p:attrName>ppt_x</p:attrName>
                                        </p:attrNameLst>
                                      </p:cBhvr>
                                      <p:tavLst>
                                        <p:tav tm="0">
                                          <p:val>
                                            <p:strVal val="#ppt_x"/>
                                          </p:val>
                                        </p:tav>
                                        <p:tav tm="100000">
                                          <p:val>
                                            <p:strVal val="#ppt_x"/>
                                          </p:val>
                                        </p:tav>
                                      </p:tavLst>
                                    </p:anim>
                                    <p:anim calcmode="lin" valueType="num">
                                      <p:cBhvr>
                                        <p:cTn id="30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305" fill="hold">
                      <p:stCondLst>
                        <p:cond delay="indefinite"/>
                      </p:stCondLst>
                      <p:childTnLst>
                        <p:par>
                          <p:cTn id="306" fill="hold">
                            <p:stCondLst>
                              <p:cond delay="0"/>
                            </p:stCondLst>
                            <p:childTnLst>
                              <p:par>
                                <p:cTn id="307" presetID="23" presetClass="entr" presetSubtype="528" fill="hold" grpId="0" nodeType="clickEffect">
                                  <p:stCondLst>
                                    <p:cond delay="0"/>
                                  </p:stCondLst>
                                  <p:childTnLst>
                                    <p:set>
                                      <p:cBhvr>
                                        <p:cTn id="308" dur="1" fill="hold">
                                          <p:stCondLst>
                                            <p:cond delay="0"/>
                                          </p:stCondLst>
                                        </p:cTn>
                                        <p:tgtEl>
                                          <p:spTgt spid="109"/>
                                        </p:tgtEl>
                                        <p:attrNameLst>
                                          <p:attrName>style.visibility</p:attrName>
                                        </p:attrNameLst>
                                      </p:cBhvr>
                                      <p:to>
                                        <p:strVal val="visible"/>
                                      </p:to>
                                    </p:set>
                                    <p:anim calcmode="lin" valueType="num">
                                      <p:cBhvr>
                                        <p:cTn id="309" dur="500" fill="hold"/>
                                        <p:tgtEl>
                                          <p:spTgt spid="109"/>
                                        </p:tgtEl>
                                        <p:attrNameLst>
                                          <p:attrName>ppt_w</p:attrName>
                                        </p:attrNameLst>
                                      </p:cBhvr>
                                      <p:tavLst>
                                        <p:tav tm="0">
                                          <p:val>
                                            <p:fltVal val="0"/>
                                          </p:val>
                                        </p:tav>
                                        <p:tav tm="100000">
                                          <p:val>
                                            <p:strVal val="#ppt_w"/>
                                          </p:val>
                                        </p:tav>
                                      </p:tavLst>
                                    </p:anim>
                                    <p:anim calcmode="lin" valueType="num">
                                      <p:cBhvr>
                                        <p:cTn id="310" dur="500" fill="hold"/>
                                        <p:tgtEl>
                                          <p:spTgt spid="109"/>
                                        </p:tgtEl>
                                        <p:attrNameLst>
                                          <p:attrName>ppt_h</p:attrName>
                                        </p:attrNameLst>
                                      </p:cBhvr>
                                      <p:tavLst>
                                        <p:tav tm="0">
                                          <p:val>
                                            <p:fltVal val="0"/>
                                          </p:val>
                                        </p:tav>
                                        <p:tav tm="100000">
                                          <p:val>
                                            <p:strVal val="#ppt_h"/>
                                          </p:val>
                                        </p:tav>
                                      </p:tavLst>
                                    </p:anim>
                                    <p:anim calcmode="lin" valueType="num">
                                      <p:cBhvr>
                                        <p:cTn id="311" dur="500" fill="hold"/>
                                        <p:tgtEl>
                                          <p:spTgt spid="109"/>
                                        </p:tgtEl>
                                        <p:attrNameLst>
                                          <p:attrName>ppt_x</p:attrName>
                                        </p:attrNameLst>
                                      </p:cBhvr>
                                      <p:tavLst>
                                        <p:tav tm="0">
                                          <p:val>
                                            <p:fltVal val="0.5"/>
                                          </p:val>
                                        </p:tav>
                                        <p:tav tm="100000">
                                          <p:val>
                                            <p:strVal val="#ppt_x"/>
                                          </p:val>
                                        </p:tav>
                                      </p:tavLst>
                                    </p:anim>
                                    <p:anim calcmode="lin" valueType="num">
                                      <p:cBhvr>
                                        <p:cTn id="312" dur="500" fill="hold"/>
                                        <p:tgtEl>
                                          <p:spTgt spid="10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P spid="40" grpId="0" animBg="1"/>
      <p:bldP spid="43" grpId="0" animBg="1"/>
      <p:bldP spid="43" grpId="1" animBg="1"/>
      <p:bldP spid="44" grpId="0" animBg="1"/>
      <p:bldP spid="45" grpId="0" animBg="1"/>
      <p:bldP spid="46" grpId="0" animBg="1"/>
      <p:bldP spid="47" grpId="0" animBg="1"/>
      <p:bldP spid="47" grpId="1" animBg="1"/>
      <p:bldP spid="48" grpId="0" animBg="1"/>
      <p:bldP spid="48" grpId="1" animBg="1"/>
      <p:bldP spid="49" grpId="0" animBg="1"/>
      <p:bldP spid="50" grpId="0" animBg="1"/>
      <p:bldP spid="51" grpId="0" animBg="1"/>
      <p:bldP spid="52" grpId="0" animBg="1"/>
      <p:bldP spid="53" grpId="0" animBg="1"/>
      <p:bldP spid="53" grpId="1" animBg="1"/>
      <p:bldP spid="59" grpId="0" animBg="1"/>
      <p:bldP spid="61" grpId="0" animBg="1"/>
      <p:bldP spid="62" grpId="0" animBg="1"/>
      <p:bldP spid="63" grpId="0" animBg="1"/>
      <p:bldP spid="63" grpId="1" animBg="1"/>
      <p:bldP spid="63" grpId="2" animBg="1"/>
      <p:bldP spid="64" grpId="0" animBg="1"/>
      <p:bldP spid="64" grpId="1" animBg="1"/>
      <p:bldP spid="64" grpId="2" animBg="1"/>
      <p:bldP spid="65" grpId="0" animBg="1"/>
      <p:bldP spid="66" grpId="0" animBg="1"/>
      <p:bldP spid="67" grpId="0" animBg="1"/>
      <p:bldP spid="68" grpId="0" animBg="1"/>
      <p:bldP spid="69" grpId="0" animBg="1"/>
      <p:bldP spid="70" grpId="0" animBg="1"/>
      <p:bldP spid="71" grpId="0" animBg="1"/>
      <p:bldP spid="72" grpId="0" animBg="1"/>
      <p:bldP spid="73" grpId="0" animBg="1"/>
      <p:bldP spid="73" grpId="1" animBg="1"/>
      <p:bldP spid="74" grpId="0" animBg="1"/>
      <p:bldP spid="74" grpId="1" animBg="1"/>
      <p:bldP spid="90" grpId="0" animBg="1"/>
      <p:bldP spid="91" grpId="0" animBg="1"/>
      <p:bldP spid="92" grpId="0" animBg="1"/>
      <p:bldP spid="92" grpId="1" animBg="1"/>
      <p:bldP spid="94" grpId="0" animBg="1"/>
      <p:bldP spid="104" grpId="0" animBg="1"/>
      <p:bldP spid="104" grpId="1" animBg="1"/>
      <p:bldP spid="105" grpId="0" animBg="1"/>
      <p:bldP spid="105" grpId="1" animBg="1"/>
      <p:bldP spid="106" grpId="0" animBg="1"/>
      <p:bldP spid="107" grpId="0" animBg="1"/>
      <p:bldP spid="107" grpId="1"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407" y="1414327"/>
            <a:ext cx="4013599" cy="514470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853" t="7813" r="4576" b="14064"/>
          <a:stretch/>
        </p:blipFill>
        <p:spPr>
          <a:xfrm>
            <a:off x="862884" y="2876878"/>
            <a:ext cx="6181859" cy="33436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581" y="348559"/>
            <a:ext cx="3400593" cy="2599872"/>
          </a:xfrm>
          <a:prstGeom prst="rect">
            <a:avLst/>
          </a:prstGeom>
        </p:spPr>
      </p:pic>
      <p:sp>
        <p:nvSpPr>
          <p:cNvPr id="10" name="TextBox 9"/>
          <p:cNvSpPr txBox="1"/>
          <p:nvPr/>
        </p:nvSpPr>
        <p:spPr>
          <a:xfrm>
            <a:off x="3585337" y="1414327"/>
            <a:ext cx="5341903" cy="1216329"/>
          </a:xfrm>
          <a:prstGeom prst="rect">
            <a:avLst/>
          </a:prstGeom>
          <a:noFill/>
        </p:spPr>
        <p:txBody>
          <a:bodyPr wrap="square" lIns="107287" tIns="53643" rIns="107287" bIns="53643"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7200" b="1" dirty="0" smtClean="0">
                <a:ln w="11430"/>
                <a:effectLst>
                  <a:outerShdw blurRad="50800" dist="39000" dir="5460000" algn="tl">
                    <a:srgbClr val="000000">
                      <a:alpha val="38000"/>
                    </a:srgbClr>
                  </a:outerShdw>
                </a:effectLst>
                <a:latin typeface="NikoshBAN" pitchFamily="2" charset="0"/>
                <a:cs typeface="NikoshBAN" pitchFamily="2" charset="0"/>
              </a:rPr>
              <a:t>কোয়ান্টাম সংখ্যা</a:t>
            </a:r>
            <a:r>
              <a:rPr lang="bn-BD" sz="5400"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sz="5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8" name="TextBox 7"/>
          <p:cNvSpPr txBox="1"/>
          <p:nvPr/>
        </p:nvSpPr>
        <p:spPr>
          <a:xfrm>
            <a:off x="3975156" y="100265"/>
            <a:ext cx="3988558" cy="1462551"/>
          </a:xfrm>
          <a:prstGeom prst="rect">
            <a:avLst/>
          </a:prstGeom>
          <a:noFill/>
        </p:spPr>
        <p:txBody>
          <a:bodyPr wrap="square" lIns="107287" tIns="53643" rIns="107287" bIns="53643"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8800" b="1" dirty="0">
                <a:ln w="11430"/>
                <a:effectLst>
                  <a:outerShdw blurRad="50800" dist="39000" dir="5460000" algn="tl">
                    <a:srgbClr val="000000">
                      <a:alpha val="38000"/>
                    </a:srgbClr>
                  </a:outerShdw>
                </a:effectLst>
                <a:latin typeface="NikoshBAN" pitchFamily="2" charset="0"/>
                <a:cs typeface="NikoshBAN" pitchFamily="2" charset="0"/>
              </a:rPr>
              <a:t>আ</a:t>
            </a:r>
            <a:r>
              <a:rPr lang="bn-BD" sz="6600" b="1" dirty="0">
                <a:ln w="11430"/>
                <a:effectLst>
                  <a:outerShdw blurRad="50800" dist="39000" dir="5460000" algn="tl">
                    <a:srgbClr val="000000">
                      <a:alpha val="38000"/>
                    </a:srgbClr>
                  </a:outerShdw>
                </a:effectLst>
                <a:latin typeface="NikoshBAN" pitchFamily="2" charset="0"/>
                <a:cs typeface="NikoshBAN" pitchFamily="2" charset="0"/>
              </a:rPr>
              <a:t>জকের পাঠ </a:t>
            </a:r>
            <a:endParaRPr lang="en-US" sz="6600"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65455413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7"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1495657" y="1346772"/>
            <a:ext cx="4892623" cy="707886"/>
          </a:xfrm>
          <a:prstGeom prst="rect">
            <a:avLst/>
          </a:prstGeom>
          <a:noFill/>
        </p:spPr>
        <p:txBody>
          <a:bodyPr wrap="square" rtlCol="0">
            <a:spAutoFit/>
          </a:bodyPr>
          <a:lstStyle/>
          <a:p>
            <a:r>
              <a:rPr lang="bn-IN"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b="1" u="sng" dirty="0" smtClean="0">
                <a:ln w="0"/>
                <a:effectLst>
                  <a:outerShdw blurRad="38100" dist="19050" dir="2700000" algn="tl" rotWithShape="0">
                    <a:schemeClr val="dk1">
                      <a:alpha val="40000"/>
                    </a:schemeClr>
                  </a:outerShdw>
                </a:effectLst>
                <a:latin typeface="NikoshBAN" pitchFamily="2" charset="0"/>
                <a:cs typeface="NikoshBAN" pitchFamily="2" charset="0"/>
              </a:rPr>
              <a:t>এই পাঠ শেষে শিক্ষার্থীরা</a:t>
            </a:r>
            <a:r>
              <a:rPr lang="en-US" sz="4000" b="1" dirty="0" smtClean="0">
                <a:ln w="0"/>
                <a:effectLst>
                  <a:outerShdw blurRad="38100" dist="19050" dir="2700000" algn="tl" rotWithShape="0">
                    <a:schemeClr val="dk1">
                      <a:alpha val="40000"/>
                    </a:schemeClr>
                  </a:outerShdw>
                </a:effectLst>
                <a:latin typeface="NikoshBAN" pitchFamily="2" charset="0"/>
                <a:cs typeface="NikoshBAN" pitchFamily="2" charset="0"/>
              </a:rPr>
              <a:t>..</a:t>
            </a:r>
            <a:r>
              <a:rPr lang="bn-IN" sz="4000" b="1"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40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grpSp>
        <p:nvGrpSpPr>
          <p:cNvPr id="7" name="Group 6"/>
          <p:cNvGrpSpPr/>
          <p:nvPr/>
        </p:nvGrpSpPr>
        <p:grpSpPr>
          <a:xfrm>
            <a:off x="1895690" y="2135499"/>
            <a:ext cx="7956648" cy="1069628"/>
            <a:chOff x="1895690" y="2135499"/>
            <a:chExt cx="8744278" cy="1069628"/>
          </a:xfrm>
        </p:grpSpPr>
        <p:grpSp>
          <p:nvGrpSpPr>
            <p:cNvPr id="4" name="Group 3"/>
            <p:cNvGrpSpPr/>
            <p:nvPr/>
          </p:nvGrpSpPr>
          <p:grpSpPr>
            <a:xfrm>
              <a:off x="1895690" y="2135499"/>
              <a:ext cx="8744278" cy="1069628"/>
              <a:chOff x="1895690" y="2135499"/>
              <a:chExt cx="8744278" cy="1069628"/>
            </a:xfrm>
          </p:grpSpPr>
          <p:sp>
            <p:nvSpPr>
              <p:cNvPr id="116" name="Chevron 115"/>
              <p:cNvSpPr/>
              <p:nvPr/>
            </p:nvSpPr>
            <p:spPr>
              <a:xfrm>
                <a:off x="4603882" y="2284024"/>
                <a:ext cx="2044954" cy="861896"/>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7" name="Chevron 116"/>
              <p:cNvSpPr/>
              <p:nvPr/>
            </p:nvSpPr>
            <p:spPr>
              <a:xfrm>
                <a:off x="3626871" y="2135500"/>
                <a:ext cx="4067073" cy="1069627"/>
              </a:xfrm>
              <a:prstGeom prst="chevron">
                <a:avLst>
                  <a:gd name="adj" fmla="val 70610"/>
                </a:avLst>
              </a:prstGeom>
              <a:solidFill>
                <a:schemeClr val="tx2"/>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8" name="Chevron 117"/>
              <p:cNvSpPr/>
              <p:nvPr/>
            </p:nvSpPr>
            <p:spPr>
              <a:xfrm>
                <a:off x="6822073" y="2135501"/>
                <a:ext cx="2058542" cy="1069626"/>
              </a:xfrm>
              <a:prstGeom prst="chevron">
                <a:avLst>
                  <a:gd name="adj" fmla="val 70610"/>
                </a:avLst>
              </a:prstGeom>
              <a:solidFill>
                <a:schemeClr val="bg2">
                  <a:lumMod val="90000"/>
                </a:schemeClr>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9" name="Chevron 118"/>
              <p:cNvSpPr/>
              <p:nvPr/>
            </p:nvSpPr>
            <p:spPr>
              <a:xfrm>
                <a:off x="8139041" y="2135499"/>
                <a:ext cx="2500927" cy="1069627"/>
              </a:xfrm>
              <a:prstGeom prst="chevron">
                <a:avLst>
                  <a:gd name="adj" fmla="val 70610"/>
                </a:avLst>
              </a:prstGeom>
              <a:solidFill>
                <a:schemeClr val="tx2"/>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2" name="Freeform 121"/>
              <p:cNvSpPr/>
              <p:nvPr/>
            </p:nvSpPr>
            <p:spPr>
              <a:xfrm>
                <a:off x="2215701" y="2280808"/>
                <a:ext cx="8039168"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123" name="Oval 122"/>
              <p:cNvSpPr/>
              <p:nvPr/>
            </p:nvSpPr>
            <p:spPr>
              <a:xfrm>
                <a:off x="1903023" y="2280111"/>
                <a:ext cx="809393" cy="762496"/>
              </a:xfrm>
              <a:prstGeom prst="ellipse">
                <a:avLst/>
              </a:prstGeom>
              <a:solidFill>
                <a:schemeClr val="tx2"/>
              </a:solidFill>
              <a:ln w="25400">
                <a:solidFill>
                  <a:schemeClr val="tx2"/>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6" name="Donut 125"/>
              <p:cNvSpPr/>
              <p:nvPr/>
            </p:nvSpPr>
            <p:spPr>
              <a:xfrm>
                <a:off x="1895690" y="2284025"/>
                <a:ext cx="812173" cy="758840"/>
              </a:xfrm>
              <a:prstGeom prst="donut">
                <a:avLst>
                  <a:gd name="adj" fmla="val 6366"/>
                </a:avLst>
              </a:prstGeom>
              <a:solidFill>
                <a:srgbClr val="F9318A"/>
              </a:solidFill>
              <a:ln>
                <a:solidFill>
                  <a:schemeClr val="tx2"/>
                </a:solid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Rectangle 128"/>
              <p:cNvSpPr/>
              <p:nvPr/>
            </p:nvSpPr>
            <p:spPr>
              <a:xfrm>
                <a:off x="2698813" y="2394016"/>
                <a:ext cx="7364269" cy="584775"/>
              </a:xfrm>
              <a:prstGeom prst="rect">
                <a:avLst/>
              </a:prstGeom>
            </p:spPr>
            <p:txBody>
              <a:bodyPr wrap="square">
                <a:spAutoFit/>
              </a:bodyPr>
              <a:lstStyle/>
              <a:p>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কোয়ান্টাম সংখ্যার সঙ্গা বলতে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পারবে</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9" name="Oval 138"/>
              <p:cNvSpPr/>
              <p:nvPr/>
            </p:nvSpPr>
            <p:spPr>
              <a:xfrm>
                <a:off x="2038607" y="2410558"/>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5" name="Rectangle 4"/>
            <p:cNvSpPr/>
            <p:nvPr/>
          </p:nvSpPr>
          <p:spPr>
            <a:xfrm>
              <a:off x="1954361" y="2328836"/>
              <a:ext cx="721381" cy="6825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bn-BD" sz="4000" b="1" dirty="0" smtClean="0">
                  <a:latin typeface="NikoshBAN" panose="02000000000000000000" pitchFamily="2" charset="0"/>
                  <a:cs typeface="NikoshBAN" panose="02000000000000000000" pitchFamily="2" charset="0"/>
                </a:rPr>
                <a:t>১</a:t>
              </a:r>
              <a:endParaRPr lang="en-US" sz="4000" b="1" dirty="0">
                <a:latin typeface="NikoshBAN" panose="02000000000000000000" pitchFamily="2" charset="0"/>
                <a:cs typeface="NikoshBAN" panose="02000000000000000000" pitchFamily="2" charset="0"/>
              </a:endParaRPr>
            </a:p>
          </p:txBody>
        </p:sp>
      </p:grpSp>
      <p:grpSp>
        <p:nvGrpSpPr>
          <p:cNvPr id="84" name="Group 83"/>
          <p:cNvGrpSpPr/>
          <p:nvPr/>
        </p:nvGrpSpPr>
        <p:grpSpPr>
          <a:xfrm>
            <a:off x="1895690" y="2971317"/>
            <a:ext cx="7956648" cy="1069628"/>
            <a:chOff x="1895690" y="2135499"/>
            <a:chExt cx="8744278" cy="1069628"/>
          </a:xfrm>
        </p:grpSpPr>
        <p:grpSp>
          <p:nvGrpSpPr>
            <p:cNvPr id="85" name="Group 84"/>
            <p:cNvGrpSpPr/>
            <p:nvPr/>
          </p:nvGrpSpPr>
          <p:grpSpPr>
            <a:xfrm>
              <a:off x="1895690" y="2135499"/>
              <a:ext cx="8744278" cy="1069628"/>
              <a:chOff x="1895690" y="2135499"/>
              <a:chExt cx="8744278" cy="1069628"/>
            </a:xfrm>
          </p:grpSpPr>
          <p:sp>
            <p:nvSpPr>
              <p:cNvPr id="87" name="Chevron 86"/>
              <p:cNvSpPr/>
              <p:nvPr/>
            </p:nvSpPr>
            <p:spPr>
              <a:xfrm>
                <a:off x="4603882" y="2284024"/>
                <a:ext cx="2044954" cy="861896"/>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8" name="Chevron 87"/>
              <p:cNvSpPr/>
              <p:nvPr/>
            </p:nvSpPr>
            <p:spPr>
              <a:xfrm>
                <a:off x="3626871" y="2135500"/>
                <a:ext cx="4067073" cy="1069627"/>
              </a:xfrm>
              <a:prstGeom prst="chevron">
                <a:avLst>
                  <a:gd name="adj" fmla="val 70610"/>
                </a:avLst>
              </a:prstGeom>
              <a:solidFill>
                <a:schemeClr val="tx2"/>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9" name="Chevron 88"/>
              <p:cNvSpPr/>
              <p:nvPr/>
            </p:nvSpPr>
            <p:spPr>
              <a:xfrm>
                <a:off x="6822073" y="2135501"/>
                <a:ext cx="2058542" cy="1069626"/>
              </a:xfrm>
              <a:prstGeom prst="chevron">
                <a:avLst>
                  <a:gd name="adj" fmla="val 70610"/>
                </a:avLst>
              </a:prstGeom>
              <a:solidFill>
                <a:schemeClr val="bg2">
                  <a:lumMod val="90000"/>
                </a:schemeClr>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0" name="Chevron 89"/>
              <p:cNvSpPr/>
              <p:nvPr/>
            </p:nvSpPr>
            <p:spPr>
              <a:xfrm>
                <a:off x="8139041" y="2135499"/>
                <a:ext cx="2500927" cy="1069627"/>
              </a:xfrm>
              <a:prstGeom prst="chevron">
                <a:avLst>
                  <a:gd name="adj" fmla="val 70610"/>
                </a:avLst>
              </a:prstGeom>
              <a:solidFill>
                <a:schemeClr val="tx2"/>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1" name="Freeform 90"/>
              <p:cNvSpPr/>
              <p:nvPr/>
            </p:nvSpPr>
            <p:spPr>
              <a:xfrm>
                <a:off x="2215701" y="2280808"/>
                <a:ext cx="8039168"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92" name="Oval 91"/>
              <p:cNvSpPr/>
              <p:nvPr/>
            </p:nvSpPr>
            <p:spPr>
              <a:xfrm>
                <a:off x="1903023" y="2280111"/>
                <a:ext cx="809393" cy="762496"/>
              </a:xfrm>
              <a:prstGeom prst="ellipse">
                <a:avLst/>
              </a:prstGeom>
              <a:solidFill>
                <a:schemeClr val="tx2"/>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3" name="Donut 92"/>
              <p:cNvSpPr/>
              <p:nvPr/>
            </p:nvSpPr>
            <p:spPr>
              <a:xfrm>
                <a:off x="1895690" y="2284025"/>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Rectangle 93"/>
              <p:cNvSpPr/>
              <p:nvPr/>
            </p:nvSpPr>
            <p:spPr>
              <a:xfrm>
                <a:off x="2698813" y="2394016"/>
                <a:ext cx="7364269" cy="584775"/>
              </a:xfrm>
              <a:prstGeom prst="rect">
                <a:avLst/>
              </a:prstGeom>
            </p:spPr>
            <p:txBody>
              <a:bodyPr wrap="square">
                <a:spAutoFit/>
              </a:bodyPr>
              <a:lstStyle/>
              <a:p>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কোয়ান্টাম সংখ্যার প্রকারভেদ উল্লেখ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5" name="Oval 94"/>
              <p:cNvSpPr/>
              <p:nvPr/>
            </p:nvSpPr>
            <p:spPr>
              <a:xfrm>
                <a:off x="2038607" y="2410558"/>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86" name="Rectangle 85"/>
            <p:cNvSpPr/>
            <p:nvPr/>
          </p:nvSpPr>
          <p:spPr>
            <a:xfrm>
              <a:off x="1954361" y="2328836"/>
              <a:ext cx="721381" cy="6825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bn-BD" sz="4000" b="1" dirty="0" smtClean="0">
                  <a:latin typeface="NikoshBAN" panose="02000000000000000000" pitchFamily="2" charset="0"/>
                  <a:cs typeface="NikoshBAN" panose="02000000000000000000" pitchFamily="2" charset="0"/>
                </a:rPr>
                <a:t>২</a:t>
              </a:r>
              <a:endParaRPr lang="en-US" sz="4000" b="1" dirty="0">
                <a:latin typeface="NikoshBAN" panose="02000000000000000000" pitchFamily="2" charset="0"/>
                <a:cs typeface="NikoshBAN" panose="02000000000000000000" pitchFamily="2" charset="0"/>
              </a:endParaRPr>
            </a:p>
          </p:txBody>
        </p:sp>
      </p:grpSp>
      <p:grpSp>
        <p:nvGrpSpPr>
          <p:cNvPr id="96" name="Group 95"/>
          <p:cNvGrpSpPr/>
          <p:nvPr/>
        </p:nvGrpSpPr>
        <p:grpSpPr>
          <a:xfrm>
            <a:off x="1903022" y="3806422"/>
            <a:ext cx="7949315" cy="1069628"/>
            <a:chOff x="1895690" y="2135499"/>
            <a:chExt cx="8744278" cy="1069628"/>
          </a:xfrm>
        </p:grpSpPr>
        <p:grpSp>
          <p:nvGrpSpPr>
            <p:cNvPr id="97" name="Group 96"/>
            <p:cNvGrpSpPr/>
            <p:nvPr/>
          </p:nvGrpSpPr>
          <p:grpSpPr>
            <a:xfrm>
              <a:off x="1895690" y="2135499"/>
              <a:ext cx="8744278" cy="1069628"/>
              <a:chOff x="1895690" y="2135499"/>
              <a:chExt cx="8744278" cy="1069628"/>
            </a:xfrm>
          </p:grpSpPr>
          <p:sp>
            <p:nvSpPr>
              <p:cNvPr id="99" name="Chevron 98"/>
              <p:cNvSpPr/>
              <p:nvPr/>
            </p:nvSpPr>
            <p:spPr>
              <a:xfrm>
                <a:off x="4603882" y="2284024"/>
                <a:ext cx="2044954" cy="861896"/>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0" name="Chevron 99"/>
              <p:cNvSpPr/>
              <p:nvPr/>
            </p:nvSpPr>
            <p:spPr>
              <a:xfrm>
                <a:off x="3626871" y="2135500"/>
                <a:ext cx="4067073" cy="1069627"/>
              </a:xfrm>
              <a:prstGeom prst="chevron">
                <a:avLst>
                  <a:gd name="adj" fmla="val 70610"/>
                </a:avLst>
              </a:prstGeom>
              <a:solidFill>
                <a:schemeClr val="tx2"/>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1" name="Chevron 100"/>
              <p:cNvSpPr/>
              <p:nvPr/>
            </p:nvSpPr>
            <p:spPr>
              <a:xfrm>
                <a:off x="6822073" y="2135501"/>
                <a:ext cx="2058542" cy="1069626"/>
              </a:xfrm>
              <a:prstGeom prst="chevron">
                <a:avLst>
                  <a:gd name="adj" fmla="val 70610"/>
                </a:avLst>
              </a:prstGeom>
              <a:solidFill>
                <a:schemeClr val="bg2">
                  <a:lumMod val="90000"/>
                </a:schemeClr>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2" name="Chevron 101"/>
              <p:cNvSpPr/>
              <p:nvPr/>
            </p:nvSpPr>
            <p:spPr>
              <a:xfrm>
                <a:off x="8139041" y="2135499"/>
                <a:ext cx="2500927" cy="1069627"/>
              </a:xfrm>
              <a:prstGeom prst="chevron">
                <a:avLst>
                  <a:gd name="adj" fmla="val 70610"/>
                </a:avLst>
              </a:prstGeom>
              <a:solidFill>
                <a:schemeClr val="tx2"/>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3" name="Freeform 102"/>
              <p:cNvSpPr/>
              <p:nvPr/>
            </p:nvSpPr>
            <p:spPr>
              <a:xfrm>
                <a:off x="2215701" y="2280808"/>
                <a:ext cx="8039168"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104" name="Oval 103"/>
              <p:cNvSpPr/>
              <p:nvPr/>
            </p:nvSpPr>
            <p:spPr>
              <a:xfrm>
                <a:off x="1903023" y="2280111"/>
                <a:ext cx="809393" cy="762496"/>
              </a:xfrm>
              <a:prstGeom prst="ellipse">
                <a:avLst/>
              </a:prstGeom>
              <a:solidFill>
                <a:schemeClr val="tx2"/>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5" name="Donut 104"/>
              <p:cNvSpPr/>
              <p:nvPr/>
            </p:nvSpPr>
            <p:spPr>
              <a:xfrm>
                <a:off x="1895690" y="2284025"/>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Rectangle 105"/>
              <p:cNvSpPr/>
              <p:nvPr/>
            </p:nvSpPr>
            <p:spPr>
              <a:xfrm>
                <a:off x="2698813" y="2394016"/>
                <a:ext cx="7364269" cy="584775"/>
              </a:xfrm>
              <a:prstGeom prst="rect">
                <a:avLst/>
              </a:prstGeom>
            </p:spPr>
            <p:txBody>
              <a:bodyPr wrap="square">
                <a:spAutoFit/>
              </a:bodyPr>
              <a:lstStyle/>
              <a:p>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smtClean="0">
                    <a:ln w="0"/>
                    <a:effectLst>
                      <a:outerShdw blurRad="38100" dist="19050" dir="2700000" algn="tl" rotWithShape="0">
                        <a:schemeClr val="dk1">
                          <a:alpha val="40000"/>
                        </a:schemeClr>
                      </a:outerShdw>
                    </a:effectLst>
                    <a:latin typeface="NikoshBAN" pitchFamily="2" charset="0"/>
                    <a:cs typeface="NikoshBAN" pitchFamily="2" charset="0"/>
                  </a:rPr>
                  <a:t>প্রধান কোয়ান্টাম সংখ্যা ব্যাখ্যা করতে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পারবে</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7" name="Oval 106"/>
              <p:cNvSpPr/>
              <p:nvPr/>
            </p:nvSpPr>
            <p:spPr>
              <a:xfrm>
                <a:off x="2038607" y="2410558"/>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98" name="Rectangle 97"/>
            <p:cNvSpPr/>
            <p:nvPr/>
          </p:nvSpPr>
          <p:spPr>
            <a:xfrm>
              <a:off x="1954361" y="2328836"/>
              <a:ext cx="721381" cy="6825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bn-BD" sz="4000" b="1" dirty="0" smtClean="0">
                  <a:latin typeface="NikoshBAN" panose="02000000000000000000" pitchFamily="2" charset="0"/>
                  <a:cs typeface="NikoshBAN" panose="02000000000000000000" pitchFamily="2" charset="0"/>
                </a:rPr>
                <a:t>৩</a:t>
              </a:r>
              <a:endParaRPr lang="en-US" sz="4000" b="1" dirty="0">
                <a:latin typeface="NikoshBAN" panose="02000000000000000000" pitchFamily="2" charset="0"/>
                <a:cs typeface="NikoshBAN" panose="02000000000000000000" pitchFamily="2" charset="0"/>
              </a:endParaRPr>
            </a:p>
          </p:txBody>
        </p:sp>
      </p:grpSp>
      <p:grpSp>
        <p:nvGrpSpPr>
          <p:cNvPr id="108" name="Group 107"/>
          <p:cNvGrpSpPr/>
          <p:nvPr/>
        </p:nvGrpSpPr>
        <p:grpSpPr>
          <a:xfrm>
            <a:off x="1919912" y="4635680"/>
            <a:ext cx="7932426" cy="1069628"/>
            <a:chOff x="1895690" y="2135499"/>
            <a:chExt cx="8744278" cy="1069628"/>
          </a:xfrm>
        </p:grpSpPr>
        <p:grpSp>
          <p:nvGrpSpPr>
            <p:cNvPr id="109" name="Group 108"/>
            <p:cNvGrpSpPr/>
            <p:nvPr/>
          </p:nvGrpSpPr>
          <p:grpSpPr>
            <a:xfrm>
              <a:off x="1895690" y="2135499"/>
              <a:ext cx="8744278" cy="1069628"/>
              <a:chOff x="1895690" y="2135499"/>
              <a:chExt cx="8744278" cy="1069628"/>
            </a:xfrm>
          </p:grpSpPr>
          <p:sp>
            <p:nvSpPr>
              <p:cNvPr id="111" name="Chevron 110"/>
              <p:cNvSpPr/>
              <p:nvPr/>
            </p:nvSpPr>
            <p:spPr>
              <a:xfrm>
                <a:off x="4603882" y="2284024"/>
                <a:ext cx="2044954" cy="861896"/>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4" name="Chevron 113"/>
              <p:cNvSpPr/>
              <p:nvPr/>
            </p:nvSpPr>
            <p:spPr>
              <a:xfrm>
                <a:off x="3626871" y="2135500"/>
                <a:ext cx="4067073" cy="1069627"/>
              </a:xfrm>
              <a:prstGeom prst="chevron">
                <a:avLst>
                  <a:gd name="adj" fmla="val 70610"/>
                </a:avLst>
              </a:prstGeom>
              <a:solidFill>
                <a:schemeClr val="tx2"/>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5" name="Chevron 114"/>
              <p:cNvSpPr/>
              <p:nvPr/>
            </p:nvSpPr>
            <p:spPr>
              <a:xfrm>
                <a:off x="6822073" y="2135501"/>
                <a:ext cx="2058542" cy="1069626"/>
              </a:xfrm>
              <a:prstGeom prst="chevron">
                <a:avLst>
                  <a:gd name="adj" fmla="val 70610"/>
                </a:avLst>
              </a:prstGeom>
              <a:solidFill>
                <a:schemeClr val="bg2">
                  <a:lumMod val="90000"/>
                </a:schemeClr>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4" name="Chevron 143"/>
              <p:cNvSpPr/>
              <p:nvPr/>
            </p:nvSpPr>
            <p:spPr>
              <a:xfrm>
                <a:off x="8139041" y="2135499"/>
                <a:ext cx="2500927" cy="1069627"/>
              </a:xfrm>
              <a:prstGeom prst="chevron">
                <a:avLst>
                  <a:gd name="adj" fmla="val 70610"/>
                </a:avLst>
              </a:prstGeom>
              <a:solidFill>
                <a:schemeClr val="tx2"/>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0" name="Freeform 149"/>
              <p:cNvSpPr/>
              <p:nvPr/>
            </p:nvSpPr>
            <p:spPr>
              <a:xfrm>
                <a:off x="2215701" y="2280808"/>
                <a:ext cx="8039168"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155" name="Oval 154"/>
              <p:cNvSpPr/>
              <p:nvPr/>
            </p:nvSpPr>
            <p:spPr>
              <a:xfrm>
                <a:off x="1903023" y="2280111"/>
                <a:ext cx="809393" cy="762496"/>
              </a:xfrm>
              <a:prstGeom prst="ellipse">
                <a:avLst/>
              </a:prstGeom>
              <a:solidFill>
                <a:schemeClr val="tx2"/>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6" name="Donut 155"/>
              <p:cNvSpPr/>
              <p:nvPr/>
            </p:nvSpPr>
            <p:spPr>
              <a:xfrm>
                <a:off x="1895690" y="2284025"/>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Rectangle 156"/>
              <p:cNvSpPr/>
              <p:nvPr/>
            </p:nvSpPr>
            <p:spPr>
              <a:xfrm>
                <a:off x="2698813" y="2394016"/>
                <a:ext cx="7364269" cy="584775"/>
              </a:xfrm>
              <a:prstGeom prst="rect">
                <a:avLst/>
              </a:prstGeom>
            </p:spPr>
            <p:txBody>
              <a:bodyPr wrap="square">
                <a:spAutoFit/>
              </a:bodyPr>
              <a:lstStyle/>
              <a:p>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কোয়ান্টাম সংখ্যা বিশ্লেষণ </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58" name="Oval 157"/>
              <p:cNvSpPr/>
              <p:nvPr/>
            </p:nvSpPr>
            <p:spPr>
              <a:xfrm>
                <a:off x="2038607" y="2410558"/>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10" name="Rectangle 109"/>
            <p:cNvSpPr/>
            <p:nvPr/>
          </p:nvSpPr>
          <p:spPr>
            <a:xfrm>
              <a:off x="1954361" y="2328836"/>
              <a:ext cx="721381" cy="6825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bn-BD" sz="4000" b="1" dirty="0" smtClean="0">
                  <a:latin typeface="NikoshBAN" panose="02000000000000000000" pitchFamily="2" charset="0"/>
                  <a:cs typeface="NikoshBAN" panose="02000000000000000000" pitchFamily="2" charset="0"/>
                </a:rPr>
                <a:t>৪</a:t>
              </a:r>
              <a:endParaRPr lang="en-US" sz="4000" b="1" dirty="0">
                <a:latin typeface="NikoshBAN" panose="02000000000000000000" pitchFamily="2" charset="0"/>
                <a:cs typeface="NikoshBAN" panose="02000000000000000000" pitchFamily="2" charset="0"/>
              </a:endParaRPr>
            </a:p>
          </p:txBody>
        </p:sp>
      </p:grpSp>
      <p:sp>
        <p:nvSpPr>
          <p:cNvPr id="159" name="Round Diagonal Corner Rectangle 158"/>
          <p:cNvSpPr/>
          <p:nvPr/>
        </p:nvSpPr>
        <p:spPr>
          <a:xfrm>
            <a:off x="3572859" y="487957"/>
            <a:ext cx="5029200" cy="647785"/>
          </a:xfrm>
          <a:prstGeom prst="round2DiagRect">
            <a:avLst>
              <a:gd name="adj1" fmla="val 50000"/>
              <a:gd name="adj2" fmla="val 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en-US" sz="4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4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487378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left)">
                                      <p:cBhvr>
                                        <p:cTn id="19" dur="2000"/>
                                        <p:tgtEl>
                                          <p:spTgt spid="8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wipe(left)">
                                      <p:cBhvr>
                                        <p:cTn id="24" dur="2000"/>
                                        <p:tgtEl>
                                          <p:spTgt spid="9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wipe(left)">
                                      <p:cBhvr>
                                        <p:cTn id="29"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14405" y="1410776"/>
            <a:ext cx="11531152" cy="2154436"/>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 সকল সংখ্যা দ্বারা পরমাণুতে ইলেকট্রন আবর্তনের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কক্ষপথের</a:t>
            </a:r>
            <a:r>
              <a:rPr lang="bn-BD" sz="32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আকার</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আকৃতি, ত্রিমাত্রিক </a:t>
            </a: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অভি</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বিন্যাস এবং</a:t>
            </a:r>
            <a:r>
              <a:rPr lang="bn-IN" sz="3200"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নিজ অক্ষের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চারদিকে</a:t>
            </a: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ইলেকট্রনের ঘূর্ণনের দিক অর্থাৎ</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ঘড়ির কাটার ঘূর্ণের দিকে না বিপরীত দিকে আবর্তন করে তা প্রকাশ </a:t>
            </a: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 এই চারটি দিক নির্দেশক রাশিকে</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কোয়ান্টাম</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 বলে।</a:t>
            </a:r>
            <a:endParaRPr lang="en-US" sz="3200" dirty="0">
              <a:effectLst>
                <a:outerShdw blurRad="38100" dist="38100" dir="2700000" algn="tl">
                  <a:srgbClr val="000000">
                    <a:alpha val="43137"/>
                  </a:srgbClr>
                </a:outerShdw>
              </a:effectLst>
            </a:endParaRPr>
          </a:p>
        </p:txBody>
      </p:sp>
      <p:sp>
        <p:nvSpPr>
          <p:cNvPr id="29" name="Round Diagonal Corner Rectangle 28"/>
          <p:cNvSpPr/>
          <p:nvPr/>
        </p:nvSpPr>
        <p:spPr>
          <a:xfrm>
            <a:off x="3572859" y="487957"/>
            <a:ext cx="5029200" cy="647785"/>
          </a:xfrm>
          <a:prstGeom prst="round2DiagRect">
            <a:avLst>
              <a:gd name="adj1" fmla="val 50000"/>
              <a:gd name="adj2" fmla="val 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BD" sz="4800" dirty="0" smtClean="0">
                <a:solidFill>
                  <a:schemeClr val="tx1"/>
                </a:solidFill>
                <a:latin typeface="NikoshBAN" pitchFamily="2" charset="0"/>
                <a:cs typeface="NikoshBAN" pitchFamily="2" charset="0"/>
              </a:rPr>
              <a:t>কোয়ান্টাম সংখ্যা</a:t>
            </a:r>
            <a:endParaRPr lang="en-US" sz="4800" dirty="0">
              <a:solidFill>
                <a:schemeClr val="tx1"/>
              </a:solidFill>
              <a:latin typeface="NikoshBAN" pitchFamily="2" charset="0"/>
              <a:cs typeface="NikoshBAN" pitchFamily="2" charset="0"/>
            </a:endParaRPr>
          </a:p>
        </p:txBody>
      </p:sp>
      <p:grpSp>
        <p:nvGrpSpPr>
          <p:cNvPr id="10" name="Group 9"/>
          <p:cNvGrpSpPr/>
          <p:nvPr/>
        </p:nvGrpSpPr>
        <p:grpSpPr>
          <a:xfrm>
            <a:off x="4401246" y="4159876"/>
            <a:ext cx="1275008" cy="1390918"/>
            <a:chOff x="4401246" y="4159876"/>
            <a:chExt cx="1275008" cy="1390918"/>
          </a:xfrm>
        </p:grpSpPr>
        <p:sp>
          <p:nvSpPr>
            <p:cNvPr id="2" name="Oval 1"/>
            <p:cNvSpPr/>
            <p:nvPr/>
          </p:nvSpPr>
          <p:spPr>
            <a:xfrm>
              <a:off x="4401246" y="4159876"/>
              <a:ext cx="1275008" cy="1390918"/>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anose="02000000000000000000" pitchFamily="2" charset="0"/>
                  <a:cs typeface="NikoshBAN" panose="02000000000000000000" pitchFamily="2" charset="0"/>
                </a:rPr>
                <a:t>ম</a:t>
              </a:r>
              <a:endParaRPr lang="en-US" dirty="0">
                <a:latin typeface="NikoshBAN" panose="02000000000000000000" pitchFamily="2" charset="0"/>
                <a:cs typeface="NikoshBAN" panose="02000000000000000000" pitchFamily="2" charset="0"/>
              </a:endParaRPr>
            </a:p>
          </p:txBody>
        </p:sp>
        <p:sp>
          <p:nvSpPr>
            <p:cNvPr id="8" name="Rectangle 7"/>
            <p:cNvSpPr/>
            <p:nvPr/>
          </p:nvSpPr>
          <p:spPr>
            <a:xfrm>
              <a:off x="4619167" y="4610635"/>
              <a:ext cx="839165" cy="489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ছোট</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2" name="Group 11"/>
          <p:cNvGrpSpPr/>
          <p:nvPr/>
        </p:nvGrpSpPr>
        <p:grpSpPr>
          <a:xfrm>
            <a:off x="5895195" y="3992450"/>
            <a:ext cx="1663520" cy="1725769"/>
            <a:chOff x="5895195" y="3992450"/>
            <a:chExt cx="1663520" cy="1725769"/>
          </a:xfrm>
        </p:grpSpPr>
        <p:sp>
          <p:nvSpPr>
            <p:cNvPr id="5" name="Oval 4"/>
            <p:cNvSpPr/>
            <p:nvPr/>
          </p:nvSpPr>
          <p:spPr>
            <a:xfrm>
              <a:off x="5895195" y="3992450"/>
              <a:ext cx="1663520" cy="1725769"/>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07372" y="4610635"/>
              <a:ext cx="839165" cy="489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13" name="Rectangle 12"/>
          <p:cNvSpPr/>
          <p:nvPr/>
        </p:nvSpPr>
        <p:spPr>
          <a:xfrm>
            <a:off x="9350063" y="1558344"/>
            <a:ext cx="965915" cy="4893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p:cNvSpPr/>
          <p:nvPr/>
        </p:nvSpPr>
        <p:spPr>
          <a:xfrm>
            <a:off x="10457658" y="1558344"/>
            <a:ext cx="1056055" cy="48939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461494" y="2047741"/>
            <a:ext cx="2745345" cy="4893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752712" y="2065940"/>
            <a:ext cx="3164021" cy="48939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05360" y="5875408"/>
            <a:ext cx="2405021" cy="723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গোলাকার আকৃতি</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6" name="Rectangle 25"/>
          <p:cNvSpPr/>
          <p:nvPr/>
        </p:nvSpPr>
        <p:spPr>
          <a:xfrm>
            <a:off x="6523286" y="6006017"/>
            <a:ext cx="2070858" cy="489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ডাম্বেল আকৃতি</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4262900" y="4317064"/>
            <a:ext cx="1596981" cy="1558344"/>
            <a:chOff x="4298213" y="4159876"/>
            <a:chExt cx="1596981" cy="1558344"/>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25623" t="28378" r="29691" b="17116"/>
            <a:stretch/>
          </p:blipFill>
          <p:spPr>
            <a:xfrm>
              <a:off x="4298213" y="4159876"/>
              <a:ext cx="1596981" cy="1558344"/>
            </a:xfrm>
            <a:prstGeom prst="rect">
              <a:avLst/>
            </a:prstGeom>
          </p:spPr>
        </p:pic>
        <p:sp>
          <p:nvSpPr>
            <p:cNvPr id="38" name="Rectangle 37"/>
            <p:cNvSpPr/>
            <p:nvPr/>
          </p:nvSpPr>
          <p:spPr>
            <a:xfrm>
              <a:off x="4686034" y="4609015"/>
              <a:ext cx="839165" cy="48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p>
          </p:txBody>
        </p:sp>
      </p:grpSp>
      <p:grpSp>
        <p:nvGrpSpPr>
          <p:cNvPr id="4" name="Group 3"/>
          <p:cNvGrpSpPr/>
          <p:nvPr/>
        </p:nvGrpSpPr>
        <p:grpSpPr>
          <a:xfrm>
            <a:off x="7134636" y="3669263"/>
            <a:ext cx="1073426" cy="2372140"/>
            <a:chOff x="5282064" y="3756337"/>
            <a:chExt cx="1073426" cy="2372140"/>
          </a:xfrm>
        </p:grpSpPr>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35978" t="15746" r="38695" b="8710"/>
            <a:stretch/>
          </p:blipFill>
          <p:spPr>
            <a:xfrm>
              <a:off x="5282064" y="3756337"/>
              <a:ext cx="1073426" cy="2372140"/>
            </a:xfrm>
            <a:prstGeom prst="rect">
              <a:avLst/>
            </a:prstGeom>
          </p:spPr>
        </p:pic>
        <p:sp>
          <p:nvSpPr>
            <p:cNvPr id="39" name="Rectangle 38"/>
            <p:cNvSpPr/>
            <p:nvPr/>
          </p:nvSpPr>
          <p:spPr>
            <a:xfrm>
              <a:off x="5450597" y="5295168"/>
              <a:ext cx="839165" cy="48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endPar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41" name="Picture 40"/>
          <p:cNvPicPr>
            <a:picLocks noChangeAspect="1"/>
          </p:cNvPicPr>
          <p:nvPr/>
        </p:nvPicPr>
        <p:blipFill rotWithShape="1">
          <a:blip r:embed="rId5">
            <a:extLst>
              <a:ext uri="{28A0092B-C50C-407E-A947-70E740481C1C}">
                <a14:useLocalDpi xmlns:a14="http://schemas.microsoft.com/office/drawing/2010/main" val="0"/>
              </a:ext>
            </a:extLst>
          </a:blip>
          <a:srcRect l="11615" t="7547" r="11435" b="10299"/>
          <a:stretch/>
        </p:blipFill>
        <p:spPr>
          <a:xfrm>
            <a:off x="3862550" y="3950463"/>
            <a:ext cx="4430333" cy="2601532"/>
          </a:xfrm>
          <a:prstGeom prst="rect">
            <a:avLst/>
          </a:prstGeom>
        </p:spPr>
      </p:pic>
      <p:sp>
        <p:nvSpPr>
          <p:cNvPr id="43" name="Rectangle 42"/>
          <p:cNvSpPr/>
          <p:nvPr/>
        </p:nvSpPr>
        <p:spPr>
          <a:xfrm>
            <a:off x="5836460" y="4961806"/>
            <a:ext cx="839165" cy="48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endPar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8" name="Rectangle 47"/>
          <p:cNvSpPr/>
          <p:nvPr/>
        </p:nvSpPr>
        <p:spPr>
          <a:xfrm>
            <a:off x="5283485" y="3957182"/>
            <a:ext cx="839165" cy="48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t>
            </a:r>
            <a:endPar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Rectangle 48"/>
          <p:cNvSpPr/>
          <p:nvPr/>
        </p:nvSpPr>
        <p:spPr>
          <a:xfrm>
            <a:off x="4238487" y="3527465"/>
            <a:ext cx="839165" cy="48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t>
            </a:r>
            <a:endPar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0" name="Rectangle 49"/>
          <p:cNvSpPr/>
          <p:nvPr/>
        </p:nvSpPr>
        <p:spPr>
          <a:xfrm>
            <a:off x="8863342" y="5006530"/>
            <a:ext cx="839165" cy="48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endPar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1" name="Rectangle 50"/>
          <p:cNvSpPr/>
          <p:nvPr/>
        </p:nvSpPr>
        <p:spPr>
          <a:xfrm>
            <a:off x="8432914" y="4113414"/>
            <a:ext cx="839165" cy="48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t>
            </a:r>
            <a:endPar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2" name="Rectangle 51"/>
          <p:cNvSpPr/>
          <p:nvPr/>
        </p:nvSpPr>
        <p:spPr>
          <a:xfrm>
            <a:off x="7501291" y="3461066"/>
            <a:ext cx="839165" cy="48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t>
            </a:r>
            <a:endPar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3" name="Straight Connector 52"/>
          <p:cNvCxnSpPr/>
          <p:nvPr/>
        </p:nvCxnSpPr>
        <p:spPr>
          <a:xfrm flipV="1">
            <a:off x="3344064" y="5217540"/>
            <a:ext cx="2791132" cy="402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821100" y="4235490"/>
            <a:ext cx="1806032" cy="182745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616853" y="3959251"/>
            <a:ext cx="45502" cy="260148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940227" y="4393563"/>
            <a:ext cx="1806032" cy="182745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920008" y="3895698"/>
            <a:ext cx="20390" cy="270315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758447" y="5234864"/>
            <a:ext cx="2346309" cy="848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3147" y="3614726"/>
            <a:ext cx="3849167" cy="2937269"/>
          </a:xfrm>
          <a:prstGeom prst="rect">
            <a:avLst/>
          </a:prstGeom>
        </p:spPr>
      </p:pic>
    </p:spTree>
    <p:extLst>
      <p:ext uri="{BB962C8B-B14F-4D97-AF65-F5344CB8AC3E}">
        <p14:creationId xmlns:p14="http://schemas.microsoft.com/office/powerpoint/2010/main" val="37716345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ppt_x</p:attrName>
                                        </p:attrNameLst>
                                      </p:cBhvr>
                                      <p:tavLst>
                                        <p:tav tm="0">
                                          <p:val>
                                            <p:fltVal val="0.5"/>
                                          </p:val>
                                        </p:tav>
                                        <p:tav tm="100000">
                                          <p:val>
                                            <p:strVal val="#ppt_x"/>
                                          </p:val>
                                        </p:tav>
                                      </p:tavLst>
                                    </p:anim>
                                    <p:anim calcmode="lin" valueType="num">
                                      <p:cBhvr>
                                        <p:cTn id="10"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anim calcmode="lin" valueType="num">
                                      <p:cBhvr>
                                        <p:cTn id="48" dur="2000" fill="hold"/>
                                        <p:tgtEl>
                                          <p:spTgt spid="13"/>
                                        </p:tgtEl>
                                        <p:attrNameLst>
                                          <p:attrName>ppt_w</p:attrName>
                                        </p:attrNameLst>
                                      </p:cBhvr>
                                      <p:tavLst>
                                        <p:tav tm="0" fmla="#ppt_w*sin(2.5*pi*$)">
                                          <p:val>
                                            <p:fltVal val="0"/>
                                          </p:val>
                                        </p:tav>
                                        <p:tav tm="100000">
                                          <p:val>
                                            <p:fltVal val="1"/>
                                          </p:val>
                                        </p:tav>
                                      </p:tavLst>
                                    </p:anim>
                                    <p:anim calcmode="lin" valueType="num">
                                      <p:cBhvr>
                                        <p:cTn id="4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52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 calcmode="lin" valueType="num">
                                      <p:cBhvr>
                                        <p:cTn id="56" dur="500" fill="hold"/>
                                        <p:tgtEl>
                                          <p:spTgt spid="10"/>
                                        </p:tgtEl>
                                        <p:attrNameLst>
                                          <p:attrName>ppt_x</p:attrName>
                                        </p:attrNameLst>
                                      </p:cBhvr>
                                      <p:tavLst>
                                        <p:tav tm="0">
                                          <p:val>
                                            <p:fltVal val="0.5"/>
                                          </p:val>
                                        </p:tav>
                                        <p:tav tm="100000">
                                          <p:val>
                                            <p:strVal val="#ppt_x"/>
                                          </p:val>
                                        </p:tav>
                                      </p:tavLst>
                                    </p:anim>
                                    <p:anim calcmode="lin" valueType="num">
                                      <p:cBhvr>
                                        <p:cTn id="57"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528"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10"/>
                                        </p:tgtEl>
                                        <p:attrNameLst>
                                          <p:attrName>ppt_w</p:attrName>
                                        </p:attrNameLst>
                                      </p:cBhvr>
                                      <p:tavLst>
                                        <p:tav tm="0">
                                          <p:val>
                                            <p:strVal val="ppt_w"/>
                                          </p:val>
                                        </p:tav>
                                        <p:tav tm="100000">
                                          <p:val>
                                            <p:fltVal val="0"/>
                                          </p:val>
                                        </p:tav>
                                      </p:tavLst>
                                    </p:anim>
                                    <p:anim calcmode="lin" valueType="num">
                                      <p:cBhvr>
                                        <p:cTn id="70" dur="500"/>
                                        <p:tgtEl>
                                          <p:spTgt spid="10"/>
                                        </p:tgtEl>
                                        <p:attrNameLst>
                                          <p:attrName>ppt_h</p:attrName>
                                        </p:attrNameLst>
                                      </p:cBhvr>
                                      <p:tavLst>
                                        <p:tav tm="0">
                                          <p:val>
                                            <p:strVal val="ppt_h"/>
                                          </p:val>
                                        </p:tav>
                                        <p:tav tm="100000">
                                          <p:val>
                                            <p:fltVal val="0"/>
                                          </p:val>
                                        </p:tav>
                                      </p:tavLst>
                                    </p:anim>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53" presetClass="exit" presetSubtype="32" fill="hold" nodeType="withEffect">
                                  <p:stCondLst>
                                    <p:cond delay="0"/>
                                  </p:stCondLst>
                                  <p:childTnLst>
                                    <p:anim calcmode="lin" valueType="num">
                                      <p:cBhvr>
                                        <p:cTn id="74" dur="500"/>
                                        <p:tgtEl>
                                          <p:spTgt spid="12"/>
                                        </p:tgtEl>
                                        <p:attrNameLst>
                                          <p:attrName>ppt_w</p:attrName>
                                        </p:attrNameLst>
                                      </p:cBhvr>
                                      <p:tavLst>
                                        <p:tav tm="0">
                                          <p:val>
                                            <p:strVal val="ppt_w"/>
                                          </p:val>
                                        </p:tav>
                                        <p:tav tm="100000">
                                          <p:val>
                                            <p:fltVal val="0"/>
                                          </p:val>
                                        </p:tav>
                                      </p:tavLst>
                                    </p:anim>
                                    <p:anim calcmode="lin" valueType="num">
                                      <p:cBhvr>
                                        <p:cTn id="75" dur="500"/>
                                        <p:tgtEl>
                                          <p:spTgt spid="12"/>
                                        </p:tgtEl>
                                        <p:attrNameLst>
                                          <p:attrName>ppt_h</p:attrName>
                                        </p:attrNameLst>
                                      </p:cBhvr>
                                      <p:tavLst>
                                        <p:tav tm="0">
                                          <p:val>
                                            <p:strVal val="ppt_h"/>
                                          </p:val>
                                        </p:tav>
                                        <p:tav tm="100000">
                                          <p:val>
                                            <p:fltVal val="0"/>
                                          </p:val>
                                        </p:tav>
                                      </p:tavLst>
                                    </p:anim>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grpId="1"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2000"/>
                                        <p:tgtEl>
                                          <p:spTgt spid="16"/>
                                        </p:tgtEl>
                                      </p:cBhvr>
                                    </p:animEffect>
                                    <p:anim calcmode="lin" valueType="num">
                                      <p:cBhvr>
                                        <p:cTn id="83" dur="2000" fill="hold"/>
                                        <p:tgtEl>
                                          <p:spTgt spid="16"/>
                                        </p:tgtEl>
                                        <p:attrNameLst>
                                          <p:attrName>ppt_w</p:attrName>
                                        </p:attrNameLst>
                                      </p:cBhvr>
                                      <p:tavLst>
                                        <p:tav tm="0" fmla="#ppt_w*sin(2.5*pi*$)">
                                          <p:val>
                                            <p:fltVal val="0"/>
                                          </p:val>
                                        </p:tav>
                                        <p:tav tm="100000">
                                          <p:val>
                                            <p:fltVal val="1"/>
                                          </p:val>
                                        </p:tav>
                                      </p:tavLst>
                                    </p:anim>
                                    <p:anim calcmode="lin" valueType="num">
                                      <p:cBhvr>
                                        <p:cTn id="8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fltVal val="0"/>
                                          </p:val>
                                        </p:tav>
                                        <p:tav tm="100000">
                                          <p:val>
                                            <p:strVal val="#ppt_w"/>
                                          </p:val>
                                        </p:tav>
                                      </p:tavLst>
                                    </p:anim>
                                    <p:anim calcmode="lin" valueType="num">
                                      <p:cBhvr>
                                        <p:cTn id="90" dur="500" fill="hold"/>
                                        <p:tgtEl>
                                          <p:spTgt spid="3"/>
                                        </p:tgtEl>
                                        <p:attrNameLst>
                                          <p:attrName>ppt_h</p:attrName>
                                        </p:attrNameLst>
                                      </p:cBhvr>
                                      <p:tavLst>
                                        <p:tav tm="0">
                                          <p:val>
                                            <p:fltVal val="0"/>
                                          </p:val>
                                        </p:tav>
                                        <p:tav tm="100000">
                                          <p:val>
                                            <p:strVal val="#ppt_h"/>
                                          </p:val>
                                        </p:tav>
                                      </p:tavLst>
                                    </p:anim>
                                    <p:animEffect transition="in" filter="fade">
                                      <p:cBhvr>
                                        <p:cTn id="91" dur="5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1000"/>
                                        <p:tgtEl>
                                          <p:spTgt spid="25"/>
                                        </p:tgtEl>
                                      </p:cBhvr>
                                    </p:animEffect>
                                    <p:anim calcmode="lin" valueType="num">
                                      <p:cBhvr>
                                        <p:cTn id="97" dur="1000" fill="hold"/>
                                        <p:tgtEl>
                                          <p:spTgt spid="25"/>
                                        </p:tgtEl>
                                        <p:attrNameLst>
                                          <p:attrName>ppt_x</p:attrName>
                                        </p:attrNameLst>
                                      </p:cBhvr>
                                      <p:tavLst>
                                        <p:tav tm="0">
                                          <p:val>
                                            <p:strVal val="#ppt_x"/>
                                          </p:val>
                                        </p:tav>
                                        <p:tav tm="100000">
                                          <p:val>
                                            <p:strVal val="#ppt_x"/>
                                          </p:val>
                                        </p:tav>
                                      </p:tavLst>
                                    </p:anim>
                                    <p:anim calcmode="lin" valueType="num">
                                      <p:cBhvr>
                                        <p:cTn id="9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anim calcmode="lin" valueType="num">
                                      <p:cBhvr>
                                        <p:cTn id="103" dur="500" fill="hold"/>
                                        <p:tgtEl>
                                          <p:spTgt spid="4"/>
                                        </p:tgtEl>
                                        <p:attrNameLst>
                                          <p:attrName>ppt_w</p:attrName>
                                        </p:attrNameLst>
                                      </p:cBhvr>
                                      <p:tavLst>
                                        <p:tav tm="0">
                                          <p:val>
                                            <p:fltVal val="0"/>
                                          </p:val>
                                        </p:tav>
                                        <p:tav tm="100000">
                                          <p:val>
                                            <p:strVal val="#ppt_w"/>
                                          </p:val>
                                        </p:tav>
                                      </p:tavLst>
                                    </p:anim>
                                    <p:anim calcmode="lin" valueType="num">
                                      <p:cBhvr>
                                        <p:cTn id="104" dur="500" fill="hold"/>
                                        <p:tgtEl>
                                          <p:spTgt spid="4"/>
                                        </p:tgtEl>
                                        <p:attrNameLst>
                                          <p:attrName>ppt_h</p:attrName>
                                        </p:attrNameLst>
                                      </p:cBhvr>
                                      <p:tavLst>
                                        <p:tav tm="0">
                                          <p:val>
                                            <p:fltVal val="0"/>
                                          </p:val>
                                        </p:tav>
                                        <p:tav tm="100000">
                                          <p:val>
                                            <p:strVal val="#ppt_h"/>
                                          </p:val>
                                        </p:tav>
                                      </p:tavLst>
                                    </p:anim>
                                    <p:animEffect transition="in" filter="fade">
                                      <p:cBhvr>
                                        <p:cTn id="105" dur="500"/>
                                        <p:tgtEl>
                                          <p:spTgt spid="4"/>
                                        </p:tgtEl>
                                      </p:cBhvr>
                                    </p:animEffect>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000"/>
                                        <p:tgtEl>
                                          <p:spTgt spid="26"/>
                                        </p:tgtEl>
                                      </p:cBhvr>
                                    </p:animEffect>
                                    <p:anim calcmode="lin" valueType="num">
                                      <p:cBhvr>
                                        <p:cTn id="111" dur="1000" fill="hold"/>
                                        <p:tgtEl>
                                          <p:spTgt spid="26"/>
                                        </p:tgtEl>
                                        <p:attrNameLst>
                                          <p:attrName>ppt_x</p:attrName>
                                        </p:attrNameLst>
                                      </p:cBhvr>
                                      <p:tavLst>
                                        <p:tav tm="0">
                                          <p:val>
                                            <p:strVal val="#ppt_x"/>
                                          </p:val>
                                        </p:tav>
                                        <p:tav tm="100000">
                                          <p:val>
                                            <p:strVal val="#ppt_x"/>
                                          </p:val>
                                        </p:tav>
                                      </p:tavLst>
                                    </p:anim>
                                    <p:anim calcmode="lin" valueType="num">
                                      <p:cBhvr>
                                        <p:cTn id="1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53" presetClass="exit" presetSubtype="32" fill="hold" nodeType="clickEffect">
                                  <p:stCondLst>
                                    <p:cond delay="0"/>
                                  </p:stCondLst>
                                  <p:childTnLst>
                                    <p:anim calcmode="lin" valueType="num">
                                      <p:cBhvr>
                                        <p:cTn id="116" dur="500"/>
                                        <p:tgtEl>
                                          <p:spTgt spid="3"/>
                                        </p:tgtEl>
                                        <p:attrNameLst>
                                          <p:attrName>ppt_w</p:attrName>
                                        </p:attrNameLst>
                                      </p:cBhvr>
                                      <p:tavLst>
                                        <p:tav tm="0">
                                          <p:val>
                                            <p:strVal val="ppt_w"/>
                                          </p:val>
                                        </p:tav>
                                        <p:tav tm="100000">
                                          <p:val>
                                            <p:fltVal val="0"/>
                                          </p:val>
                                        </p:tav>
                                      </p:tavLst>
                                    </p:anim>
                                    <p:anim calcmode="lin" valueType="num">
                                      <p:cBhvr>
                                        <p:cTn id="117" dur="500"/>
                                        <p:tgtEl>
                                          <p:spTgt spid="3"/>
                                        </p:tgtEl>
                                        <p:attrNameLst>
                                          <p:attrName>ppt_h</p:attrName>
                                        </p:attrNameLst>
                                      </p:cBhvr>
                                      <p:tavLst>
                                        <p:tav tm="0">
                                          <p:val>
                                            <p:strVal val="ppt_h"/>
                                          </p:val>
                                        </p:tav>
                                        <p:tav tm="100000">
                                          <p:val>
                                            <p:fltVal val="0"/>
                                          </p:val>
                                        </p:tav>
                                      </p:tavLst>
                                    </p:anim>
                                    <p:animEffect transition="out" filter="fade">
                                      <p:cBhvr>
                                        <p:cTn id="118" dur="500"/>
                                        <p:tgtEl>
                                          <p:spTgt spid="3"/>
                                        </p:tgtEl>
                                      </p:cBhvr>
                                    </p:animEffect>
                                    <p:set>
                                      <p:cBhvr>
                                        <p:cTn id="119" dur="1" fill="hold">
                                          <p:stCondLst>
                                            <p:cond delay="499"/>
                                          </p:stCondLst>
                                        </p:cTn>
                                        <p:tgtEl>
                                          <p:spTgt spid="3"/>
                                        </p:tgtEl>
                                        <p:attrNameLst>
                                          <p:attrName>style.visibility</p:attrName>
                                        </p:attrNameLst>
                                      </p:cBhvr>
                                      <p:to>
                                        <p:strVal val="hidden"/>
                                      </p:to>
                                    </p:set>
                                  </p:childTnLst>
                                </p:cTn>
                              </p:par>
                              <p:par>
                                <p:cTn id="120" presetID="53" presetClass="exit" presetSubtype="32" fill="hold" nodeType="withEffect">
                                  <p:stCondLst>
                                    <p:cond delay="0"/>
                                  </p:stCondLst>
                                  <p:childTnLst>
                                    <p:anim calcmode="lin" valueType="num">
                                      <p:cBhvr>
                                        <p:cTn id="121" dur="500"/>
                                        <p:tgtEl>
                                          <p:spTgt spid="4"/>
                                        </p:tgtEl>
                                        <p:attrNameLst>
                                          <p:attrName>ppt_w</p:attrName>
                                        </p:attrNameLst>
                                      </p:cBhvr>
                                      <p:tavLst>
                                        <p:tav tm="0">
                                          <p:val>
                                            <p:strVal val="ppt_w"/>
                                          </p:val>
                                        </p:tav>
                                        <p:tav tm="100000">
                                          <p:val>
                                            <p:fltVal val="0"/>
                                          </p:val>
                                        </p:tav>
                                      </p:tavLst>
                                    </p:anim>
                                    <p:anim calcmode="lin" valueType="num">
                                      <p:cBhvr>
                                        <p:cTn id="122" dur="500"/>
                                        <p:tgtEl>
                                          <p:spTgt spid="4"/>
                                        </p:tgtEl>
                                        <p:attrNameLst>
                                          <p:attrName>ppt_h</p:attrName>
                                        </p:attrNameLst>
                                      </p:cBhvr>
                                      <p:tavLst>
                                        <p:tav tm="0">
                                          <p:val>
                                            <p:strVal val="ppt_h"/>
                                          </p:val>
                                        </p:tav>
                                        <p:tav tm="100000">
                                          <p:val>
                                            <p:fltVal val="0"/>
                                          </p:val>
                                        </p:tav>
                                      </p:tavLst>
                                    </p:anim>
                                    <p:animEffect transition="out" filter="fade">
                                      <p:cBhvr>
                                        <p:cTn id="123" dur="500"/>
                                        <p:tgtEl>
                                          <p:spTgt spid="4"/>
                                        </p:tgtEl>
                                      </p:cBhvr>
                                    </p:animEffect>
                                    <p:set>
                                      <p:cBhvr>
                                        <p:cTn id="124" dur="1" fill="hold">
                                          <p:stCondLst>
                                            <p:cond delay="499"/>
                                          </p:stCondLst>
                                        </p:cTn>
                                        <p:tgtEl>
                                          <p:spTgt spid="4"/>
                                        </p:tgtEl>
                                        <p:attrNameLst>
                                          <p:attrName>style.visibility</p:attrName>
                                        </p:attrNameLst>
                                      </p:cBhvr>
                                      <p:to>
                                        <p:strVal val="hidden"/>
                                      </p:to>
                                    </p:set>
                                  </p:childTnLst>
                                </p:cTn>
                              </p:par>
                              <p:par>
                                <p:cTn id="125" presetID="53" presetClass="exit" presetSubtype="32" fill="hold" grpId="1" nodeType="withEffect">
                                  <p:stCondLst>
                                    <p:cond delay="0"/>
                                  </p:stCondLst>
                                  <p:childTnLst>
                                    <p:anim calcmode="lin" valueType="num">
                                      <p:cBhvr>
                                        <p:cTn id="126" dur="500"/>
                                        <p:tgtEl>
                                          <p:spTgt spid="25"/>
                                        </p:tgtEl>
                                        <p:attrNameLst>
                                          <p:attrName>ppt_w</p:attrName>
                                        </p:attrNameLst>
                                      </p:cBhvr>
                                      <p:tavLst>
                                        <p:tav tm="0">
                                          <p:val>
                                            <p:strVal val="ppt_w"/>
                                          </p:val>
                                        </p:tav>
                                        <p:tav tm="100000">
                                          <p:val>
                                            <p:fltVal val="0"/>
                                          </p:val>
                                        </p:tav>
                                      </p:tavLst>
                                    </p:anim>
                                    <p:anim calcmode="lin" valueType="num">
                                      <p:cBhvr>
                                        <p:cTn id="127" dur="500"/>
                                        <p:tgtEl>
                                          <p:spTgt spid="25"/>
                                        </p:tgtEl>
                                        <p:attrNameLst>
                                          <p:attrName>ppt_h</p:attrName>
                                        </p:attrNameLst>
                                      </p:cBhvr>
                                      <p:tavLst>
                                        <p:tav tm="0">
                                          <p:val>
                                            <p:strVal val="ppt_h"/>
                                          </p:val>
                                        </p:tav>
                                        <p:tav tm="100000">
                                          <p:val>
                                            <p:fltVal val="0"/>
                                          </p:val>
                                        </p:tav>
                                      </p:tavLst>
                                    </p:anim>
                                    <p:animEffect transition="out" filter="fade">
                                      <p:cBhvr>
                                        <p:cTn id="128" dur="500"/>
                                        <p:tgtEl>
                                          <p:spTgt spid="25"/>
                                        </p:tgtEl>
                                      </p:cBhvr>
                                    </p:animEffect>
                                    <p:set>
                                      <p:cBhvr>
                                        <p:cTn id="129" dur="1" fill="hold">
                                          <p:stCondLst>
                                            <p:cond delay="499"/>
                                          </p:stCondLst>
                                        </p:cTn>
                                        <p:tgtEl>
                                          <p:spTgt spid="25"/>
                                        </p:tgtEl>
                                        <p:attrNameLst>
                                          <p:attrName>style.visibility</p:attrName>
                                        </p:attrNameLst>
                                      </p:cBhvr>
                                      <p:to>
                                        <p:strVal val="hidden"/>
                                      </p:to>
                                    </p:set>
                                  </p:childTnLst>
                                </p:cTn>
                              </p:par>
                              <p:par>
                                <p:cTn id="130" presetID="53" presetClass="exit" presetSubtype="32" fill="hold" grpId="1" nodeType="withEffect">
                                  <p:stCondLst>
                                    <p:cond delay="0"/>
                                  </p:stCondLst>
                                  <p:childTnLst>
                                    <p:anim calcmode="lin" valueType="num">
                                      <p:cBhvr>
                                        <p:cTn id="131" dur="500"/>
                                        <p:tgtEl>
                                          <p:spTgt spid="26"/>
                                        </p:tgtEl>
                                        <p:attrNameLst>
                                          <p:attrName>ppt_w</p:attrName>
                                        </p:attrNameLst>
                                      </p:cBhvr>
                                      <p:tavLst>
                                        <p:tav tm="0">
                                          <p:val>
                                            <p:strVal val="ppt_w"/>
                                          </p:val>
                                        </p:tav>
                                        <p:tav tm="100000">
                                          <p:val>
                                            <p:fltVal val="0"/>
                                          </p:val>
                                        </p:tav>
                                      </p:tavLst>
                                    </p:anim>
                                    <p:anim calcmode="lin" valueType="num">
                                      <p:cBhvr>
                                        <p:cTn id="132" dur="500"/>
                                        <p:tgtEl>
                                          <p:spTgt spid="26"/>
                                        </p:tgtEl>
                                        <p:attrNameLst>
                                          <p:attrName>ppt_h</p:attrName>
                                        </p:attrNameLst>
                                      </p:cBhvr>
                                      <p:tavLst>
                                        <p:tav tm="0">
                                          <p:val>
                                            <p:strVal val="ppt_h"/>
                                          </p:val>
                                        </p:tav>
                                        <p:tav tm="100000">
                                          <p:val>
                                            <p:fltVal val="0"/>
                                          </p:val>
                                        </p:tav>
                                      </p:tavLst>
                                    </p:anim>
                                    <p:animEffect transition="out" filter="fade">
                                      <p:cBhvr>
                                        <p:cTn id="133" dur="500"/>
                                        <p:tgtEl>
                                          <p:spTgt spid="26"/>
                                        </p:tgtEl>
                                      </p:cBhvr>
                                    </p:animEffect>
                                    <p:set>
                                      <p:cBhvr>
                                        <p:cTn id="134" dur="1" fill="hold">
                                          <p:stCondLst>
                                            <p:cond delay="499"/>
                                          </p:stCondLst>
                                        </p:cTn>
                                        <p:tgtEl>
                                          <p:spTgt spid="26"/>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45" presetClass="entr" presetSubtype="0" fill="hold" grpId="1" nodeType="click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2000"/>
                                        <p:tgtEl>
                                          <p:spTgt spid="17"/>
                                        </p:tgtEl>
                                      </p:cBhvr>
                                    </p:animEffect>
                                    <p:anim calcmode="lin" valueType="num">
                                      <p:cBhvr>
                                        <p:cTn id="140" dur="2000" fill="hold"/>
                                        <p:tgtEl>
                                          <p:spTgt spid="17"/>
                                        </p:tgtEl>
                                        <p:attrNameLst>
                                          <p:attrName>ppt_w</p:attrName>
                                        </p:attrNameLst>
                                      </p:cBhvr>
                                      <p:tavLst>
                                        <p:tav tm="0" fmla="#ppt_w*sin(2.5*pi*$)">
                                          <p:val>
                                            <p:fltVal val="0"/>
                                          </p:val>
                                        </p:tav>
                                        <p:tav tm="100000">
                                          <p:val>
                                            <p:fltVal val="1"/>
                                          </p:val>
                                        </p:tav>
                                      </p:tavLst>
                                    </p:anim>
                                    <p:anim calcmode="lin" valueType="num">
                                      <p:cBhvr>
                                        <p:cTn id="141"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42" fill="hold">
                      <p:stCondLst>
                        <p:cond delay="indefinite"/>
                      </p:stCondLst>
                      <p:childTnLst>
                        <p:par>
                          <p:cTn id="143" fill="hold">
                            <p:stCondLst>
                              <p:cond delay="0"/>
                            </p:stCondLst>
                            <p:childTnLst>
                              <p:par>
                                <p:cTn id="144" presetID="53" presetClass="entr" presetSubtype="16" fill="hold" nodeType="clickEffect">
                                  <p:stCondLst>
                                    <p:cond delay="0"/>
                                  </p:stCondLst>
                                  <p:childTnLst>
                                    <p:set>
                                      <p:cBhvr>
                                        <p:cTn id="145" dur="1" fill="hold">
                                          <p:stCondLst>
                                            <p:cond delay="0"/>
                                          </p:stCondLst>
                                        </p:cTn>
                                        <p:tgtEl>
                                          <p:spTgt spid="41"/>
                                        </p:tgtEl>
                                        <p:attrNameLst>
                                          <p:attrName>style.visibility</p:attrName>
                                        </p:attrNameLst>
                                      </p:cBhvr>
                                      <p:to>
                                        <p:strVal val="visible"/>
                                      </p:to>
                                    </p:set>
                                    <p:anim calcmode="lin" valueType="num">
                                      <p:cBhvr>
                                        <p:cTn id="146" dur="500" fill="hold"/>
                                        <p:tgtEl>
                                          <p:spTgt spid="41"/>
                                        </p:tgtEl>
                                        <p:attrNameLst>
                                          <p:attrName>ppt_w</p:attrName>
                                        </p:attrNameLst>
                                      </p:cBhvr>
                                      <p:tavLst>
                                        <p:tav tm="0">
                                          <p:val>
                                            <p:fltVal val="0"/>
                                          </p:val>
                                        </p:tav>
                                        <p:tav tm="100000">
                                          <p:val>
                                            <p:strVal val="#ppt_w"/>
                                          </p:val>
                                        </p:tav>
                                      </p:tavLst>
                                    </p:anim>
                                    <p:anim calcmode="lin" valueType="num">
                                      <p:cBhvr>
                                        <p:cTn id="147" dur="500" fill="hold"/>
                                        <p:tgtEl>
                                          <p:spTgt spid="41"/>
                                        </p:tgtEl>
                                        <p:attrNameLst>
                                          <p:attrName>ppt_h</p:attrName>
                                        </p:attrNameLst>
                                      </p:cBhvr>
                                      <p:tavLst>
                                        <p:tav tm="0">
                                          <p:val>
                                            <p:fltVal val="0"/>
                                          </p:val>
                                        </p:tav>
                                        <p:tav tm="100000">
                                          <p:val>
                                            <p:strVal val="#ppt_h"/>
                                          </p:val>
                                        </p:tav>
                                      </p:tavLst>
                                    </p:anim>
                                    <p:animEffect transition="in" filter="fade">
                                      <p:cBhvr>
                                        <p:cTn id="148" dur="500"/>
                                        <p:tgtEl>
                                          <p:spTgt spid="41"/>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nodeType="clickEffect">
                                  <p:stCondLst>
                                    <p:cond delay="0"/>
                                  </p:stCondLst>
                                  <p:childTnLst>
                                    <p:set>
                                      <p:cBhvr>
                                        <p:cTn id="152" dur="1" fill="hold">
                                          <p:stCondLst>
                                            <p:cond delay="0"/>
                                          </p:stCondLst>
                                        </p:cTn>
                                        <p:tgtEl>
                                          <p:spTgt spid="53"/>
                                        </p:tgtEl>
                                        <p:attrNameLst>
                                          <p:attrName>style.visibility</p:attrName>
                                        </p:attrNameLst>
                                      </p:cBhvr>
                                      <p:to>
                                        <p:strVal val="visible"/>
                                      </p:to>
                                    </p:set>
                                    <p:animEffect transition="in" filter="wipe(left)">
                                      <p:cBhvr>
                                        <p:cTn id="153" dur="500"/>
                                        <p:tgtEl>
                                          <p:spTgt spid="53"/>
                                        </p:tgtEl>
                                      </p:cBhvr>
                                    </p:animEffect>
                                  </p:childTnLst>
                                </p:cTn>
                              </p:par>
                              <p:par>
                                <p:cTn id="154" presetID="22" presetClass="entr" presetSubtype="8" fill="hold" grpId="0" nodeType="withEffect">
                                  <p:stCondLst>
                                    <p:cond delay="0"/>
                                  </p:stCondLst>
                                  <p:childTnLst>
                                    <p:set>
                                      <p:cBhvr>
                                        <p:cTn id="155" dur="1" fill="hold">
                                          <p:stCondLst>
                                            <p:cond delay="0"/>
                                          </p:stCondLst>
                                        </p:cTn>
                                        <p:tgtEl>
                                          <p:spTgt spid="43"/>
                                        </p:tgtEl>
                                        <p:attrNameLst>
                                          <p:attrName>style.visibility</p:attrName>
                                        </p:attrNameLst>
                                      </p:cBhvr>
                                      <p:to>
                                        <p:strVal val="visible"/>
                                      </p:to>
                                    </p:set>
                                    <p:animEffect transition="in" filter="wipe(left)">
                                      <p:cBhvr>
                                        <p:cTn id="156" dur="500"/>
                                        <p:tgtEl>
                                          <p:spTgt spid="43"/>
                                        </p:tgtEl>
                                      </p:cBhvr>
                                    </p:animEffect>
                                  </p:childTnLst>
                                </p:cTn>
                              </p:par>
                              <p:par>
                                <p:cTn id="157" presetID="22" presetClass="entr" presetSubtype="8" fill="hold" nodeType="with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wipe(left)">
                                      <p:cBhvr>
                                        <p:cTn id="159" dur="500"/>
                                        <p:tgtEl>
                                          <p:spTgt spid="59"/>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50"/>
                                        </p:tgtEl>
                                        <p:attrNameLst>
                                          <p:attrName>style.visibility</p:attrName>
                                        </p:attrNameLst>
                                      </p:cBhvr>
                                      <p:to>
                                        <p:strVal val="visible"/>
                                      </p:to>
                                    </p:set>
                                    <p:animEffect transition="in" filter="wipe(left)">
                                      <p:cBhvr>
                                        <p:cTn id="162" dur="500"/>
                                        <p:tgtEl>
                                          <p:spTgt spid="50"/>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grpId="0" nodeType="click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wipe(down)">
                                      <p:cBhvr>
                                        <p:cTn id="167" dur="500"/>
                                        <p:tgtEl>
                                          <p:spTgt spid="48"/>
                                        </p:tgtEl>
                                      </p:cBhvr>
                                    </p:animEffect>
                                  </p:childTnLst>
                                </p:cTn>
                              </p:par>
                              <p:par>
                                <p:cTn id="168" presetID="22" presetClass="entr" presetSubtype="4" fill="hold" nodeType="withEffect">
                                  <p:stCondLst>
                                    <p:cond delay="0"/>
                                  </p:stCondLst>
                                  <p:childTnLst>
                                    <p:set>
                                      <p:cBhvr>
                                        <p:cTn id="169" dur="1" fill="hold">
                                          <p:stCondLst>
                                            <p:cond delay="0"/>
                                          </p:stCondLst>
                                        </p:cTn>
                                        <p:tgtEl>
                                          <p:spTgt spid="54"/>
                                        </p:tgtEl>
                                        <p:attrNameLst>
                                          <p:attrName>style.visibility</p:attrName>
                                        </p:attrNameLst>
                                      </p:cBhvr>
                                      <p:to>
                                        <p:strVal val="visible"/>
                                      </p:to>
                                    </p:set>
                                    <p:animEffect transition="in" filter="wipe(down)">
                                      <p:cBhvr>
                                        <p:cTn id="170" dur="500"/>
                                        <p:tgtEl>
                                          <p:spTgt spid="54"/>
                                        </p:tgtEl>
                                      </p:cBhvr>
                                    </p:animEffect>
                                  </p:childTnLst>
                                </p:cTn>
                              </p:par>
                              <p:par>
                                <p:cTn id="171" presetID="22" presetClass="entr" presetSubtype="4" fill="hold" nodeType="withEffect">
                                  <p:stCondLst>
                                    <p:cond delay="0"/>
                                  </p:stCondLst>
                                  <p:childTnLst>
                                    <p:set>
                                      <p:cBhvr>
                                        <p:cTn id="172" dur="1" fill="hold">
                                          <p:stCondLst>
                                            <p:cond delay="0"/>
                                          </p:stCondLst>
                                        </p:cTn>
                                        <p:tgtEl>
                                          <p:spTgt spid="57"/>
                                        </p:tgtEl>
                                        <p:attrNameLst>
                                          <p:attrName>style.visibility</p:attrName>
                                        </p:attrNameLst>
                                      </p:cBhvr>
                                      <p:to>
                                        <p:strVal val="visible"/>
                                      </p:to>
                                    </p:set>
                                    <p:animEffect transition="in" filter="wipe(down)">
                                      <p:cBhvr>
                                        <p:cTn id="173" dur="500"/>
                                        <p:tgtEl>
                                          <p:spTgt spid="57"/>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51"/>
                                        </p:tgtEl>
                                        <p:attrNameLst>
                                          <p:attrName>style.visibility</p:attrName>
                                        </p:attrNameLst>
                                      </p:cBhvr>
                                      <p:to>
                                        <p:strVal val="visible"/>
                                      </p:to>
                                    </p:set>
                                    <p:animEffect transition="in" filter="wipe(down)">
                                      <p:cBhvr>
                                        <p:cTn id="176" dur="500"/>
                                        <p:tgtEl>
                                          <p:spTgt spid="51"/>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4" fill="hold" nodeType="clickEffect">
                                  <p:stCondLst>
                                    <p:cond delay="0"/>
                                  </p:stCondLst>
                                  <p:childTnLst>
                                    <p:set>
                                      <p:cBhvr>
                                        <p:cTn id="180" dur="1" fill="hold">
                                          <p:stCondLst>
                                            <p:cond delay="0"/>
                                          </p:stCondLst>
                                        </p:cTn>
                                        <p:tgtEl>
                                          <p:spTgt spid="55"/>
                                        </p:tgtEl>
                                        <p:attrNameLst>
                                          <p:attrName>style.visibility</p:attrName>
                                        </p:attrNameLst>
                                      </p:cBhvr>
                                      <p:to>
                                        <p:strVal val="visible"/>
                                      </p:to>
                                    </p:set>
                                    <p:animEffect transition="in" filter="wipe(down)">
                                      <p:cBhvr>
                                        <p:cTn id="181" dur="500"/>
                                        <p:tgtEl>
                                          <p:spTgt spid="55"/>
                                        </p:tgtEl>
                                      </p:cBhvr>
                                    </p:animEffect>
                                  </p:childTnLst>
                                </p:cTn>
                              </p:par>
                              <p:par>
                                <p:cTn id="182" presetID="22" presetClass="entr" presetSubtype="4" fill="hold" grpId="0" nodeType="withEffect">
                                  <p:stCondLst>
                                    <p:cond delay="0"/>
                                  </p:stCondLst>
                                  <p:childTnLst>
                                    <p:set>
                                      <p:cBhvr>
                                        <p:cTn id="183" dur="1" fill="hold">
                                          <p:stCondLst>
                                            <p:cond delay="0"/>
                                          </p:stCondLst>
                                        </p:cTn>
                                        <p:tgtEl>
                                          <p:spTgt spid="49"/>
                                        </p:tgtEl>
                                        <p:attrNameLst>
                                          <p:attrName>style.visibility</p:attrName>
                                        </p:attrNameLst>
                                      </p:cBhvr>
                                      <p:to>
                                        <p:strVal val="visible"/>
                                      </p:to>
                                    </p:set>
                                    <p:animEffect transition="in" filter="wipe(down)">
                                      <p:cBhvr>
                                        <p:cTn id="184" dur="500"/>
                                        <p:tgtEl>
                                          <p:spTgt spid="49"/>
                                        </p:tgtEl>
                                      </p:cBhvr>
                                    </p:animEffect>
                                  </p:childTnLst>
                                </p:cTn>
                              </p:par>
                              <p:par>
                                <p:cTn id="185" presetID="22" presetClass="entr" presetSubtype="4" fill="hold" nodeType="withEffect">
                                  <p:stCondLst>
                                    <p:cond delay="0"/>
                                  </p:stCondLst>
                                  <p:childTnLst>
                                    <p:set>
                                      <p:cBhvr>
                                        <p:cTn id="186" dur="1" fill="hold">
                                          <p:stCondLst>
                                            <p:cond delay="0"/>
                                          </p:stCondLst>
                                        </p:cTn>
                                        <p:tgtEl>
                                          <p:spTgt spid="58"/>
                                        </p:tgtEl>
                                        <p:attrNameLst>
                                          <p:attrName>style.visibility</p:attrName>
                                        </p:attrNameLst>
                                      </p:cBhvr>
                                      <p:to>
                                        <p:strVal val="visible"/>
                                      </p:to>
                                    </p:set>
                                    <p:animEffect transition="in" filter="wipe(down)">
                                      <p:cBhvr>
                                        <p:cTn id="187" dur="500"/>
                                        <p:tgtEl>
                                          <p:spTgt spid="58"/>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52"/>
                                        </p:tgtEl>
                                        <p:attrNameLst>
                                          <p:attrName>style.visibility</p:attrName>
                                        </p:attrNameLst>
                                      </p:cBhvr>
                                      <p:to>
                                        <p:strVal val="visible"/>
                                      </p:to>
                                    </p:set>
                                    <p:animEffect transition="in" filter="wipe(down)">
                                      <p:cBhvr>
                                        <p:cTn id="190" dur="500"/>
                                        <p:tgtEl>
                                          <p:spTgt spid="52"/>
                                        </p:tgtEl>
                                      </p:cBhvr>
                                    </p:animEffect>
                                  </p:childTnLst>
                                </p:cTn>
                              </p:par>
                            </p:childTnLst>
                          </p:cTn>
                        </p:par>
                      </p:childTnLst>
                    </p:cTn>
                  </p:par>
                  <p:par>
                    <p:cTn id="191" fill="hold">
                      <p:stCondLst>
                        <p:cond delay="indefinite"/>
                      </p:stCondLst>
                      <p:childTnLst>
                        <p:par>
                          <p:cTn id="192" fill="hold">
                            <p:stCondLst>
                              <p:cond delay="0"/>
                            </p:stCondLst>
                            <p:childTnLst>
                              <p:par>
                                <p:cTn id="193" presetID="53" presetClass="exit" presetSubtype="32" fill="hold" nodeType="clickEffect">
                                  <p:stCondLst>
                                    <p:cond delay="0"/>
                                  </p:stCondLst>
                                  <p:childTnLst>
                                    <p:anim calcmode="lin" valueType="num">
                                      <p:cBhvr>
                                        <p:cTn id="194" dur="500"/>
                                        <p:tgtEl>
                                          <p:spTgt spid="41"/>
                                        </p:tgtEl>
                                        <p:attrNameLst>
                                          <p:attrName>ppt_w</p:attrName>
                                        </p:attrNameLst>
                                      </p:cBhvr>
                                      <p:tavLst>
                                        <p:tav tm="0">
                                          <p:val>
                                            <p:strVal val="ppt_w"/>
                                          </p:val>
                                        </p:tav>
                                        <p:tav tm="100000">
                                          <p:val>
                                            <p:fltVal val="0"/>
                                          </p:val>
                                        </p:tav>
                                      </p:tavLst>
                                    </p:anim>
                                    <p:anim calcmode="lin" valueType="num">
                                      <p:cBhvr>
                                        <p:cTn id="195" dur="500"/>
                                        <p:tgtEl>
                                          <p:spTgt spid="41"/>
                                        </p:tgtEl>
                                        <p:attrNameLst>
                                          <p:attrName>ppt_h</p:attrName>
                                        </p:attrNameLst>
                                      </p:cBhvr>
                                      <p:tavLst>
                                        <p:tav tm="0">
                                          <p:val>
                                            <p:strVal val="ppt_h"/>
                                          </p:val>
                                        </p:tav>
                                        <p:tav tm="100000">
                                          <p:val>
                                            <p:fltVal val="0"/>
                                          </p:val>
                                        </p:tav>
                                      </p:tavLst>
                                    </p:anim>
                                    <p:animEffect transition="out" filter="fade">
                                      <p:cBhvr>
                                        <p:cTn id="196" dur="500"/>
                                        <p:tgtEl>
                                          <p:spTgt spid="41"/>
                                        </p:tgtEl>
                                      </p:cBhvr>
                                    </p:animEffect>
                                    <p:set>
                                      <p:cBhvr>
                                        <p:cTn id="197" dur="1" fill="hold">
                                          <p:stCondLst>
                                            <p:cond delay="499"/>
                                          </p:stCondLst>
                                        </p:cTn>
                                        <p:tgtEl>
                                          <p:spTgt spid="41"/>
                                        </p:tgtEl>
                                        <p:attrNameLst>
                                          <p:attrName>style.visibility</p:attrName>
                                        </p:attrNameLst>
                                      </p:cBhvr>
                                      <p:to>
                                        <p:strVal val="hidden"/>
                                      </p:to>
                                    </p:set>
                                  </p:childTnLst>
                                </p:cTn>
                              </p:par>
                              <p:par>
                                <p:cTn id="198" presetID="53" presetClass="exit" presetSubtype="32" fill="hold" nodeType="withEffect">
                                  <p:stCondLst>
                                    <p:cond delay="0"/>
                                  </p:stCondLst>
                                  <p:childTnLst>
                                    <p:anim calcmode="lin" valueType="num">
                                      <p:cBhvr>
                                        <p:cTn id="199" dur="500"/>
                                        <p:tgtEl>
                                          <p:spTgt spid="53"/>
                                        </p:tgtEl>
                                        <p:attrNameLst>
                                          <p:attrName>ppt_w</p:attrName>
                                        </p:attrNameLst>
                                      </p:cBhvr>
                                      <p:tavLst>
                                        <p:tav tm="0">
                                          <p:val>
                                            <p:strVal val="ppt_w"/>
                                          </p:val>
                                        </p:tav>
                                        <p:tav tm="100000">
                                          <p:val>
                                            <p:fltVal val="0"/>
                                          </p:val>
                                        </p:tav>
                                      </p:tavLst>
                                    </p:anim>
                                    <p:anim calcmode="lin" valueType="num">
                                      <p:cBhvr>
                                        <p:cTn id="200" dur="500"/>
                                        <p:tgtEl>
                                          <p:spTgt spid="53"/>
                                        </p:tgtEl>
                                        <p:attrNameLst>
                                          <p:attrName>ppt_h</p:attrName>
                                        </p:attrNameLst>
                                      </p:cBhvr>
                                      <p:tavLst>
                                        <p:tav tm="0">
                                          <p:val>
                                            <p:strVal val="ppt_h"/>
                                          </p:val>
                                        </p:tav>
                                        <p:tav tm="100000">
                                          <p:val>
                                            <p:fltVal val="0"/>
                                          </p:val>
                                        </p:tav>
                                      </p:tavLst>
                                    </p:anim>
                                    <p:animEffect transition="out" filter="fade">
                                      <p:cBhvr>
                                        <p:cTn id="201" dur="500"/>
                                        <p:tgtEl>
                                          <p:spTgt spid="53"/>
                                        </p:tgtEl>
                                      </p:cBhvr>
                                    </p:animEffect>
                                    <p:set>
                                      <p:cBhvr>
                                        <p:cTn id="202" dur="1" fill="hold">
                                          <p:stCondLst>
                                            <p:cond delay="499"/>
                                          </p:stCondLst>
                                        </p:cTn>
                                        <p:tgtEl>
                                          <p:spTgt spid="53"/>
                                        </p:tgtEl>
                                        <p:attrNameLst>
                                          <p:attrName>style.visibility</p:attrName>
                                        </p:attrNameLst>
                                      </p:cBhvr>
                                      <p:to>
                                        <p:strVal val="hidden"/>
                                      </p:to>
                                    </p:set>
                                  </p:childTnLst>
                                </p:cTn>
                              </p:par>
                              <p:par>
                                <p:cTn id="203" presetID="53" presetClass="exit" presetSubtype="32" fill="hold" grpId="1" nodeType="withEffect">
                                  <p:stCondLst>
                                    <p:cond delay="0"/>
                                  </p:stCondLst>
                                  <p:childTnLst>
                                    <p:anim calcmode="lin" valueType="num">
                                      <p:cBhvr>
                                        <p:cTn id="204" dur="500"/>
                                        <p:tgtEl>
                                          <p:spTgt spid="43"/>
                                        </p:tgtEl>
                                        <p:attrNameLst>
                                          <p:attrName>ppt_w</p:attrName>
                                        </p:attrNameLst>
                                      </p:cBhvr>
                                      <p:tavLst>
                                        <p:tav tm="0">
                                          <p:val>
                                            <p:strVal val="ppt_w"/>
                                          </p:val>
                                        </p:tav>
                                        <p:tav tm="100000">
                                          <p:val>
                                            <p:fltVal val="0"/>
                                          </p:val>
                                        </p:tav>
                                      </p:tavLst>
                                    </p:anim>
                                    <p:anim calcmode="lin" valueType="num">
                                      <p:cBhvr>
                                        <p:cTn id="205" dur="500"/>
                                        <p:tgtEl>
                                          <p:spTgt spid="43"/>
                                        </p:tgtEl>
                                        <p:attrNameLst>
                                          <p:attrName>ppt_h</p:attrName>
                                        </p:attrNameLst>
                                      </p:cBhvr>
                                      <p:tavLst>
                                        <p:tav tm="0">
                                          <p:val>
                                            <p:strVal val="ppt_h"/>
                                          </p:val>
                                        </p:tav>
                                        <p:tav tm="100000">
                                          <p:val>
                                            <p:fltVal val="0"/>
                                          </p:val>
                                        </p:tav>
                                      </p:tavLst>
                                    </p:anim>
                                    <p:animEffect transition="out" filter="fade">
                                      <p:cBhvr>
                                        <p:cTn id="206" dur="500"/>
                                        <p:tgtEl>
                                          <p:spTgt spid="43"/>
                                        </p:tgtEl>
                                      </p:cBhvr>
                                    </p:animEffect>
                                    <p:set>
                                      <p:cBhvr>
                                        <p:cTn id="207" dur="1" fill="hold">
                                          <p:stCondLst>
                                            <p:cond delay="499"/>
                                          </p:stCondLst>
                                        </p:cTn>
                                        <p:tgtEl>
                                          <p:spTgt spid="43"/>
                                        </p:tgtEl>
                                        <p:attrNameLst>
                                          <p:attrName>style.visibility</p:attrName>
                                        </p:attrNameLst>
                                      </p:cBhvr>
                                      <p:to>
                                        <p:strVal val="hidden"/>
                                      </p:to>
                                    </p:set>
                                  </p:childTnLst>
                                </p:cTn>
                              </p:par>
                              <p:par>
                                <p:cTn id="208" presetID="53" presetClass="exit" presetSubtype="32" fill="hold" grpId="1" nodeType="withEffect">
                                  <p:stCondLst>
                                    <p:cond delay="0"/>
                                  </p:stCondLst>
                                  <p:childTnLst>
                                    <p:anim calcmode="lin" valueType="num">
                                      <p:cBhvr>
                                        <p:cTn id="209" dur="500"/>
                                        <p:tgtEl>
                                          <p:spTgt spid="50"/>
                                        </p:tgtEl>
                                        <p:attrNameLst>
                                          <p:attrName>ppt_w</p:attrName>
                                        </p:attrNameLst>
                                      </p:cBhvr>
                                      <p:tavLst>
                                        <p:tav tm="0">
                                          <p:val>
                                            <p:strVal val="ppt_w"/>
                                          </p:val>
                                        </p:tav>
                                        <p:tav tm="100000">
                                          <p:val>
                                            <p:fltVal val="0"/>
                                          </p:val>
                                        </p:tav>
                                      </p:tavLst>
                                    </p:anim>
                                    <p:anim calcmode="lin" valueType="num">
                                      <p:cBhvr>
                                        <p:cTn id="210" dur="500"/>
                                        <p:tgtEl>
                                          <p:spTgt spid="50"/>
                                        </p:tgtEl>
                                        <p:attrNameLst>
                                          <p:attrName>ppt_h</p:attrName>
                                        </p:attrNameLst>
                                      </p:cBhvr>
                                      <p:tavLst>
                                        <p:tav tm="0">
                                          <p:val>
                                            <p:strVal val="ppt_h"/>
                                          </p:val>
                                        </p:tav>
                                        <p:tav tm="100000">
                                          <p:val>
                                            <p:fltVal val="0"/>
                                          </p:val>
                                        </p:tav>
                                      </p:tavLst>
                                    </p:anim>
                                    <p:animEffect transition="out" filter="fade">
                                      <p:cBhvr>
                                        <p:cTn id="211" dur="500"/>
                                        <p:tgtEl>
                                          <p:spTgt spid="50"/>
                                        </p:tgtEl>
                                      </p:cBhvr>
                                    </p:animEffect>
                                    <p:set>
                                      <p:cBhvr>
                                        <p:cTn id="212" dur="1" fill="hold">
                                          <p:stCondLst>
                                            <p:cond delay="499"/>
                                          </p:stCondLst>
                                        </p:cTn>
                                        <p:tgtEl>
                                          <p:spTgt spid="50"/>
                                        </p:tgtEl>
                                        <p:attrNameLst>
                                          <p:attrName>style.visibility</p:attrName>
                                        </p:attrNameLst>
                                      </p:cBhvr>
                                      <p:to>
                                        <p:strVal val="hidden"/>
                                      </p:to>
                                    </p:set>
                                  </p:childTnLst>
                                </p:cTn>
                              </p:par>
                              <p:par>
                                <p:cTn id="213" presetID="53" presetClass="exit" presetSubtype="32" fill="hold" grpId="1" nodeType="withEffect">
                                  <p:stCondLst>
                                    <p:cond delay="0"/>
                                  </p:stCondLst>
                                  <p:childTnLst>
                                    <p:anim calcmode="lin" valueType="num">
                                      <p:cBhvr>
                                        <p:cTn id="214" dur="500"/>
                                        <p:tgtEl>
                                          <p:spTgt spid="48"/>
                                        </p:tgtEl>
                                        <p:attrNameLst>
                                          <p:attrName>ppt_w</p:attrName>
                                        </p:attrNameLst>
                                      </p:cBhvr>
                                      <p:tavLst>
                                        <p:tav tm="0">
                                          <p:val>
                                            <p:strVal val="ppt_w"/>
                                          </p:val>
                                        </p:tav>
                                        <p:tav tm="100000">
                                          <p:val>
                                            <p:fltVal val="0"/>
                                          </p:val>
                                        </p:tav>
                                      </p:tavLst>
                                    </p:anim>
                                    <p:anim calcmode="lin" valueType="num">
                                      <p:cBhvr>
                                        <p:cTn id="215" dur="500"/>
                                        <p:tgtEl>
                                          <p:spTgt spid="48"/>
                                        </p:tgtEl>
                                        <p:attrNameLst>
                                          <p:attrName>ppt_h</p:attrName>
                                        </p:attrNameLst>
                                      </p:cBhvr>
                                      <p:tavLst>
                                        <p:tav tm="0">
                                          <p:val>
                                            <p:strVal val="ppt_h"/>
                                          </p:val>
                                        </p:tav>
                                        <p:tav tm="100000">
                                          <p:val>
                                            <p:fltVal val="0"/>
                                          </p:val>
                                        </p:tav>
                                      </p:tavLst>
                                    </p:anim>
                                    <p:animEffect transition="out" filter="fade">
                                      <p:cBhvr>
                                        <p:cTn id="216" dur="500"/>
                                        <p:tgtEl>
                                          <p:spTgt spid="48"/>
                                        </p:tgtEl>
                                      </p:cBhvr>
                                    </p:animEffect>
                                    <p:set>
                                      <p:cBhvr>
                                        <p:cTn id="217" dur="1" fill="hold">
                                          <p:stCondLst>
                                            <p:cond delay="499"/>
                                          </p:stCondLst>
                                        </p:cTn>
                                        <p:tgtEl>
                                          <p:spTgt spid="48"/>
                                        </p:tgtEl>
                                        <p:attrNameLst>
                                          <p:attrName>style.visibility</p:attrName>
                                        </p:attrNameLst>
                                      </p:cBhvr>
                                      <p:to>
                                        <p:strVal val="hidden"/>
                                      </p:to>
                                    </p:set>
                                  </p:childTnLst>
                                </p:cTn>
                              </p:par>
                              <p:par>
                                <p:cTn id="218" presetID="53" presetClass="exit" presetSubtype="32" fill="hold" nodeType="withEffect">
                                  <p:stCondLst>
                                    <p:cond delay="0"/>
                                  </p:stCondLst>
                                  <p:childTnLst>
                                    <p:anim calcmode="lin" valueType="num">
                                      <p:cBhvr>
                                        <p:cTn id="219" dur="500"/>
                                        <p:tgtEl>
                                          <p:spTgt spid="57"/>
                                        </p:tgtEl>
                                        <p:attrNameLst>
                                          <p:attrName>ppt_w</p:attrName>
                                        </p:attrNameLst>
                                      </p:cBhvr>
                                      <p:tavLst>
                                        <p:tav tm="0">
                                          <p:val>
                                            <p:strVal val="ppt_w"/>
                                          </p:val>
                                        </p:tav>
                                        <p:tav tm="100000">
                                          <p:val>
                                            <p:fltVal val="0"/>
                                          </p:val>
                                        </p:tav>
                                      </p:tavLst>
                                    </p:anim>
                                    <p:anim calcmode="lin" valueType="num">
                                      <p:cBhvr>
                                        <p:cTn id="220" dur="500"/>
                                        <p:tgtEl>
                                          <p:spTgt spid="57"/>
                                        </p:tgtEl>
                                        <p:attrNameLst>
                                          <p:attrName>ppt_h</p:attrName>
                                        </p:attrNameLst>
                                      </p:cBhvr>
                                      <p:tavLst>
                                        <p:tav tm="0">
                                          <p:val>
                                            <p:strVal val="ppt_h"/>
                                          </p:val>
                                        </p:tav>
                                        <p:tav tm="100000">
                                          <p:val>
                                            <p:fltVal val="0"/>
                                          </p:val>
                                        </p:tav>
                                      </p:tavLst>
                                    </p:anim>
                                    <p:animEffect transition="out" filter="fade">
                                      <p:cBhvr>
                                        <p:cTn id="221" dur="500"/>
                                        <p:tgtEl>
                                          <p:spTgt spid="57"/>
                                        </p:tgtEl>
                                      </p:cBhvr>
                                    </p:animEffect>
                                    <p:set>
                                      <p:cBhvr>
                                        <p:cTn id="222" dur="1" fill="hold">
                                          <p:stCondLst>
                                            <p:cond delay="499"/>
                                          </p:stCondLst>
                                        </p:cTn>
                                        <p:tgtEl>
                                          <p:spTgt spid="57"/>
                                        </p:tgtEl>
                                        <p:attrNameLst>
                                          <p:attrName>style.visibility</p:attrName>
                                        </p:attrNameLst>
                                      </p:cBhvr>
                                      <p:to>
                                        <p:strVal val="hidden"/>
                                      </p:to>
                                    </p:set>
                                  </p:childTnLst>
                                </p:cTn>
                              </p:par>
                              <p:par>
                                <p:cTn id="223" presetID="53" presetClass="exit" presetSubtype="32" fill="hold" grpId="1" nodeType="withEffect">
                                  <p:stCondLst>
                                    <p:cond delay="0"/>
                                  </p:stCondLst>
                                  <p:childTnLst>
                                    <p:anim calcmode="lin" valueType="num">
                                      <p:cBhvr>
                                        <p:cTn id="224" dur="500"/>
                                        <p:tgtEl>
                                          <p:spTgt spid="51"/>
                                        </p:tgtEl>
                                        <p:attrNameLst>
                                          <p:attrName>ppt_w</p:attrName>
                                        </p:attrNameLst>
                                      </p:cBhvr>
                                      <p:tavLst>
                                        <p:tav tm="0">
                                          <p:val>
                                            <p:strVal val="ppt_w"/>
                                          </p:val>
                                        </p:tav>
                                        <p:tav tm="100000">
                                          <p:val>
                                            <p:fltVal val="0"/>
                                          </p:val>
                                        </p:tav>
                                      </p:tavLst>
                                    </p:anim>
                                    <p:anim calcmode="lin" valueType="num">
                                      <p:cBhvr>
                                        <p:cTn id="225" dur="500"/>
                                        <p:tgtEl>
                                          <p:spTgt spid="51"/>
                                        </p:tgtEl>
                                        <p:attrNameLst>
                                          <p:attrName>ppt_h</p:attrName>
                                        </p:attrNameLst>
                                      </p:cBhvr>
                                      <p:tavLst>
                                        <p:tav tm="0">
                                          <p:val>
                                            <p:strVal val="ppt_h"/>
                                          </p:val>
                                        </p:tav>
                                        <p:tav tm="100000">
                                          <p:val>
                                            <p:fltVal val="0"/>
                                          </p:val>
                                        </p:tav>
                                      </p:tavLst>
                                    </p:anim>
                                    <p:animEffect transition="out" filter="fade">
                                      <p:cBhvr>
                                        <p:cTn id="226" dur="500"/>
                                        <p:tgtEl>
                                          <p:spTgt spid="51"/>
                                        </p:tgtEl>
                                      </p:cBhvr>
                                    </p:animEffect>
                                    <p:set>
                                      <p:cBhvr>
                                        <p:cTn id="227" dur="1" fill="hold">
                                          <p:stCondLst>
                                            <p:cond delay="499"/>
                                          </p:stCondLst>
                                        </p:cTn>
                                        <p:tgtEl>
                                          <p:spTgt spid="51"/>
                                        </p:tgtEl>
                                        <p:attrNameLst>
                                          <p:attrName>style.visibility</p:attrName>
                                        </p:attrNameLst>
                                      </p:cBhvr>
                                      <p:to>
                                        <p:strVal val="hidden"/>
                                      </p:to>
                                    </p:set>
                                  </p:childTnLst>
                                </p:cTn>
                              </p:par>
                              <p:par>
                                <p:cTn id="228" presetID="53" presetClass="exit" presetSubtype="32" fill="hold" nodeType="withEffect">
                                  <p:stCondLst>
                                    <p:cond delay="0"/>
                                  </p:stCondLst>
                                  <p:childTnLst>
                                    <p:anim calcmode="lin" valueType="num">
                                      <p:cBhvr>
                                        <p:cTn id="229" dur="500"/>
                                        <p:tgtEl>
                                          <p:spTgt spid="55"/>
                                        </p:tgtEl>
                                        <p:attrNameLst>
                                          <p:attrName>ppt_w</p:attrName>
                                        </p:attrNameLst>
                                      </p:cBhvr>
                                      <p:tavLst>
                                        <p:tav tm="0">
                                          <p:val>
                                            <p:strVal val="ppt_w"/>
                                          </p:val>
                                        </p:tav>
                                        <p:tav tm="100000">
                                          <p:val>
                                            <p:fltVal val="0"/>
                                          </p:val>
                                        </p:tav>
                                      </p:tavLst>
                                    </p:anim>
                                    <p:anim calcmode="lin" valueType="num">
                                      <p:cBhvr>
                                        <p:cTn id="230" dur="500"/>
                                        <p:tgtEl>
                                          <p:spTgt spid="55"/>
                                        </p:tgtEl>
                                        <p:attrNameLst>
                                          <p:attrName>ppt_h</p:attrName>
                                        </p:attrNameLst>
                                      </p:cBhvr>
                                      <p:tavLst>
                                        <p:tav tm="0">
                                          <p:val>
                                            <p:strVal val="ppt_h"/>
                                          </p:val>
                                        </p:tav>
                                        <p:tav tm="100000">
                                          <p:val>
                                            <p:fltVal val="0"/>
                                          </p:val>
                                        </p:tav>
                                      </p:tavLst>
                                    </p:anim>
                                    <p:animEffect transition="out" filter="fade">
                                      <p:cBhvr>
                                        <p:cTn id="231" dur="500"/>
                                        <p:tgtEl>
                                          <p:spTgt spid="55"/>
                                        </p:tgtEl>
                                      </p:cBhvr>
                                    </p:animEffect>
                                    <p:set>
                                      <p:cBhvr>
                                        <p:cTn id="232" dur="1" fill="hold">
                                          <p:stCondLst>
                                            <p:cond delay="499"/>
                                          </p:stCondLst>
                                        </p:cTn>
                                        <p:tgtEl>
                                          <p:spTgt spid="55"/>
                                        </p:tgtEl>
                                        <p:attrNameLst>
                                          <p:attrName>style.visibility</p:attrName>
                                        </p:attrNameLst>
                                      </p:cBhvr>
                                      <p:to>
                                        <p:strVal val="hidden"/>
                                      </p:to>
                                    </p:set>
                                  </p:childTnLst>
                                </p:cTn>
                              </p:par>
                              <p:par>
                                <p:cTn id="233" presetID="53" presetClass="exit" presetSubtype="32" fill="hold" grpId="1" nodeType="withEffect">
                                  <p:stCondLst>
                                    <p:cond delay="0"/>
                                  </p:stCondLst>
                                  <p:childTnLst>
                                    <p:anim calcmode="lin" valueType="num">
                                      <p:cBhvr>
                                        <p:cTn id="234" dur="500"/>
                                        <p:tgtEl>
                                          <p:spTgt spid="49"/>
                                        </p:tgtEl>
                                        <p:attrNameLst>
                                          <p:attrName>ppt_w</p:attrName>
                                        </p:attrNameLst>
                                      </p:cBhvr>
                                      <p:tavLst>
                                        <p:tav tm="0">
                                          <p:val>
                                            <p:strVal val="ppt_w"/>
                                          </p:val>
                                        </p:tav>
                                        <p:tav tm="100000">
                                          <p:val>
                                            <p:fltVal val="0"/>
                                          </p:val>
                                        </p:tav>
                                      </p:tavLst>
                                    </p:anim>
                                    <p:anim calcmode="lin" valueType="num">
                                      <p:cBhvr>
                                        <p:cTn id="235" dur="500"/>
                                        <p:tgtEl>
                                          <p:spTgt spid="49"/>
                                        </p:tgtEl>
                                        <p:attrNameLst>
                                          <p:attrName>ppt_h</p:attrName>
                                        </p:attrNameLst>
                                      </p:cBhvr>
                                      <p:tavLst>
                                        <p:tav tm="0">
                                          <p:val>
                                            <p:strVal val="ppt_h"/>
                                          </p:val>
                                        </p:tav>
                                        <p:tav tm="100000">
                                          <p:val>
                                            <p:fltVal val="0"/>
                                          </p:val>
                                        </p:tav>
                                      </p:tavLst>
                                    </p:anim>
                                    <p:animEffect transition="out" filter="fade">
                                      <p:cBhvr>
                                        <p:cTn id="236" dur="500"/>
                                        <p:tgtEl>
                                          <p:spTgt spid="49"/>
                                        </p:tgtEl>
                                      </p:cBhvr>
                                    </p:animEffect>
                                    <p:set>
                                      <p:cBhvr>
                                        <p:cTn id="237" dur="1" fill="hold">
                                          <p:stCondLst>
                                            <p:cond delay="499"/>
                                          </p:stCondLst>
                                        </p:cTn>
                                        <p:tgtEl>
                                          <p:spTgt spid="49"/>
                                        </p:tgtEl>
                                        <p:attrNameLst>
                                          <p:attrName>style.visibility</p:attrName>
                                        </p:attrNameLst>
                                      </p:cBhvr>
                                      <p:to>
                                        <p:strVal val="hidden"/>
                                      </p:to>
                                    </p:set>
                                  </p:childTnLst>
                                </p:cTn>
                              </p:par>
                              <p:par>
                                <p:cTn id="238" presetID="53" presetClass="exit" presetSubtype="32" fill="hold" nodeType="withEffect">
                                  <p:stCondLst>
                                    <p:cond delay="0"/>
                                  </p:stCondLst>
                                  <p:childTnLst>
                                    <p:anim calcmode="lin" valueType="num">
                                      <p:cBhvr>
                                        <p:cTn id="239" dur="500"/>
                                        <p:tgtEl>
                                          <p:spTgt spid="58"/>
                                        </p:tgtEl>
                                        <p:attrNameLst>
                                          <p:attrName>ppt_w</p:attrName>
                                        </p:attrNameLst>
                                      </p:cBhvr>
                                      <p:tavLst>
                                        <p:tav tm="0">
                                          <p:val>
                                            <p:strVal val="ppt_w"/>
                                          </p:val>
                                        </p:tav>
                                        <p:tav tm="100000">
                                          <p:val>
                                            <p:fltVal val="0"/>
                                          </p:val>
                                        </p:tav>
                                      </p:tavLst>
                                    </p:anim>
                                    <p:anim calcmode="lin" valueType="num">
                                      <p:cBhvr>
                                        <p:cTn id="240" dur="500"/>
                                        <p:tgtEl>
                                          <p:spTgt spid="58"/>
                                        </p:tgtEl>
                                        <p:attrNameLst>
                                          <p:attrName>ppt_h</p:attrName>
                                        </p:attrNameLst>
                                      </p:cBhvr>
                                      <p:tavLst>
                                        <p:tav tm="0">
                                          <p:val>
                                            <p:strVal val="ppt_h"/>
                                          </p:val>
                                        </p:tav>
                                        <p:tav tm="100000">
                                          <p:val>
                                            <p:fltVal val="0"/>
                                          </p:val>
                                        </p:tav>
                                      </p:tavLst>
                                    </p:anim>
                                    <p:animEffect transition="out" filter="fade">
                                      <p:cBhvr>
                                        <p:cTn id="241" dur="500"/>
                                        <p:tgtEl>
                                          <p:spTgt spid="58"/>
                                        </p:tgtEl>
                                      </p:cBhvr>
                                    </p:animEffect>
                                    <p:set>
                                      <p:cBhvr>
                                        <p:cTn id="242" dur="1" fill="hold">
                                          <p:stCondLst>
                                            <p:cond delay="499"/>
                                          </p:stCondLst>
                                        </p:cTn>
                                        <p:tgtEl>
                                          <p:spTgt spid="58"/>
                                        </p:tgtEl>
                                        <p:attrNameLst>
                                          <p:attrName>style.visibility</p:attrName>
                                        </p:attrNameLst>
                                      </p:cBhvr>
                                      <p:to>
                                        <p:strVal val="hidden"/>
                                      </p:to>
                                    </p:set>
                                  </p:childTnLst>
                                </p:cTn>
                              </p:par>
                              <p:par>
                                <p:cTn id="243" presetID="53" presetClass="exit" presetSubtype="32" fill="hold" grpId="1" nodeType="withEffect">
                                  <p:stCondLst>
                                    <p:cond delay="0"/>
                                  </p:stCondLst>
                                  <p:childTnLst>
                                    <p:anim calcmode="lin" valueType="num">
                                      <p:cBhvr>
                                        <p:cTn id="244" dur="500"/>
                                        <p:tgtEl>
                                          <p:spTgt spid="52"/>
                                        </p:tgtEl>
                                        <p:attrNameLst>
                                          <p:attrName>ppt_w</p:attrName>
                                        </p:attrNameLst>
                                      </p:cBhvr>
                                      <p:tavLst>
                                        <p:tav tm="0">
                                          <p:val>
                                            <p:strVal val="ppt_w"/>
                                          </p:val>
                                        </p:tav>
                                        <p:tav tm="100000">
                                          <p:val>
                                            <p:fltVal val="0"/>
                                          </p:val>
                                        </p:tav>
                                      </p:tavLst>
                                    </p:anim>
                                    <p:anim calcmode="lin" valueType="num">
                                      <p:cBhvr>
                                        <p:cTn id="245" dur="500"/>
                                        <p:tgtEl>
                                          <p:spTgt spid="52"/>
                                        </p:tgtEl>
                                        <p:attrNameLst>
                                          <p:attrName>ppt_h</p:attrName>
                                        </p:attrNameLst>
                                      </p:cBhvr>
                                      <p:tavLst>
                                        <p:tav tm="0">
                                          <p:val>
                                            <p:strVal val="ppt_h"/>
                                          </p:val>
                                        </p:tav>
                                        <p:tav tm="100000">
                                          <p:val>
                                            <p:fltVal val="0"/>
                                          </p:val>
                                        </p:tav>
                                      </p:tavLst>
                                    </p:anim>
                                    <p:animEffect transition="out" filter="fade">
                                      <p:cBhvr>
                                        <p:cTn id="246" dur="500"/>
                                        <p:tgtEl>
                                          <p:spTgt spid="52"/>
                                        </p:tgtEl>
                                      </p:cBhvr>
                                    </p:animEffect>
                                    <p:set>
                                      <p:cBhvr>
                                        <p:cTn id="247" dur="1" fill="hold">
                                          <p:stCondLst>
                                            <p:cond delay="499"/>
                                          </p:stCondLst>
                                        </p:cTn>
                                        <p:tgtEl>
                                          <p:spTgt spid="52"/>
                                        </p:tgtEl>
                                        <p:attrNameLst>
                                          <p:attrName>style.visibility</p:attrName>
                                        </p:attrNameLst>
                                      </p:cBhvr>
                                      <p:to>
                                        <p:strVal val="hidden"/>
                                      </p:to>
                                    </p:set>
                                  </p:childTnLst>
                                </p:cTn>
                              </p:par>
                              <p:par>
                                <p:cTn id="248" presetID="53" presetClass="exit" presetSubtype="32" fill="hold" nodeType="withEffect">
                                  <p:stCondLst>
                                    <p:cond delay="0"/>
                                  </p:stCondLst>
                                  <p:childTnLst>
                                    <p:anim calcmode="lin" valueType="num">
                                      <p:cBhvr>
                                        <p:cTn id="249" dur="500"/>
                                        <p:tgtEl>
                                          <p:spTgt spid="54"/>
                                        </p:tgtEl>
                                        <p:attrNameLst>
                                          <p:attrName>ppt_w</p:attrName>
                                        </p:attrNameLst>
                                      </p:cBhvr>
                                      <p:tavLst>
                                        <p:tav tm="0">
                                          <p:val>
                                            <p:strVal val="ppt_w"/>
                                          </p:val>
                                        </p:tav>
                                        <p:tav tm="100000">
                                          <p:val>
                                            <p:fltVal val="0"/>
                                          </p:val>
                                        </p:tav>
                                      </p:tavLst>
                                    </p:anim>
                                    <p:anim calcmode="lin" valueType="num">
                                      <p:cBhvr>
                                        <p:cTn id="250" dur="500"/>
                                        <p:tgtEl>
                                          <p:spTgt spid="54"/>
                                        </p:tgtEl>
                                        <p:attrNameLst>
                                          <p:attrName>ppt_h</p:attrName>
                                        </p:attrNameLst>
                                      </p:cBhvr>
                                      <p:tavLst>
                                        <p:tav tm="0">
                                          <p:val>
                                            <p:strVal val="ppt_h"/>
                                          </p:val>
                                        </p:tav>
                                        <p:tav tm="100000">
                                          <p:val>
                                            <p:fltVal val="0"/>
                                          </p:val>
                                        </p:tav>
                                      </p:tavLst>
                                    </p:anim>
                                    <p:animEffect transition="out" filter="fade">
                                      <p:cBhvr>
                                        <p:cTn id="251" dur="500"/>
                                        <p:tgtEl>
                                          <p:spTgt spid="54"/>
                                        </p:tgtEl>
                                      </p:cBhvr>
                                    </p:animEffect>
                                    <p:set>
                                      <p:cBhvr>
                                        <p:cTn id="252" dur="1" fill="hold">
                                          <p:stCondLst>
                                            <p:cond delay="499"/>
                                          </p:stCondLst>
                                        </p:cTn>
                                        <p:tgtEl>
                                          <p:spTgt spid="54"/>
                                        </p:tgtEl>
                                        <p:attrNameLst>
                                          <p:attrName>style.visibility</p:attrName>
                                        </p:attrNameLst>
                                      </p:cBhvr>
                                      <p:to>
                                        <p:strVal val="hidden"/>
                                      </p:to>
                                    </p:set>
                                  </p:childTnLst>
                                </p:cTn>
                              </p:par>
                              <p:par>
                                <p:cTn id="253" presetID="53" presetClass="exit" presetSubtype="32" fill="hold" nodeType="withEffect">
                                  <p:stCondLst>
                                    <p:cond delay="0"/>
                                  </p:stCondLst>
                                  <p:childTnLst>
                                    <p:anim calcmode="lin" valueType="num">
                                      <p:cBhvr>
                                        <p:cTn id="254" dur="500"/>
                                        <p:tgtEl>
                                          <p:spTgt spid="59"/>
                                        </p:tgtEl>
                                        <p:attrNameLst>
                                          <p:attrName>ppt_w</p:attrName>
                                        </p:attrNameLst>
                                      </p:cBhvr>
                                      <p:tavLst>
                                        <p:tav tm="0">
                                          <p:val>
                                            <p:strVal val="ppt_w"/>
                                          </p:val>
                                        </p:tav>
                                        <p:tav tm="100000">
                                          <p:val>
                                            <p:fltVal val="0"/>
                                          </p:val>
                                        </p:tav>
                                      </p:tavLst>
                                    </p:anim>
                                    <p:anim calcmode="lin" valueType="num">
                                      <p:cBhvr>
                                        <p:cTn id="255" dur="500"/>
                                        <p:tgtEl>
                                          <p:spTgt spid="59"/>
                                        </p:tgtEl>
                                        <p:attrNameLst>
                                          <p:attrName>ppt_h</p:attrName>
                                        </p:attrNameLst>
                                      </p:cBhvr>
                                      <p:tavLst>
                                        <p:tav tm="0">
                                          <p:val>
                                            <p:strVal val="ppt_h"/>
                                          </p:val>
                                        </p:tav>
                                        <p:tav tm="100000">
                                          <p:val>
                                            <p:fltVal val="0"/>
                                          </p:val>
                                        </p:tav>
                                      </p:tavLst>
                                    </p:anim>
                                    <p:animEffect transition="out" filter="fade">
                                      <p:cBhvr>
                                        <p:cTn id="256" dur="500"/>
                                        <p:tgtEl>
                                          <p:spTgt spid="59"/>
                                        </p:tgtEl>
                                      </p:cBhvr>
                                    </p:animEffect>
                                    <p:set>
                                      <p:cBhvr>
                                        <p:cTn id="257" dur="1" fill="hold">
                                          <p:stCondLst>
                                            <p:cond delay="499"/>
                                          </p:stCondLst>
                                        </p:cTn>
                                        <p:tgtEl>
                                          <p:spTgt spid="59"/>
                                        </p:tgtEl>
                                        <p:attrNameLst>
                                          <p:attrName>style.visibility</p:attrName>
                                        </p:attrNameLst>
                                      </p:cBhvr>
                                      <p:to>
                                        <p:strVal val="hidden"/>
                                      </p:to>
                                    </p:set>
                                  </p:childTnLst>
                                </p:cTn>
                              </p:par>
                            </p:childTnLst>
                          </p:cTn>
                        </p:par>
                      </p:childTnLst>
                    </p:cTn>
                  </p:par>
                  <p:par>
                    <p:cTn id="258" fill="hold">
                      <p:stCondLst>
                        <p:cond delay="indefinite"/>
                      </p:stCondLst>
                      <p:childTnLst>
                        <p:par>
                          <p:cTn id="259" fill="hold">
                            <p:stCondLst>
                              <p:cond delay="0"/>
                            </p:stCondLst>
                            <p:childTnLst>
                              <p:par>
                                <p:cTn id="260" presetID="45" presetClass="entr" presetSubtype="0" fill="hold" grpId="1" nodeType="clickEffect">
                                  <p:stCondLst>
                                    <p:cond delay="0"/>
                                  </p:stCondLst>
                                  <p:childTnLst>
                                    <p:set>
                                      <p:cBhvr>
                                        <p:cTn id="261" dur="1" fill="hold">
                                          <p:stCondLst>
                                            <p:cond delay="0"/>
                                          </p:stCondLst>
                                        </p:cTn>
                                        <p:tgtEl>
                                          <p:spTgt spid="18"/>
                                        </p:tgtEl>
                                        <p:attrNameLst>
                                          <p:attrName>style.visibility</p:attrName>
                                        </p:attrNameLst>
                                      </p:cBhvr>
                                      <p:to>
                                        <p:strVal val="visible"/>
                                      </p:to>
                                    </p:set>
                                    <p:animEffect transition="in" filter="fade">
                                      <p:cBhvr>
                                        <p:cTn id="262" dur="2000"/>
                                        <p:tgtEl>
                                          <p:spTgt spid="18"/>
                                        </p:tgtEl>
                                      </p:cBhvr>
                                    </p:animEffect>
                                    <p:anim calcmode="lin" valueType="num">
                                      <p:cBhvr>
                                        <p:cTn id="263" dur="2000" fill="hold"/>
                                        <p:tgtEl>
                                          <p:spTgt spid="18"/>
                                        </p:tgtEl>
                                        <p:attrNameLst>
                                          <p:attrName>ppt_w</p:attrName>
                                        </p:attrNameLst>
                                      </p:cBhvr>
                                      <p:tavLst>
                                        <p:tav tm="0" fmla="#ppt_w*sin(2.5*pi*$)">
                                          <p:val>
                                            <p:fltVal val="0"/>
                                          </p:val>
                                        </p:tav>
                                        <p:tav tm="100000">
                                          <p:val>
                                            <p:fltVal val="1"/>
                                          </p:val>
                                        </p:tav>
                                      </p:tavLst>
                                    </p:anim>
                                    <p:anim calcmode="lin" valueType="num">
                                      <p:cBhvr>
                                        <p:cTn id="264"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65" fill="hold">
                      <p:stCondLst>
                        <p:cond delay="indefinite"/>
                      </p:stCondLst>
                      <p:childTnLst>
                        <p:par>
                          <p:cTn id="266" fill="hold">
                            <p:stCondLst>
                              <p:cond delay="0"/>
                            </p:stCondLst>
                            <p:childTnLst>
                              <p:par>
                                <p:cTn id="267" presetID="53" presetClass="entr" presetSubtype="16" fill="hold" nodeType="clickEffect">
                                  <p:stCondLst>
                                    <p:cond delay="0"/>
                                  </p:stCondLst>
                                  <p:childTnLst>
                                    <p:set>
                                      <p:cBhvr>
                                        <p:cTn id="268" dur="1" fill="hold">
                                          <p:stCondLst>
                                            <p:cond delay="0"/>
                                          </p:stCondLst>
                                        </p:cTn>
                                        <p:tgtEl>
                                          <p:spTgt spid="37"/>
                                        </p:tgtEl>
                                        <p:attrNameLst>
                                          <p:attrName>style.visibility</p:attrName>
                                        </p:attrNameLst>
                                      </p:cBhvr>
                                      <p:to>
                                        <p:strVal val="visible"/>
                                      </p:to>
                                    </p:set>
                                    <p:anim calcmode="lin" valueType="num">
                                      <p:cBhvr>
                                        <p:cTn id="269" dur="500" fill="hold"/>
                                        <p:tgtEl>
                                          <p:spTgt spid="37"/>
                                        </p:tgtEl>
                                        <p:attrNameLst>
                                          <p:attrName>ppt_w</p:attrName>
                                        </p:attrNameLst>
                                      </p:cBhvr>
                                      <p:tavLst>
                                        <p:tav tm="0">
                                          <p:val>
                                            <p:fltVal val="0"/>
                                          </p:val>
                                        </p:tav>
                                        <p:tav tm="100000">
                                          <p:val>
                                            <p:strVal val="#ppt_w"/>
                                          </p:val>
                                        </p:tav>
                                      </p:tavLst>
                                    </p:anim>
                                    <p:anim calcmode="lin" valueType="num">
                                      <p:cBhvr>
                                        <p:cTn id="270" dur="500" fill="hold"/>
                                        <p:tgtEl>
                                          <p:spTgt spid="37"/>
                                        </p:tgtEl>
                                        <p:attrNameLst>
                                          <p:attrName>ppt_h</p:attrName>
                                        </p:attrNameLst>
                                      </p:cBhvr>
                                      <p:tavLst>
                                        <p:tav tm="0">
                                          <p:val>
                                            <p:fltVal val="0"/>
                                          </p:val>
                                        </p:tav>
                                        <p:tav tm="100000">
                                          <p:val>
                                            <p:strVal val="#ppt_h"/>
                                          </p:val>
                                        </p:tav>
                                      </p:tavLst>
                                    </p:anim>
                                    <p:animEffect transition="in" filter="fade">
                                      <p:cBhvr>
                                        <p:cTn id="271" dur="500"/>
                                        <p:tgtEl>
                                          <p:spTgt spid="37"/>
                                        </p:tgtEl>
                                      </p:cBhvr>
                                    </p:animEffect>
                                  </p:childTnLst>
                                </p:cTn>
                              </p:par>
                            </p:childTnLst>
                          </p:cTn>
                        </p:par>
                      </p:childTnLst>
                    </p:cTn>
                  </p:par>
                  <p:par>
                    <p:cTn id="272" fill="hold">
                      <p:stCondLst>
                        <p:cond delay="indefinite"/>
                      </p:stCondLst>
                      <p:childTnLst>
                        <p:par>
                          <p:cTn id="273" fill="hold">
                            <p:stCondLst>
                              <p:cond delay="0"/>
                            </p:stCondLst>
                            <p:childTnLst>
                              <p:par>
                                <p:cTn id="274" presetID="53" presetClass="exit" presetSubtype="32" fill="hold" nodeType="clickEffect">
                                  <p:stCondLst>
                                    <p:cond delay="0"/>
                                  </p:stCondLst>
                                  <p:childTnLst>
                                    <p:anim calcmode="lin" valueType="num">
                                      <p:cBhvr>
                                        <p:cTn id="275" dur="500"/>
                                        <p:tgtEl>
                                          <p:spTgt spid="59"/>
                                        </p:tgtEl>
                                        <p:attrNameLst>
                                          <p:attrName>ppt_w</p:attrName>
                                        </p:attrNameLst>
                                      </p:cBhvr>
                                      <p:tavLst>
                                        <p:tav tm="0">
                                          <p:val>
                                            <p:strVal val="ppt_w"/>
                                          </p:val>
                                        </p:tav>
                                        <p:tav tm="100000">
                                          <p:val>
                                            <p:fltVal val="0"/>
                                          </p:val>
                                        </p:tav>
                                      </p:tavLst>
                                    </p:anim>
                                    <p:anim calcmode="lin" valueType="num">
                                      <p:cBhvr>
                                        <p:cTn id="276" dur="500"/>
                                        <p:tgtEl>
                                          <p:spTgt spid="59"/>
                                        </p:tgtEl>
                                        <p:attrNameLst>
                                          <p:attrName>ppt_h</p:attrName>
                                        </p:attrNameLst>
                                      </p:cBhvr>
                                      <p:tavLst>
                                        <p:tav tm="0">
                                          <p:val>
                                            <p:strVal val="ppt_h"/>
                                          </p:val>
                                        </p:tav>
                                        <p:tav tm="100000">
                                          <p:val>
                                            <p:fltVal val="0"/>
                                          </p:val>
                                        </p:tav>
                                      </p:tavLst>
                                    </p:anim>
                                    <p:animEffect transition="out" filter="fade">
                                      <p:cBhvr>
                                        <p:cTn id="277" dur="500"/>
                                        <p:tgtEl>
                                          <p:spTgt spid="59"/>
                                        </p:tgtEl>
                                      </p:cBhvr>
                                    </p:animEffect>
                                    <p:set>
                                      <p:cBhvr>
                                        <p:cTn id="278"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3" grpId="1" animBg="1"/>
      <p:bldP spid="16" grpId="0" animBg="1"/>
      <p:bldP spid="16" grpId="1" animBg="1"/>
      <p:bldP spid="17" grpId="0" animBg="1"/>
      <p:bldP spid="17" grpId="1" animBg="1"/>
      <p:bldP spid="18" grpId="0" animBg="1"/>
      <p:bldP spid="18" grpId="1" animBg="1"/>
      <p:bldP spid="25" grpId="0" animBg="1"/>
      <p:bldP spid="25" grpId="1" animBg="1"/>
      <p:bldP spid="26" grpId="0" animBg="1"/>
      <p:bldP spid="26" grpId="1" animBg="1"/>
      <p:bldP spid="43" grpId="0"/>
      <p:bldP spid="43" grpId="1"/>
      <p:bldP spid="48" grpId="0"/>
      <p:bldP spid="48" grpId="1"/>
      <p:bldP spid="49" grpId="0"/>
      <p:bldP spid="49" grpId="1"/>
      <p:bldP spid="50" grpId="0"/>
      <p:bldP spid="50" grpId="1"/>
      <p:bldP spid="51" grpId="0"/>
      <p:bldP spid="51" grpId="1"/>
      <p:bldP spid="52" grpId="0"/>
      <p:bldP spid="5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00175" y="395139"/>
            <a:ext cx="5311855" cy="605124"/>
          </a:xfrm>
          <a:prstGeom prst="rect">
            <a:avLst/>
          </a:prstGeom>
          <a:noFill/>
          <a:ln w="57150">
            <a:noFill/>
          </a:ln>
        </p:spPr>
        <p:style>
          <a:lnRef idx="2">
            <a:schemeClr val="accent2"/>
          </a:lnRef>
          <a:fillRef idx="1">
            <a:schemeClr val="lt1"/>
          </a:fillRef>
          <a:effectRef idx="0">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defRPr/>
            </a:pPr>
            <a:endParaRPr lang="bn-BD" sz="4400" b="1" dirty="0" smtClean="0">
              <a:ln w="11430"/>
              <a:solidFill>
                <a:schemeClr val="tx1"/>
              </a:solidFill>
              <a:effectLst>
                <a:outerShdw blurRad="38100" dist="38100" dir="2700000" algn="tl">
                  <a:srgbClr val="000000">
                    <a:alpha val="43137"/>
                  </a:srgbClr>
                </a:outerShdw>
              </a:effectLst>
              <a:latin typeface="NikoshBAN" pitchFamily="2" charset="0"/>
              <a:ea typeface="+mj-ea"/>
              <a:cs typeface="NikoshBAN" pitchFamily="2" charset="0"/>
            </a:endParaRPr>
          </a:p>
        </p:txBody>
      </p:sp>
      <p:graphicFrame>
        <p:nvGraphicFramePr>
          <p:cNvPr id="15" name="Diagram 14"/>
          <p:cNvGraphicFramePr/>
          <p:nvPr>
            <p:extLst>
              <p:ext uri="{D42A27DB-BD31-4B8C-83A1-F6EECF244321}">
                <p14:modId xmlns:p14="http://schemas.microsoft.com/office/powerpoint/2010/main" val="2034419044"/>
              </p:ext>
            </p:extLst>
          </p:nvPr>
        </p:nvGraphicFramePr>
        <p:xfrm>
          <a:off x="2476416" y="1563757"/>
          <a:ext cx="7051896" cy="4414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Round Diagonal Corner Rectangle 40"/>
          <p:cNvSpPr/>
          <p:nvPr/>
        </p:nvSpPr>
        <p:spPr>
          <a:xfrm>
            <a:off x="2975581" y="395139"/>
            <a:ext cx="6552731" cy="647785"/>
          </a:xfrm>
          <a:prstGeom prst="round2DiagRect">
            <a:avLst>
              <a:gd name="adj1" fmla="val 50000"/>
              <a:gd name="adj2" fmla="val 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spcBef>
                <a:spcPct val="0"/>
              </a:spcBef>
              <a:defRPr/>
            </a:pPr>
            <a:r>
              <a:rPr lang="en-US" sz="4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কোয়ান্টাম </a:t>
            </a:r>
            <a:r>
              <a:rPr lang="en-US" sz="48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সংখ্যার</a:t>
            </a:r>
            <a:r>
              <a:rPr lang="en-US" sz="4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প্রকারভেদ</a:t>
            </a:r>
            <a:endParaRPr lang="bn-BD" sz="4800" b="1" dirty="0">
              <a:ln w="1143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4131315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graphicEl>
                                              <a:dgm id="{E306E17F-F003-4B6E-AFEC-D82663433FCD}"/>
                                            </p:graphicEl>
                                          </p:spTgt>
                                        </p:tgtEl>
                                        <p:attrNameLst>
                                          <p:attrName>style.visibility</p:attrName>
                                        </p:attrNameLst>
                                      </p:cBhvr>
                                      <p:to>
                                        <p:strVal val="visible"/>
                                      </p:to>
                                    </p:set>
                                    <p:animEffect transition="in" filter="wipe(left)">
                                      <p:cBhvr>
                                        <p:cTn id="12" dur="500"/>
                                        <p:tgtEl>
                                          <p:spTgt spid="15">
                                            <p:graphicEl>
                                              <a:dgm id="{E306E17F-F003-4B6E-AFEC-D82663433FC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graphicEl>
                                              <a:dgm id="{4C51E977-C3D3-461D-9CF5-FAA037B8EB2A}"/>
                                            </p:graphicEl>
                                          </p:spTgt>
                                        </p:tgtEl>
                                        <p:attrNameLst>
                                          <p:attrName>style.visibility</p:attrName>
                                        </p:attrNameLst>
                                      </p:cBhvr>
                                      <p:to>
                                        <p:strVal val="visible"/>
                                      </p:to>
                                    </p:set>
                                    <p:animEffect transition="in" filter="wipe(left)">
                                      <p:cBhvr>
                                        <p:cTn id="17" dur="500"/>
                                        <p:tgtEl>
                                          <p:spTgt spid="15">
                                            <p:graphicEl>
                                              <a:dgm id="{4C51E977-C3D3-461D-9CF5-FAA037B8EB2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graphicEl>
                                              <a:dgm id="{1AFEDAE7-AB9A-438D-A645-6F141A3AAE0D}"/>
                                            </p:graphicEl>
                                          </p:spTgt>
                                        </p:tgtEl>
                                        <p:attrNameLst>
                                          <p:attrName>style.visibility</p:attrName>
                                        </p:attrNameLst>
                                      </p:cBhvr>
                                      <p:to>
                                        <p:strVal val="visible"/>
                                      </p:to>
                                    </p:set>
                                    <p:animEffect transition="in" filter="wipe(left)">
                                      <p:cBhvr>
                                        <p:cTn id="22" dur="500"/>
                                        <p:tgtEl>
                                          <p:spTgt spid="15">
                                            <p:graphicEl>
                                              <a:dgm id="{1AFEDAE7-AB9A-438D-A645-6F141A3AAE0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graphicEl>
                                              <a:dgm id="{5F4CF537-68B2-410F-9389-8FF34170A08B}"/>
                                            </p:graphicEl>
                                          </p:spTgt>
                                        </p:tgtEl>
                                        <p:attrNameLst>
                                          <p:attrName>style.visibility</p:attrName>
                                        </p:attrNameLst>
                                      </p:cBhvr>
                                      <p:to>
                                        <p:strVal val="visible"/>
                                      </p:to>
                                    </p:set>
                                    <p:animEffect transition="in" filter="wipe(left)">
                                      <p:cBhvr>
                                        <p:cTn id="27" dur="500"/>
                                        <p:tgtEl>
                                          <p:spTgt spid="15">
                                            <p:graphicEl>
                                              <a:dgm id="{5F4CF537-68B2-410F-9389-8FF34170A0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3640653" y="353462"/>
            <a:ext cx="4872282" cy="1060865"/>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b="1" spc="55" dirty="0" smtClean="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rPr>
              <a:t>প্রধান কোয়ান্টাম সংখ্যা,</a:t>
            </a:r>
            <a:r>
              <a:rPr lang="en-US" sz="3600" b="1" dirty="0" smtClean="0">
                <a:solidFill>
                  <a:schemeClr val="tx1"/>
                </a:solidFill>
                <a:latin typeface="Times New Roman" panose="02020603050405020304" pitchFamily="18" charset="0"/>
                <a:cs typeface="Times New Roman" panose="02020603050405020304" pitchFamily="18" charset="0"/>
              </a:rPr>
              <a:t>n</a:t>
            </a:r>
            <a:r>
              <a:rPr lang="en-US" sz="3600" b="1" dirty="0" smtClean="0">
                <a:solidFill>
                  <a:schemeClr val="tx1"/>
                </a:solidFill>
              </a:rPr>
              <a:t> </a:t>
            </a:r>
            <a:r>
              <a:rPr lang="en-US" sz="2400" b="1" dirty="0">
                <a:solidFill>
                  <a:schemeClr val="tx1"/>
                </a:solidFill>
                <a:latin typeface="Times New Roman" panose="02020603050405020304" pitchFamily="18" charset="0"/>
                <a:cs typeface="Times New Roman" panose="02020603050405020304" pitchFamily="18" charset="0"/>
              </a:rPr>
              <a:t>(Principal quantum number) </a:t>
            </a:r>
            <a:endParaRPr lang="bn-IN" sz="2400" b="1" spc="55"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Times New Roman" panose="02020603050405020304" pitchFamily="18" charset="0"/>
              <a:cs typeface="NikoshBAN" pitchFamily="2" charset="0"/>
            </a:endParaRPr>
          </a:p>
        </p:txBody>
      </p:sp>
      <p:sp>
        <p:nvSpPr>
          <p:cNvPr id="38" name="Rectangle 37"/>
          <p:cNvSpPr/>
          <p:nvPr/>
        </p:nvSpPr>
        <p:spPr>
          <a:xfrm>
            <a:off x="641910" y="1414327"/>
            <a:ext cx="3816214" cy="3046988"/>
          </a:xfrm>
          <a:prstGeom prst="rect">
            <a:avLst/>
          </a:prstGeom>
        </p:spPr>
        <p:txBody>
          <a:bodyPr wrap="square">
            <a:spAutoFit/>
          </a:bodyPr>
          <a:lstStyle/>
          <a:p>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bn-BD"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হলে তাকে</a:t>
            </a:r>
            <a:r>
              <a:rPr lang="bn-IN"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K </a:t>
            </a:r>
            <a:r>
              <a:rPr lang="bn-IN"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শেল</a:t>
            </a:r>
            <a:endParaRPr lang="bn-BD"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a:p>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bn-BD"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হলে তাকে</a:t>
            </a:r>
            <a:r>
              <a:rPr lang="bn-IN"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L </a:t>
            </a:r>
            <a:r>
              <a:rPr lang="bn-IN"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শেল</a:t>
            </a:r>
            <a:endPar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a:p>
            <a:r>
              <a:rPr lang="en-US"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bn-BD"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হলে তাকে</a:t>
            </a:r>
            <a:r>
              <a:rPr lang="bn-IN"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M</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IN"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শেল</a:t>
            </a:r>
            <a:endParaRPr lang="en-US"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a:p>
            <a:r>
              <a:rPr lang="en-US"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bn-BD"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হলে তাকে</a:t>
            </a:r>
            <a:r>
              <a:rPr lang="bn-IN"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N </a:t>
            </a:r>
            <a:r>
              <a:rPr lang="bn-IN"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শেল</a:t>
            </a:r>
            <a:endParaRPr lang="en-US"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a:p>
            <a:r>
              <a:rPr lang="en-US"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bn-BD"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হলে তাকে</a:t>
            </a:r>
            <a:r>
              <a:rPr lang="bn-IN"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O </a:t>
            </a:r>
            <a:r>
              <a:rPr lang="bn-IN"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শেল</a:t>
            </a:r>
            <a:endPar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a:p>
            <a:r>
              <a:rPr lang="en-US" sz="3200" spc="38"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a:t>
            </a:r>
            <a:endParaRPr lang="en-US" sz="3200" spc="38"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4255" t="18624" r="20714" b="3476"/>
          <a:stretch/>
        </p:blipFill>
        <p:spPr>
          <a:xfrm>
            <a:off x="4649272" y="1455262"/>
            <a:ext cx="3039415" cy="2965117"/>
          </a:xfrm>
          <a:prstGeom prst="rect">
            <a:avLst/>
          </a:prstGeom>
        </p:spPr>
      </p:pic>
      <p:sp>
        <p:nvSpPr>
          <p:cNvPr id="11" name="TextBox 10"/>
          <p:cNvSpPr txBox="1"/>
          <p:nvPr/>
        </p:nvSpPr>
        <p:spPr>
          <a:xfrm>
            <a:off x="351237" y="4461314"/>
            <a:ext cx="11635487" cy="1169551"/>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fontAlgn="auto">
              <a:spcBef>
                <a:spcPts val="0"/>
              </a:spcBef>
              <a:spcAft>
                <a:spcPts val="0"/>
              </a:spcAft>
            </a:pP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বোর পরমাণু মডেল অনুযায়ী পরমাণুতে ইলেকট্রন নিউক্লিয়াসকে কেন্দ্র করে কতকগুলো অনুমোদিত বৃত্তাকার কক্ষপথ বা শক্তিস্তরে আবর্তন করে।</a:t>
            </a:r>
            <a:endParaRPr lang="en-US"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12" name="Picture 2" descr="E:\Images\SCIENTIST\Niels-Bohr-2.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739708" y="1668429"/>
            <a:ext cx="2061087" cy="2561935"/>
          </a:xfrm>
          <a:prstGeom prst="rect">
            <a:avLst/>
          </a:prstGeom>
          <a:ln w="88900" cap="sq" cmpd="thickThin">
            <a:solidFill>
              <a:schemeClr val="tx2"/>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1237" y="4444962"/>
            <a:ext cx="11635487" cy="2154436"/>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fontAlgn="auto">
              <a:spcBef>
                <a:spcPts val="0"/>
              </a:spcBef>
              <a:spcAft>
                <a:spcPts val="0"/>
              </a:spcAft>
            </a:pPr>
            <a:r>
              <a:rPr lang="bn-BD" sz="3200" dirty="0" smtClean="0">
                <a:ln w="11430">
                  <a:solidFill>
                    <a:schemeClr val="tx1">
                      <a:lumMod val="95000"/>
                      <a:lumOff val="5000"/>
                    </a:schemeClr>
                  </a:solidFill>
                </a:ln>
                <a:solidFill>
                  <a:srgbClr val="FF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পরমাণুতে ইলেকট্রনের </a:t>
            </a:r>
            <a:r>
              <a:rPr lang="bn-BD" sz="3200" dirty="0">
                <a:ln w="11430">
                  <a:solidFill>
                    <a:schemeClr val="tx1">
                      <a:lumMod val="95000"/>
                      <a:lumOff val="5000"/>
                    </a:schemeClr>
                  </a:solidFill>
                </a:ln>
                <a:solidFill>
                  <a:srgbClr val="FF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এই অনুমোদিত বৃত্তাকার কক্ষপথ </a:t>
            </a:r>
            <a:r>
              <a:rPr lang="bn-BD" sz="3200" dirty="0" smtClean="0">
                <a:ln w="11430">
                  <a:solidFill>
                    <a:schemeClr val="tx1">
                      <a:lumMod val="95000"/>
                      <a:lumOff val="5000"/>
                    </a:schemeClr>
                  </a:solidFill>
                </a:ln>
                <a:solidFill>
                  <a:srgbClr val="FF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 শক্তিস্তরকে </a:t>
            </a:r>
            <a:r>
              <a:rPr lang="bn-BD" sz="3200" dirty="0">
                <a:ln w="11430">
                  <a:solidFill>
                    <a:schemeClr val="tx1">
                      <a:lumMod val="95000"/>
                      <a:lumOff val="5000"/>
                    </a:schemeClr>
                  </a:solidFill>
                </a:ln>
                <a:solidFill>
                  <a:srgbClr val="FF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যে </a:t>
            </a:r>
            <a:r>
              <a:rPr lang="bn-BD" sz="3200" dirty="0" smtClean="0">
                <a:ln w="11430">
                  <a:solidFill>
                    <a:schemeClr val="tx1">
                      <a:lumMod val="95000"/>
                      <a:lumOff val="5000"/>
                    </a:schemeClr>
                  </a:solidFill>
                </a:ln>
                <a:solidFill>
                  <a:srgbClr val="FF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ক্রমিক সংখ্যা দ্বারা প্রকাশ করা হয় তাকে প্রধান কোয়ান্টাম সংখ্যা </a:t>
            </a:r>
            <a:r>
              <a:rPr lang="bn-BD" sz="3200" dirty="0">
                <a:ln w="11430">
                  <a:solidFill>
                    <a:schemeClr val="tx1">
                      <a:lumMod val="95000"/>
                      <a:lumOff val="5000"/>
                    </a:schemeClr>
                  </a:solidFill>
                </a:ln>
                <a:solidFill>
                  <a:srgbClr val="FF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বলে। </a:t>
            </a:r>
            <a:r>
              <a:rPr lang="bn-BD"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প্রধান কোয়ান্টাম সংখ্যাকে </a:t>
            </a:r>
            <a:r>
              <a:rPr lang="en-US" sz="3200" dirty="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 </a:t>
            </a:r>
            <a:r>
              <a:rPr lang="bn-BD"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দ্বারা প্রকাশ করা হয়। </a:t>
            </a:r>
            <a:r>
              <a:rPr lang="en-US" sz="3200" dirty="0" smtClean="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এর মান </a:t>
            </a:r>
            <a:r>
              <a:rPr lang="en-US" sz="3200" dirty="0" smtClean="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2, 3----</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ইত্যাদি পূর্ণ সংখ্যা হয়। </a:t>
            </a:r>
            <a:r>
              <a:rPr lang="en-US" sz="3200" dirty="0" smtClean="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এর মান দ্বারা পরমাণুর</a:t>
            </a:r>
            <a:r>
              <a:rPr lang="en-US" sz="3200" dirty="0" smtClean="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আকার বুঝানো হয়। </a:t>
            </a:r>
            <a:r>
              <a:rPr lang="en-US" sz="3200" dirty="0" smtClean="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এর মান যত বড় হবে পরমাণুর আকারও তত বড় হবে। </a:t>
            </a:r>
            <a:r>
              <a:rPr lang="en-US" sz="3200" dirty="0" smtClean="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endParaRPr lang="en-US"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96672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ppt_x</p:attrName>
                                        </p:attrNameLst>
                                      </p:cBhvr>
                                      <p:tavLst>
                                        <p:tav tm="0">
                                          <p:val>
                                            <p:fltVal val="0.5"/>
                                          </p:val>
                                        </p:tav>
                                        <p:tav tm="100000">
                                          <p:val>
                                            <p:strVal val="#ppt_x"/>
                                          </p:val>
                                        </p:tav>
                                      </p:tavLst>
                                    </p:anim>
                                    <p:anim calcmode="lin" valueType="num">
                                      <p:cBhvr>
                                        <p:cTn id="10"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500"/>
                            </p:stCondLst>
                            <p:childTnLst>
                              <p:par>
                                <p:cTn id="19" presetID="23" presetClass="entr" presetSubtype="52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ppt_x</p:attrName>
                                        </p:attrNameLst>
                                      </p:cBhvr>
                                      <p:tavLst>
                                        <p:tav tm="0">
                                          <p:val>
                                            <p:fltVal val="0.5"/>
                                          </p:val>
                                        </p:tav>
                                        <p:tav tm="100000">
                                          <p:val>
                                            <p:strVal val="#ppt_x"/>
                                          </p:val>
                                        </p:tav>
                                      </p:tavLst>
                                    </p:anim>
                                    <p:anim calcmode="lin" valueType="num">
                                      <p:cBhvr>
                                        <p:cTn id="24"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12"/>
                                        </p:tgtEl>
                                        <p:attrNameLst>
                                          <p:attrName>ppt_w</p:attrName>
                                        </p:attrNameLst>
                                      </p:cBhvr>
                                      <p:tavLst>
                                        <p:tav tm="0">
                                          <p:val>
                                            <p:strVal val="ppt_w"/>
                                          </p:val>
                                        </p:tav>
                                        <p:tav tm="100000">
                                          <p:val>
                                            <p:fltVal val="0"/>
                                          </p:val>
                                        </p:tav>
                                      </p:tavLst>
                                    </p:anim>
                                    <p:anim calcmode="lin" valueType="num">
                                      <p:cBhvr>
                                        <p:cTn id="36" dur="500"/>
                                        <p:tgtEl>
                                          <p:spTgt spid="12"/>
                                        </p:tgtEl>
                                        <p:attrNameLst>
                                          <p:attrName>ppt_h</p:attrName>
                                        </p:attrNameLst>
                                      </p:cBhvr>
                                      <p:tavLst>
                                        <p:tav tm="0">
                                          <p:val>
                                            <p:strVal val="ppt_h"/>
                                          </p:val>
                                        </p:tav>
                                        <p:tav tm="100000">
                                          <p:val>
                                            <p:fltVal val="0"/>
                                          </p:val>
                                        </p:tav>
                                      </p:tavLst>
                                    </p:anim>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11"/>
                                        </p:tgtEl>
                                        <p:attrNameLst>
                                          <p:attrName>ppt_w</p:attrName>
                                        </p:attrNameLst>
                                      </p:cBhvr>
                                      <p:tavLst>
                                        <p:tav tm="0">
                                          <p:val>
                                            <p:strVal val="ppt_w"/>
                                          </p:val>
                                        </p:tav>
                                        <p:tav tm="100000">
                                          <p:val>
                                            <p:fltVal val="0"/>
                                          </p:val>
                                        </p:tav>
                                      </p:tavLst>
                                    </p:anim>
                                    <p:anim calcmode="lin" valueType="num">
                                      <p:cBhvr>
                                        <p:cTn id="41" dur="500"/>
                                        <p:tgtEl>
                                          <p:spTgt spid="11"/>
                                        </p:tgtEl>
                                        <p:attrNameLst>
                                          <p:attrName>ppt_h</p:attrName>
                                        </p:attrNameLst>
                                      </p:cBhvr>
                                      <p:tavLst>
                                        <p:tav tm="0">
                                          <p:val>
                                            <p:strVal val="ppt_h"/>
                                          </p:val>
                                        </p:tav>
                                        <p:tav tm="100000">
                                          <p:val>
                                            <p:fltVal val="0"/>
                                          </p:val>
                                        </p:tav>
                                      </p:tavLst>
                                    </p:anim>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outVertic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8">
                                            <p:txEl>
                                              <p:pRg st="0" end="0"/>
                                            </p:txEl>
                                          </p:spTgt>
                                        </p:tgtEl>
                                        <p:attrNameLst>
                                          <p:attrName>style.visibility</p:attrName>
                                        </p:attrNameLst>
                                      </p:cBhvr>
                                      <p:to>
                                        <p:strVal val="visible"/>
                                      </p:to>
                                    </p:set>
                                    <p:animEffect transition="in" filter="wipe(left)">
                                      <p:cBhvr>
                                        <p:cTn id="53" dur="500"/>
                                        <p:tgtEl>
                                          <p:spTgt spid="3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8">
                                            <p:txEl>
                                              <p:pRg st="1" end="1"/>
                                            </p:txEl>
                                          </p:spTgt>
                                        </p:tgtEl>
                                        <p:attrNameLst>
                                          <p:attrName>style.visibility</p:attrName>
                                        </p:attrNameLst>
                                      </p:cBhvr>
                                      <p:to>
                                        <p:strVal val="visible"/>
                                      </p:to>
                                    </p:set>
                                    <p:animEffect transition="in" filter="wipe(left)">
                                      <p:cBhvr>
                                        <p:cTn id="58" dur="500"/>
                                        <p:tgtEl>
                                          <p:spTgt spid="38">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8">
                                            <p:txEl>
                                              <p:pRg st="2" end="2"/>
                                            </p:txEl>
                                          </p:spTgt>
                                        </p:tgtEl>
                                        <p:attrNameLst>
                                          <p:attrName>style.visibility</p:attrName>
                                        </p:attrNameLst>
                                      </p:cBhvr>
                                      <p:to>
                                        <p:strVal val="visible"/>
                                      </p:to>
                                    </p:set>
                                    <p:animEffect transition="in" filter="wipe(left)">
                                      <p:cBhvr>
                                        <p:cTn id="63" dur="500"/>
                                        <p:tgtEl>
                                          <p:spTgt spid="38">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8">
                                            <p:txEl>
                                              <p:pRg st="3" end="3"/>
                                            </p:txEl>
                                          </p:spTgt>
                                        </p:tgtEl>
                                        <p:attrNameLst>
                                          <p:attrName>style.visibility</p:attrName>
                                        </p:attrNameLst>
                                      </p:cBhvr>
                                      <p:to>
                                        <p:strVal val="visible"/>
                                      </p:to>
                                    </p:set>
                                    <p:animEffect transition="in" filter="wipe(left)">
                                      <p:cBhvr>
                                        <p:cTn id="68" dur="500"/>
                                        <p:tgtEl>
                                          <p:spTgt spid="38">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8">
                                            <p:txEl>
                                              <p:pRg st="4" end="4"/>
                                            </p:txEl>
                                          </p:spTgt>
                                        </p:tgtEl>
                                        <p:attrNameLst>
                                          <p:attrName>style.visibility</p:attrName>
                                        </p:attrNameLst>
                                      </p:cBhvr>
                                      <p:to>
                                        <p:strVal val="visible"/>
                                      </p:to>
                                    </p:set>
                                    <p:animEffect transition="in" filter="wipe(left)">
                                      <p:cBhvr>
                                        <p:cTn id="73" dur="500"/>
                                        <p:tgtEl>
                                          <p:spTgt spid="38">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8">
                                            <p:txEl>
                                              <p:pRg st="5" end="5"/>
                                            </p:txEl>
                                          </p:spTgt>
                                        </p:tgtEl>
                                        <p:attrNameLst>
                                          <p:attrName>style.visibility</p:attrName>
                                        </p:attrNameLst>
                                      </p:cBhvr>
                                      <p:to>
                                        <p:strVal val="visible"/>
                                      </p:to>
                                    </p:set>
                                    <p:animEffect transition="in" filter="wipe(left)">
                                      <p:cBhvr>
                                        <p:cTn id="78" dur="500"/>
                                        <p:tgtEl>
                                          <p:spTgt spid="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8" grpId="0" build="p"/>
      <p:bldP spid="11" grpId="0" animBg="1"/>
      <p:bldP spid="11"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873263" y="2276543"/>
                <a:ext cx="6124497" cy="3323987"/>
              </a:xfrm>
              <a:prstGeom prst="rect">
                <a:avLst/>
              </a:prstGeom>
            </p:spPr>
            <p:txBody>
              <a:bodyPr wrap="none">
                <a:spAutoFit/>
              </a:bodyPr>
              <a:lstStyle/>
              <a:p>
                <a:r>
                  <a:rPr lang="en-US" sz="3000" spc="36"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K </a:t>
                </a:r>
                <a:r>
                  <a:rPr lang="bn-IN"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শেলের ইলেকট্রন ধারণক্ষমতা </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a:t>
                </a:r>
                <a14:m>
                  <m:oMath xmlns:m="http://schemas.openxmlformats.org/officeDocument/2006/math">
                    <m:r>
                      <a:rPr lang="en-US" sz="3000" i="1" spc="36">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Cambria Math"/>
                        <a:ea typeface="Cambria Math"/>
                        <a:cs typeface="Times New Roman" pitchFamily="18" charset="0"/>
                      </a:rPr>
                      <m:t>×</m:t>
                    </m:r>
                  </m:oMath>
                </a14:m>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1</a:t>
                </a:r>
                <a:r>
                  <a:rPr lang="en-US" sz="3000" spc="36" baseline="30000"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a:t>
                </a:r>
                <a:r>
                  <a:rPr lang="bn-IN"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IN" sz="3000" spc="36"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টি</a:t>
                </a:r>
                <a:endParaRPr lang="bn-BD" sz="3000" spc="36"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a:p>
                <a:endParaRPr lang="bn-BD" sz="3000" spc="36"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a:p>
                <a:r>
                  <a:rPr lang="en-US" sz="3000" spc="36"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L </a:t>
                </a:r>
                <a:r>
                  <a:rPr lang="bn-IN"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শেলের ইলেকট্রন ধারণক্ষমতা </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a:t>
                </a:r>
                <a14:m>
                  <m:oMath xmlns:m="http://schemas.openxmlformats.org/officeDocument/2006/math">
                    <m:r>
                      <a:rPr lang="en-US" sz="3000" i="1" spc="36">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Cambria Math"/>
                        <a:ea typeface="Cambria Math"/>
                        <a:cs typeface="Times New Roman" pitchFamily="18" charset="0"/>
                      </a:rPr>
                      <m:t>×</m:t>
                    </m:r>
                  </m:oMath>
                </a14:m>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000" spc="36" baseline="30000"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a:t>
                </a:r>
                <a:r>
                  <a:rPr lang="bn-IN"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8</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IN" sz="3000" spc="36"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টি</a:t>
                </a:r>
                <a:endParaRPr lang="bn-BD" sz="3000" spc="36"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a:p>
                <a:endParaRPr lang="bn-BD" sz="3000" spc="36"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a:p>
                <a:r>
                  <a:rPr lang="en-US" sz="3000" spc="36"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M </a:t>
                </a:r>
                <a:r>
                  <a:rPr lang="bn-IN"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শেলের ইলেকট্রন ধারণক্ষমতা </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a:t>
                </a:r>
                <a14:m>
                  <m:oMath xmlns:m="http://schemas.openxmlformats.org/officeDocument/2006/math">
                    <m:r>
                      <a:rPr lang="en-US" sz="3000" i="1" spc="36">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Cambria Math"/>
                        <a:ea typeface="Cambria Math"/>
                        <a:cs typeface="Times New Roman" pitchFamily="18" charset="0"/>
                      </a:rPr>
                      <m:t>×</m:t>
                    </m:r>
                  </m:oMath>
                </a14:m>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3</a:t>
                </a:r>
                <a:r>
                  <a:rPr lang="en-US" sz="3000" spc="36" baseline="30000"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a:t>
                </a:r>
                <a:r>
                  <a:rPr lang="bn-IN"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18</a:t>
                </a:r>
                <a:r>
                  <a:rPr lang="bn-IN" sz="3000" spc="36"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টি</a:t>
                </a:r>
                <a:endParaRPr lang="bn-BD" sz="3000" spc="36"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a:p>
                <a:endParaRPr lang="bn-BD"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a:p>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N </a:t>
                </a:r>
                <a:r>
                  <a:rPr lang="bn-IN"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শেলের ইলেকট্রন ধারণক্ষমতা </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a:t>
                </a:r>
                <a14:m>
                  <m:oMath xmlns:m="http://schemas.openxmlformats.org/officeDocument/2006/math">
                    <m:r>
                      <a:rPr lang="en-US" sz="3000" i="1" spc="36">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Cambria Math"/>
                        <a:ea typeface="Cambria Math"/>
                        <a:cs typeface="Times New Roman" pitchFamily="18" charset="0"/>
                      </a:rPr>
                      <m:t>×</m:t>
                    </m:r>
                  </m:oMath>
                </a14:m>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000" spc="36" baseline="30000"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a:t>
                </a:r>
                <a:r>
                  <a:rPr lang="bn-IN"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32</a:t>
                </a:r>
                <a:r>
                  <a:rPr lang="en-US" sz="3000"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IN" sz="3000" spc="36"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টি</a:t>
                </a:r>
                <a:endParaRPr lang="en-US" sz="3000" dirty="0">
                  <a:effectLst>
                    <a:outerShdw blurRad="38100" dist="38100" dir="2700000" algn="tl">
                      <a:srgbClr val="000000">
                        <a:alpha val="43137"/>
                      </a:srgbClr>
                    </a:outerShdw>
                  </a:effectLst>
                </a:endParaRPr>
              </a:p>
            </p:txBody>
          </p:sp>
        </mc:Choice>
        <mc:Fallback xmlns="">
          <p:sp>
            <p:nvSpPr>
              <p:cNvPr id="2" name="Rectangle 1"/>
              <p:cNvSpPr>
                <a:spLocks noRot="1" noChangeAspect="1" noMove="1" noResize="1" noEditPoints="1" noAdjustHandles="1" noChangeArrowheads="1" noChangeShapeType="1" noTextEdit="1"/>
              </p:cNvSpPr>
              <p:nvPr/>
            </p:nvSpPr>
            <p:spPr>
              <a:xfrm>
                <a:off x="2873263" y="2276543"/>
                <a:ext cx="6124497" cy="3323987"/>
              </a:xfrm>
              <a:prstGeom prst="rect">
                <a:avLst/>
              </a:prstGeom>
              <a:blipFill rotWithShape="0">
                <a:blip r:embed="rId3"/>
                <a:stretch>
                  <a:fillRect/>
                </a:stretch>
              </a:blipFill>
            </p:spPr>
            <p:txBody>
              <a:bodyPr/>
              <a:lstStyle/>
              <a:p>
                <a:r>
                  <a:rPr lang="en-US">
                    <a:noFill/>
                  </a:rPr>
                  <a:t> </a:t>
                </a:r>
              </a:p>
            </p:txBody>
          </p:sp>
        </mc:Fallback>
      </mc:AlternateContent>
      <p:sp>
        <p:nvSpPr>
          <p:cNvPr id="11" name="TextBox 10"/>
          <p:cNvSpPr txBox="1"/>
          <p:nvPr/>
        </p:nvSpPr>
        <p:spPr>
          <a:xfrm>
            <a:off x="961622" y="685355"/>
            <a:ext cx="8967989" cy="1169551"/>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r>
              <a:rPr lang="bn-IN" sz="3200" b="1"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প্রতিটি প্রধান শক্তিস্তরের সর্বোচ্চ ইলেকট্রন ধারণক্ষমতা </a:t>
            </a:r>
            <a:r>
              <a:rPr lang="en-US" sz="3200" b="1"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2n</a:t>
            </a:r>
            <a:r>
              <a:rPr lang="en-US" sz="3200" b="1" spc="36" baseline="30000"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IN" sz="3200" b="1"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যেখানে</a:t>
            </a:r>
          </a:p>
          <a:p>
            <a:r>
              <a:rPr lang="en-US" sz="3200" b="1"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n = 1,</a:t>
            </a:r>
            <a:r>
              <a:rPr lang="bn-BD" sz="3200" b="1"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a:t>
            </a:r>
            <a:r>
              <a:rPr lang="bn-BD" sz="3200" b="1"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3</a:t>
            </a:r>
            <a:r>
              <a:rPr lang="en-US" sz="3200" b="1"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IN" sz="3200" b="1"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ইত্যাদি। </a:t>
            </a:r>
            <a:r>
              <a:rPr lang="en-US" sz="3200" b="1"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2n</a:t>
            </a:r>
            <a:r>
              <a:rPr lang="en-US" sz="3200" b="1" spc="36" baseline="30000"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IN" sz="3200" b="1" spc="36"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সূত্রানুসারে- </a:t>
            </a:r>
            <a:r>
              <a:rPr lang="bn-BD" sz="3200" b="1" dirty="0" smtClean="0">
                <a:ln w="1143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ln w="1143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ln w="1143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ln w="1143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4996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left)">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7581</TotalTime>
  <Words>1008</Words>
  <Application>Microsoft Office PowerPoint</Application>
  <PresentationFormat>Widescreen</PresentationFormat>
  <Paragraphs>177</Paragraphs>
  <Slides>19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Cambria Math</vt:lpstr>
      <vt:lpstr>NikoshBAN</vt:lpstr>
      <vt:lpstr>Siyam Rupali</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JK</cp:lastModifiedBy>
  <cp:revision>923</cp:revision>
  <dcterms:created xsi:type="dcterms:W3CDTF">2013-10-27T03:37:38Z</dcterms:created>
  <dcterms:modified xsi:type="dcterms:W3CDTF">2021-02-08T14:26:41Z</dcterms:modified>
</cp:coreProperties>
</file>