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9" r:id="rId2"/>
    <p:sldId id="257" r:id="rId3"/>
    <p:sldId id="258" r:id="rId4"/>
    <p:sldId id="290" r:id="rId5"/>
    <p:sldId id="291" r:id="rId6"/>
    <p:sldId id="292" r:id="rId7"/>
    <p:sldId id="259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2" r:id="rId18"/>
    <p:sldId id="274" r:id="rId19"/>
    <p:sldId id="275" r:id="rId20"/>
    <p:sldId id="27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3EC58-65E5-43A8-9278-4806AF41F1C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6DCBB-6141-4391-916B-ECFEF3FD4587}">
      <dgm:prSet phldrT="[Text]"/>
      <dgm:spPr/>
      <dgm:t>
        <a:bodyPr/>
        <a:lstStyle/>
        <a:p>
          <a:r>
            <a:rPr lang="bn-IN" dirty="0">
              <a:solidFill>
                <a:srgbClr val="FFC000"/>
              </a:solidFill>
            </a:rPr>
            <a:t>মৌসুমী ফলের প্রকারভেদ</a:t>
          </a:r>
          <a:endParaRPr lang="en-US" dirty="0">
            <a:solidFill>
              <a:srgbClr val="FFC000"/>
            </a:solidFill>
          </a:endParaRPr>
        </a:p>
      </dgm:t>
    </dgm:pt>
    <dgm:pt modelId="{68E9C8F6-EB77-421E-B872-B24D7331AAE0}" type="parTrans" cxnId="{DB991E3E-8965-40CD-BFCE-DE9D8221EAD3}">
      <dgm:prSet/>
      <dgm:spPr/>
      <dgm:t>
        <a:bodyPr/>
        <a:lstStyle/>
        <a:p>
          <a:endParaRPr lang="en-US"/>
        </a:p>
      </dgm:t>
    </dgm:pt>
    <dgm:pt modelId="{ADA48971-880A-4ED2-8BA2-BCAE2A08654E}" type="sibTrans" cxnId="{DB991E3E-8965-40CD-BFCE-DE9D8221EAD3}">
      <dgm:prSet/>
      <dgm:spPr/>
      <dgm:t>
        <a:bodyPr/>
        <a:lstStyle/>
        <a:p>
          <a:endParaRPr lang="en-US"/>
        </a:p>
      </dgm:t>
    </dgm:pt>
    <dgm:pt modelId="{E7A2CD43-2D88-4663-90A4-A1E47CC8994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ফল</a:t>
          </a:r>
          <a:endParaRPr lang="en-US" sz="20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80351B-473A-4462-A729-43AD7137346E}" type="parTrans" cxnId="{F48C99DD-6F96-40B3-9A0B-CE06C72937F5}">
      <dgm:prSet/>
      <dgm:spPr/>
      <dgm:t>
        <a:bodyPr/>
        <a:lstStyle/>
        <a:p>
          <a:endParaRPr lang="en-US"/>
        </a:p>
      </dgm:t>
    </dgm:pt>
    <dgm:pt modelId="{0EE93704-FDB5-4BAA-A0C5-2DA08CE6E4D2}" type="sibTrans" cxnId="{F48C99DD-6F96-40B3-9A0B-CE06C72937F5}">
      <dgm:prSet/>
      <dgm:spPr/>
      <dgm:t>
        <a:bodyPr/>
        <a:lstStyle/>
        <a:p>
          <a:endParaRPr lang="en-US"/>
        </a:p>
      </dgm:t>
    </dgm:pt>
    <dgm:pt modelId="{90F0EE28-7943-4DFF-BD0D-2B3CBD10B4BD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1400" dirty="0">
              <a:solidFill>
                <a:srgbClr val="7030A0"/>
              </a:solidFill>
            </a:rPr>
            <a:t>শীতকালীন ফল</a:t>
          </a:r>
          <a:endParaRPr lang="en-US" sz="1400" dirty="0">
            <a:solidFill>
              <a:srgbClr val="7030A0"/>
            </a:solidFill>
          </a:endParaRPr>
        </a:p>
      </dgm:t>
    </dgm:pt>
    <dgm:pt modelId="{F878522B-DBF6-4D3D-A07F-F5ADA4D6BF91}" type="parTrans" cxnId="{5E175E1F-7695-488D-8E25-9A83FC506375}">
      <dgm:prSet/>
      <dgm:spPr/>
      <dgm:t>
        <a:bodyPr/>
        <a:lstStyle/>
        <a:p>
          <a:endParaRPr lang="en-US"/>
        </a:p>
      </dgm:t>
    </dgm:pt>
    <dgm:pt modelId="{313AE933-D136-43AB-BDC8-5D31FE94C843}" type="sibTrans" cxnId="{5E175E1F-7695-488D-8E25-9A83FC506375}">
      <dgm:prSet/>
      <dgm:spPr/>
      <dgm:t>
        <a:bodyPr/>
        <a:lstStyle/>
        <a:p>
          <a:endParaRPr lang="en-US"/>
        </a:p>
      </dgm:t>
    </dgm:pt>
    <dgm:pt modelId="{4CCFE86F-EC1C-4EA3-A070-1D5D8159C2C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1600" dirty="0"/>
            <a:t>বারোমাসী ফল</a:t>
          </a:r>
          <a:endParaRPr lang="en-US" sz="1600" dirty="0"/>
        </a:p>
      </dgm:t>
    </dgm:pt>
    <dgm:pt modelId="{B0F27A42-A56A-4207-9A70-5481C15BAE18}" type="parTrans" cxnId="{3E4610E5-CDD7-4A42-A849-30A5F83D5498}">
      <dgm:prSet/>
      <dgm:spPr/>
      <dgm:t>
        <a:bodyPr/>
        <a:lstStyle/>
        <a:p>
          <a:endParaRPr lang="en-US"/>
        </a:p>
      </dgm:t>
    </dgm:pt>
    <dgm:pt modelId="{CA188608-E680-40DE-9390-5B235F6CEB0D}" type="sibTrans" cxnId="{3E4610E5-CDD7-4A42-A849-30A5F83D5498}">
      <dgm:prSet/>
      <dgm:spPr/>
      <dgm:t>
        <a:bodyPr/>
        <a:lstStyle/>
        <a:p>
          <a:endParaRPr lang="en-US"/>
        </a:p>
      </dgm:t>
    </dgm:pt>
    <dgm:pt modelId="{99138AE0-5C6D-4FDA-8E86-64F4B56C88DA}" type="pres">
      <dgm:prSet presAssocID="{2143EC58-65E5-43A8-9278-4806AF41F1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D387C5-DCE1-4192-BF79-FE2E2981A9E3}" type="pres">
      <dgm:prSet presAssocID="{9276DCBB-6141-4391-916B-ECFEF3FD4587}" presName="singleCycle" presStyleCnt="0"/>
      <dgm:spPr/>
    </dgm:pt>
    <dgm:pt modelId="{CD38FD9A-DDB8-4974-AEF2-283DFD49E8ED}" type="pres">
      <dgm:prSet presAssocID="{9276DCBB-6141-4391-916B-ECFEF3FD458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1E75EA6-0842-4815-9FAF-9211E9F9D507}" type="pres">
      <dgm:prSet presAssocID="{2480351B-473A-4462-A729-43AD7137346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80D23C9-608E-4C84-9D1C-17B24A097E67}" type="pres">
      <dgm:prSet presAssocID="{E7A2CD43-2D88-4663-90A4-A1E47CC8994D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712EA-8B7C-4038-B50B-8E5443566B63}" type="pres">
      <dgm:prSet presAssocID="{F878522B-DBF6-4D3D-A07F-F5ADA4D6BF9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F6B9D23-25CC-4738-A713-20E5E2855EF6}" type="pres">
      <dgm:prSet presAssocID="{90F0EE28-7943-4DFF-BD0D-2B3CBD10B4B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8E9A4-98AF-4056-A3DA-2C6A47B1B047}" type="pres">
      <dgm:prSet presAssocID="{B0F27A42-A56A-4207-9A70-5481C15BAE1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0418B2E-5D09-4A03-8378-9DFAC53BA67B}" type="pres">
      <dgm:prSet presAssocID="{4CCFE86F-EC1C-4EA3-A070-1D5D8159C2C2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75E1F-7695-488D-8E25-9A83FC506375}" srcId="{9276DCBB-6141-4391-916B-ECFEF3FD4587}" destId="{90F0EE28-7943-4DFF-BD0D-2B3CBD10B4BD}" srcOrd="1" destOrd="0" parTransId="{F878522B-DBF6-4D3D-A07F-F5ADA4D6BF91}" sibTransId="{313AE933-D136-43AB-BDC8-5D31FE94C843}"/>
    <dgm:cxn modelId="{D46293EC-949D-4AAB-84E4-EF1A2076F1F8}" type="presOf" srcId="{E7A2CD43-2D88-4663-90A4-A1E47CC8994D}" destId="{F80D23C9-608E-4C84-9D1C-17B24A097E67}" srcOrd="0" destOrd="0" presId="urn:microsoft.com/office/officeart/2008/layout/RadialCluster"/>
    <dgm:cxn modelId="{1EC8CCA4-B7CE-4D87-A64E-E012948A2AEC}" type="presOf" srcId="{B0F27A42-A56A-4207-9A70-5481C15BAE18}" destId="{5A38E9A4-98AF-4056-A3DA-2C6A47B1B047}" srcOrd="0" destOrd="0" presId="urn:microsoft.com/office/officeart/2008/layout/RadialCluster"/>
    <dgm:cxn modelId="{DB991E3E-8965-40CD-BFCE-DE9D8221EAD3}" srcId="{2143EC58-65E5-43A8-9278-4806AF41F1C2}" destId="{9276DCBB-6141-4391-916B-ECFEF3FD4587}" srcOrd="0" destOrd="0" parTransId="{68E9C8F6-EB77-421E-B872-B24D7331AAE0}" sibTransId="{ADA48971-880A-4ED2-8BA2-BCAE2A08654E}"/>
    <dgm:cxn modelId="{95A603AA-2EEB-4F17-843B-FD957FE56400}" type="presOf" srcId="{90F0EE28-7943-4DFF-BD0D-2B3CBD10B4BD}" destId="{1F6B9D23-25CC-4738-A713-20E5E2855EF6}" srcOrd="0" destOrd="0" presId="urn:microsoft.com/office/officeart/2008/layout/RadialCluster"/>
    <dgm:cxn modelId="{3E4610E5-CDD7-4A42-A849-30A5F83D5498}" srcId="{9276DCBB-6141-4391-916B-ECFEF3FD4587}" destId="{4CCFE86F-EC1C-4EA3-A070-1D5D8159C2C2}" srcOrd="2" destOrd="0" parTransId="{B0F27A42-A56A-4207-9A70-5481C15BAE18}" sibTransId="{CA188608-E680-40DE-9390-5B235F6CEB0D}"/>
    <dgm:cxn modelId="{36326F07-8CFB-4E32-A794-FADAA7F373AA}" type="presOf" srcId="{2143EC58-65E5-43A8-9278-4806AF41F1C2}" destId="{99138AE0-5C6D-4FDA-8E86-64F4B56C88DA}" srcOrd="0" destOrd="0" presId="urn:microsoft.com/office/officeart/2008/layout/RadialCluster"/>
    <dgm:cxn modelId="{023AF327-97B8-4406-BF5D-DF3D4B3205A3}" type="presOf" srcId="{4CCFE86F-EC1C-4EA3-A070-1D5D8159C2C2}" destId="{C0418B2E-5D09-4A03-8378-9DFAC53BA67B}" srcOrd="0" destOrd="0" presId="urn:microsoft.com/office/officeart/2008/layout/RadialCluster"/>
    <dgm:cxn modelId="{F48C99DD-6F96-40B3-9A0B-CE06C72937F5}" srcId="{9276DCBB-6141-4391-916B-ECFEF3FD4587}" destId="{E7A2CD43-2D88-4663-90A4-A1E47CC8994D}" srcOrd="0" destOrd="0" parTransId="{2480351B-473A-4462-A729-43AD7137346E}" sibTransId="{0EE93704-FDB5-4BAA-A0C5-2DA08CE6E4D2}"/>
    <dgm:cxn modelId="{7489E6B5-5E96-4A35-AF0E-88C8EF2303F4}" type="presOf" srcId="{9276DCBB-6141-4391-916B-ECFEF3FD4587}" destId="{CD38FD9A-DDB8-4974-AEF2-283DFD49E8ED}" srcOrd="0" destOrd="0" presId="urn:microsoft.com/office/officeart/2008/layout/RadialCluster"/>
    <dgm:cxn modelId="{25CAF1DC-4401-4AC9-AA61-1E5CDB1407ED}" type="presOf" srcId="{F878522B-DBF6-4D3D-A07F-F5ADA4D6BF91}" destId="{B4F712EA-8B7C-4038-B50B-8E5443566B63}" srcOrd="0" destOrd="0" presId="urn:microsoft.com/office/officeart/2008/layout/RadialCluster"/>
    <dgm:cxn modelId="{98497D30-CD8E-46D6-9B52-8852AB1C7FB1}" type="presOf" srcId="{2480351B-473A-4462-A729-43AD7137346E}" destId="{D1E75EA6-0842-4815-9FAF-9211E9F9D507}" srcOrd="0" destOrd="0" presId="urn:microsoft.com/office/officeart/2008/layout/RadialCluster"/>
    <dgm:cxn modelId="{4C214F37-5FCA-4279-985D-EF3A4BB3353D}" type="presParOf" srcId="{99138AE0-5C6D-4FDA-8E86-64F4B56C88DA}" destId="{F8D387C5-DCE1-4192-BF79-FE2E2981A9E3}" srcOrd="0" destOrd="0" presId="urn:microsoft.com/office/officeart/2008/layout/RadialCluster"/>
    <dgm:cxn modelId="{3CAD4ED1-7326-4DD7-BF86-6D14EB9DD909}" type="presParOf" srcId="{F8D387C5-DCE1-4192-BF79-FE2E2981A9E3}" destId="{CD38FD9A-DDB8-4974-AEF2-283DFD49E8ED}" srcOrd="0" destOrd="0" presId="urn:microsoft.com/office/officeart/2008/layout/RadialCluster"/>
    <dgm:cxn modelId="{9D9DB48C-20E4-4981-ADCC-6E4FA1868809}" type="presParOf" srcId="{F8D387C5-DCE1-4192-BF79-FE2E2981A9E3}" destId="{D1E75EA6-0842-4815-9FAF-9211E9F9D507}" srcOrd="1" destOrd="0" presId="urn:microsoft.com/office/officeart/2008/layout/RadialCluster"/>
    <dgm:cxn modelId="{3B0ED7B3-4C89-451B-AD64-90F00F2C108E}" type="presParOf" srcId="{F8D387C5-DCE1-4192-BF79-FE2E2981A9E3}" destId="{F80D23C9-608E-4C84-9D1C-17B24A097E67}" srcOrd="2" destOrd="0" presId="urn:microsoft.com/office/officeart/2008/layout/RadialCluster"/>
    <dgm:cxn modelId="{83F65466-9BEE-4124-93A3-41A94DAE01E6}" type="presParOf" srcId="{F8D387C5-DCE1-4192-BF79-FE2E2981A9E3}" destId="{B4F712EA-8B7C-4038-B50B-8E5443566B63}" srcOrd="3" destOrd="0" presId="urn:microsoft.com/office/officeart/2008/layout/RadialCluster"/>
    <dgm:cxn modelId="{69FF53F9-95F4-46CD-BB6B-17FF70AE0E86}" type="presParOf" srcId="{F8D387C5-DCE1-4192-BF79-FE2E2981A9E3}" destId="{1F6B9D23-25CC-4738-A713-20E5E2855EF6}" srcOrd="4" destOrd="0" presId="urn:microsoft.com/office/officeart/2008/layout/RadialCluster"/>
    <dgm:cxn modelId="{2B19617E-2C4E-4BFD-A7B2-DC57FEE09D51}" type="presParOf" srcId="{F8D387C5-DCE1-4192-BF79-FE2E2981A9E3}" destId="{5A38E9A4-98AF-4056-A3DA-2C6A47B1B047}" srcOrd="5" destOrd="0" presId="urn:microsoft.com/office/officeart/2008/layout/RadialCluster"/>
    <dgm:cxn modelId="{9A978795-4753-4698-8390-4FCDE48ED9D7}" type="presParOf" srcId="{F8D387C5-DCE1-4192-BF79-FE2E2981A9E3}" destId="{C0418B2E-5D09-4A03-8378-9DFAC53BA67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7AE82-27F1-4BD4-89FE-D644D42A10B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8B7F82-3CE5-4F27-A2C9-F8971DA9690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</a:rPr>
            <a:t>গ্রীষ্মকালীন ফল</a:t>
          </a:r>
          <a:endParaRPr lang="en-US" dirty="0">
            <a:solidFill>
              <a:schemeClr val="tx1"/>
            </a:solidFill>
          </a:endParaRPr>
        </a:p>
      </dgm:t>
    </dgm:pt>
    <dgm:pt modelId="{3AB420AF-E0EA-4A24-8CA8-A50F00256713}" type="parTrans" cxnId="{3C3ACDFC-9C74-4F26-83CC-14041D253E5D}">
      <dgm:prSet/>
      <dgm:spPr/>
      <dgm:t>
        <a:bodyPr/>
        <a:lstStyle/>
        <a:p>
          <a:endParaRPr lang="en-US"/>
        </a:p>
      </dgm:t>
    </dgm:pt>
    <dgm:pt modelId="{C824C3CE-4C5C-42B6-8AA8-62DDACC989EC}" type="sibTrans" cxnId="{3C3ACDFC-9C74-4F26-83CC-14041D253E5D}">
      <dgm:prSet/>
      <dgm:spPr/>
      <dgm:t>
        <a:bodyPr/>
        <a:lstStyle/>
        <a:p>
          <a:endParaRPr lang="en-US"/>
        </a:p>
      </dgm:t>
    </dgm:pt>
    <dgm:pt modelId="{353FA9E2-6CFE-42BC-AAB5-C7293E463AFB}">
      <dgm:prSet phldrT="[Text]"/>
      <dgm:spPr>
        <a:solidFill>
          <a:srgbClr val="002060"/>
        </a:solidFill>
      </dgm:spPr>
      <dgm:t>
        <a:bodyPr/>
        <a:lstStyle/>
        <a:p>
          <a:r>
            <a:rPr lang="bn-IN" dirty="0">
              <a:solidFill>
                <a:schemeClr val="accent4">
                  <a:lumMod val="75000"/>
                </a:schemeClr>
              </a:solidFill>
            </a:rPr>
            <a:t>আম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14E669C7-4BDE-476F-8577-1B9C2CE0EDDE}" type="parTrans" cxnId="{A2BA9137-B750-48F0-95F7-8903B50595DE}">
      <dgm:prSet/>
      <dgm:spPr/>
      <dgm:t>
        <a:bodyPr/>
        <a:lstStyle/>
        <a:p>
          <a:endParaRPr lang="en-US"/>
        </a:p>
      </dgm:t>
    </dgm:pt>
    <dgm:pt modelId="{5B8E2DFF-7A26-4C00-9046-3C68A8C38674}" type="sibTrans" cxnId="{A2BA9137-B750-48F0-95F7-8903B50595DE}">
      <dgm:prSet/>
      <dgm:spPr/>
      <dgm:t>
        <a:bodyPr/>
        <a:lstStyle/>
        <a:p>
          <a:endParaRPr lang="en-US"/>
        </a:p>
      </dgm:t>
    </dgm:pt>
    <dgm:pt modelId="{214EA1E1-4C5D-44DB-A176-35C255993723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>
              <a:solidFill>
                <a:schemeClr val="accent2">
                  <a:lumMod val="75000"/>
                </a:schemeClr>
              </a:solidFill>
            </a:rPr>
            <a:t>জাম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142E9ADF-0331-4B64-9A7F-41BDEF6D6ECF}" type="parTrans" cxnId="{36B20E2D-D440-4CF1-A1D6-01DE6C98103F}">
      <dgm:prSet/>
      <dgm:spPr/>
      <dgm:t>
        <a:bodyPr/>
        <a:lstStyle/>
        <a:p>
          <a:endParaRPr lang="en-US"/>
        </a:p>
      </dgm:t>
    </dgm:pt>
    <dgm:pt modelId="{883A6EAC-79E8-4FF7-A89B-9276A9655108}" type="sibTrans" cxnId="{36B20E2D-D440-4CF1-A1D6-01DE6C98103F}">
      <dgm:prSet/>
      <dgm:spPr/>
      <dgm:t>
        <a:bodyPr/>
        <a:lstStyle/>
        <a:p>
          <a:endParaRPr lang="en-US"/>
        </a:p>
      </dgm:t>
    </dgm:pt>
    <dgm:pt modelId="{A2C75D69-D8C8-4289-A3B6-2515CF607AE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dirty="0">
              <a:solidFill>
                <a:srgbClr val="002060"/>
              </a:solidFill>
            </a:rPr>
            <a:t>কাঁঠাল</a:t>
          </a:r>
          <a:endParaRPr lang="en-US" dirty="0">
            <a:solidFill>
              <a:srgbClr val="002060"/>
            </a:solidFill>
          </a:endParaRPr>
        </a:p>
      </dgm:t>
    </dgm:pt>
    <dgm:pt modelId="{8572D75A-EBC0-431D-BFFB-BD3EDFC53940}" type="parTrans" cxnId="{67300DD5-1F5F-4CA5-BD85-94C7C21FAA97}">
      <dgm:prSet/>
      <dgm:spPr/>
      <dgm:t>
        <a:bodyPr/>
        <a:lstStyle/>
        <a:p>
          <a:endParaRPr lang="en-US"/>
        </a:p>
      </dgm:t>
    </dgm:pt>
    <dgm:pt modelId="{C356C771-062E-469A-8D1D-0B9F74B5E911}" type="sibTrans" cxnId="{67300DD5-1F5F-4CA5-BD85-94C7C21FAA97}">
      <dgm:prSet/>
      <dgm:spPr/>
      <dgm:t>
        <a:bodyPr/>
        <a:lstStyle/>
        <a:p>
          <a:endParaRPr lang="en-US"/>
        </a:p>
      </dgm:t>
    </dgm:pt>
    <dgm:pt modelId="{96C5BD69-BF75-4A27-9712-ED1FCE85DE21}">
      <dgm:prSet phldrT="[Text]"/>
      <dgm:spPr>
        <a:solidFill>
          <a:srgbClr val="FFFF00"/>
        </a:solidFill>
      </dgm:spPr>
      <dgm:t>
        <a:bodyPr/>
        <a:lstStyle/>
        <a:p>
          <a:r>
            <a:rPr lang="bn-IN" dirty="0">
              <a:solidFill>
                <a:schemeClr val="accent4">
                  <a:lumMod val="75000"/>
                </a:schemeClr>
              </a:solidFill>
            </a:rPr>
            <a:t>আনারস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DAD32DB6-9826-4F04-B3EB-608965F26B5B}" type="parTrans" cxnId="{D803E5E6-3A83-44C2-BB3F-450CC1AC8EAA}">
      <dgm:prSet/>
      <dgm:spPr/>
      <dgm:t>
        <a:bodyPr/>
        <a:lstStyle/>
        <a:p>
          <a:endParaRPr lang="en-US"/>
        </a:p>
      </dgm:t>
    </dgm:pt>
    <dgm:pt modelId="{809A626D-12A9-4D09-9AEF-D0FC97F76B61}" type="sibTrans" cxnId="{D803E5E6-3A83-44C2-BB3F-450CC1AC8EAA}">
      <dgm:prSet/>
      <dgm:spPr/>
      <dgm:t>
        <a:bodyPr/>
        <a:lstStyle/>
        <a:p>
          <a:endParaRPr lang="en-US"/>
        </a:p>
      </dgm:t>
    </dgm:pt>
    <dgm:pt modelId="{05AB9EBF-55A8-48A9-8BAE-78C98AE07787}" type="pres">
      <dgm:prSet presAssocID="{B797AE82-27F1-4BD4-89FE-D644D42A10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5A1B3-982D-46A5-8EA5-8516E16847F9}" type="pres">
      <dgm:prSet presAssocID="{2D8B7F82-3CE5-4F27-A2C9-F8971DA9690A}" presName="centerShape" presStyleLbl="node0" presStyleIdx="0" presStyleCnt="1" custLinFactNeighborX="1369" custLinFactNeighborY="-342"/>
      <dgm:spPr/>
      <dgm:t>
        <a:bodyPr/>
        <a:lstStyle/>
        <a:p>
          <a:endParaRPr lang="en-US"/>
        </a:p>
      </dgm:t>
    </dgm:pt>
    <dgm:pt modelId="{C4A3543E-22DA-4692-87D3-DC7C85E8D539}" type="pres">
      <dgm:prSet presAssocID="{14E669C7-4BDE-476F-8577-1B9C2CE0EDD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6C753ED-90FE-4BFE-A431-E03214DE7867}" type="pres">
      <dgm:prSet presAssocID="{14E669C7-4BDE-476F-8577-1B9C2CE0EDD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9E32F77-4B37-4E6B-B928-B9C63BD53F93}" type="pres">
      <dgm:prSet presAssocID="{353FA9E2-6CFE-42BC-AAB5-C7293E463A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92008-A85F-4D14-958A-DD771F94E04A}" type="pres">
      <dgm:prSet presAssocID="{142E9ADF-0331-4B64-9A7F-41BDEF6D6EC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2A58B4C-4EDC-4490-8245-C671B441FA31}" type="pres">
      <dgm:prSet presAssocID="{142E9ADF-0331-4B64-9A7F-41BDEF6D6EC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04CCD07-A435-4FF4-A693-6D6345996FC6}" type="pres">
      <dgm:prSet presAssocID="{214EA1E1-4C5D-44DB-A176-35C2559937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EAC2F-3BB0-4C14-A0C1-3E3534A9C66E}" type="pres">
      <dgm:prSet presAssocID="{8572D75A-EBC0-431D-BFFB-BD3EDFC5394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143DF7B-0447-4A03-A8E1-4F43A9511245}" type="pres">
      <dgm:prSet presAssocID="{8572D75A-EBC0-431D-BFFB-BD3EDFC5394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7A4F221-5C1A-4391-8865-DEC31D7262ED}" type="pres">
      <dgm:prSet presAssocID="{A2C75D69-D8C8-4289-A3B6-2515CF607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A5F98-D573-4E6F-89AC-BA1A1FF90F7A}" type="pres">
      <dgm:prSet presAssocID="{DAD32DB6-9826-4F04-B3EB-608965F26B5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A26147F-9A92-4048-817F-2453F8DC7D88}" type="pres">
      <dgm:prSet presAssocID="{DAD32DB6-9826-4F04-B3EB-608965F26B5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1364BC-BFDD-4944-B383-F79468383453}" type="pres">
      <dgm:prSet presAssocID="{96C5BD69-BF75-4A27-9712-ED1FCE85DE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416B6-1A10-4ADB-83C8-C75BE1B95CFA}" type="presOf" srcId="{142E9ADF-0331-4B64-9A7F-41BDEF6D6ECF}" destId="{80F92008-A85F-4D14-958A-DD771F94E04A}" srcOrd="0" destOrd="0" presId="urn:microsoft.com/office/officeart/2005/8/layout/radial5"/>
    <dgm:cxn modelId="{61840DEB-2088-4224-9F28-C86C1322E7BF}" type="presOf" srcId="{DAD32DB6-9826-4F04-B3EB-608965F26B5B}" destId="{8A26147F-9A92-4048-817F-2453F8DC7D88}" srcOrd="1" destOrd="0" presId="urn:microsoft.com/office/officeart/2005/8/layout/radial5"/>
    <dgm:cxn modelId="{EFFDB99C-6FCD-47E8-BEE0-9B06476FC89A}" type="presOf" srcId="{353FA9E2-6CFE-42BC-AAB5-C7293E463AFB}" destId="{79E32F77-4B37-4E6B-B928-B9C63BD53F93}" srcOrd="0" destOrd="0" presId="urn:microsoft.com/office/officeart/2005/8/layout/radial5"/>
    <dgm:cxn modelId="{6904B4A1-72B1-4AB4-B69A-22EADDDA306F}" type="presOf" srcId="{DAD32DB6-9826-4F04-B3EB-608965F26B5B}" destId="{55DA5F98-D573-4E6F-89AC-BA1A1FF90F7A}" srcOrd="0" destOrd="0" presId="urn:microsoft.com/office/officeart/2005/8/layout/radial5"/>
    <dgm:cxn modelId="{BAF4AC31-F800-4288-BDE3-A69920090E33}" type="presOf" srcId="{8572D75A-EBC0-431D-BFFB-BD3EDFC53940}" destId="{291EAC2F-3BB0-4C14-A0C1-3E3534A9C66E}" srcOrd="0" destOrd="0" presId="urn:microsoft.com/office/officeart/2005/8/layout/radial5"/>
    <dgm:cxn modelId="{88B23DFE-610B-4309-985C-CB248D8C37BE}" type="presOf" srcId="{8572D75A-EBC0-431D-BFFB-BD3EDFC53940}" destId="{5143DF7B-0447-4A03-A8E1-4F43A9511245}" srcOrd="1" destOrd="0" presId="urn:microsoft.com/office/officeart/2005/8/layout/radial5"/>
    <dgm:cxn modelId="{DB8F7185-691B-4EE7-B2C7-B3E91CD4D3A8}" type="presOf" srcId="{14E669C7-4BDE-476F-8577-1B9C2CE0EDDE}" destId="{C4A3543E-22DA-4692-87D3-DC7C85E8D539}" srcOrd="0" destOrd="0" presId="urn:microsoft.com/office/officeart/2005/8/layout/radial5"/>
    <dgm:cxn modelId="{7AC0A601-59A3-4752-9E7A-D4456A944D51}" type="presOf" srcId="{14E669C7-4BDE-476F-8577-1B9C2CE0EDDE}" destId="{F6C753ED-90FE-4BFE-A431-E03214DE7867}" srcOrd="1" destOrd="0" presId="urn:microsoft.com/office/officeart/2005/8/layout/radial5"/>
    <dgm:cxn modelId="{BADA0DBF-248A-42D1-BBC1-9F8AA74D34AD}" type="presOf" srcId="{B797AE82-27F1-4BD4-89FE-D644D42A10BA}" destId="{05AB9EBF-55A8-48A9-8BAE-78C98AE07787}" srcOrd="0" destOrd="0" presId="urn:microsoft.com/office/officeart/2005/8/layout/radial5"/>
    <dgm:cxn modelId="{3C3ACDFC-9C74-4F26-83CC-14041D253E5D}" srcId="{B797AE82-27F1-4BD4-89FE-D644D42A10BA}" destId="{2D8B7F82-3CE5-4F27-A2C9-F8971DA9690A}" srcOrd="0" destOrd="0" parTransId="{3AB420AF-E0EA-4A24-8CA8-A50F00256713}" sibTransId="{C824C3CE-4C5C-42B6-8AA8-62DDACC989EC}"/>
    <dgm:cxn modelId="{67300DD5-1F5F-4CA5-BD85-94C7C21FAA97}" srcId="{2D8B7F82-3CE5-4F27-A2C9-F8971DA9690A}" destId="{A2C75D69-D8C8-4289-A3B6-2515CF607AEE}" srcOrd="2" destOrd="0" parTransId="{8572D75A-EBC0-431D-BFFB-BD3EDFC53940}" sibTransId="{C356C771-062E-469A-8D1D-0B9F74B5E911}"/>
    <dgm:cxn modelId="{D6DB7190-531D-4CC0-BF40-C48C8982C705}" type="presOf" srcId="{96C5BD69-BF75-4A27-9712-ED1FCE85DE21}" destId="{971364BC-BFDD-4944-B383-F79468383453}" srcOrd="0" destOrd="0" presId="urn:microsoft.com/office/officeart/2005/8/layout/radial5"/>
    <dgm:cxn modelId="{835073D5-65CB-406B-8AFA-A1F2D500F90A}" type="presOf" srcId="{A2C75D69-D8C8-4289-A3B6-2515CF607AEE}" destId="{A7A4F221-5C1A-4391-8865-DEC31D7262ED}" srcOrd="0" destOrd="0" presId="urn:microsoft.com/office/officeart/2005/8/layout/radial5"/>
    <dgm:cxn modelId="{A2BA9137-B750-48F0-95F7-8903B50595DE}" srcId="{2D8B7F82-3CE5-4F27-A2C9-F8971DA9690A}" destId="{353FA9E2-6CFE-42BC-AAB5-C7293E463AFB}" srcOrd="0" destOrd="0" parTransId="{14E669C7-4BDE-476F-8577-1B9C2CE0EDDE}" sibTransId="{5B8E2DFF-7A26-4C00-9046-3C68A8C38674}"/>
    <dgm:cxn modelId="{82671F77-676E-47B7-97C8-3D6E6406FEA4}" type="presOf" srcId="{142E9ADF-0331-4B64-9A7F-41BDEF6D6ECF}" destId="{32A58B4C-4EDC-4490-8245-C671B441FA31}" srcOrd="1" destOrd="0" presId="urn:microsoft.com/office/officeart/2005/8/layout/radial5"/>
    <dgm:cxn modelId="{D803E5E6-3A83-44C2-BB3F-450CC1AC8EAA}" srcId="{2D8B7F82-3CE5-4F27-A2C9-F8971DA9690A}" destId="{96C5BD69-BF75-4A27-9712-ED1FCE85DE21}" srcOrd="3" destOrd="0" parTransId="{DAD32DB6-9826-4F04-B3EB-608965F26B5B}" sibTransId="{809A626D-12A9-4D09-9AEF-D0FC97F76B61}"/>
    <dgm:cxn modelId="{F954960D-E668-42B9-97B3-8D8D695AC9A4}" type="presOf" srcId="{2D8B7F82-3CE5-4F27-A2C9-F8971DA9690A}" destId="{16D5A1B3-982D-46A5-8EA5-8516E16847F9}" srcOrd="0" destOrd="0" presId="urn:microsoft.com/office/officeart/2005/8/layout/radial5"/>
    <dgm:cxn modelId="{36B20E2D-D440-4CF1-A1D6-01DE6C98103F}" srcId="{2D8B7F82-3CE5-4F27-A2C9-F8971DA9690A}" destId="{214EA1E1-4C5D-44DB-A176-35C255993723}" srcOrd="1" destOrd="0" parTransId="{142E9ADF-0331-4B64-9A7F-41BDEF6D6ECF}" sibTransId="{883A6EAC-79E8-4FF7-A89B-9276A9655108}"/>
    <dgm:cxn modelId="{6CBD260A-4A53-430B-BF0E-F03685B6AA49}" type="presOf" srcId="{214EA1E1-4C5D-44DB-A176-35C255993723}" destId="{E04CCD07-A435-4FF4-A693-6D6345996FC6}" srcOrd="0" destOrd="0" presId="urn:microsoft.com/office/officeart/2005/8/layout/radial5"/>
    <dgm:cxn modelId="{4FCB1A22-8A04-49B6-AE04-C35624DA8F38}" type="presParOf" srcId="{05AB9EBF-55A8-48A9-8BAE-78C98AE07787}" destId="{16D5A1B3-982D-46A5-8EA5-8516E16847F9}" srcOrd="0" destOrd="0" presId="urn:microsoft.com/office/officeart/2005/8/layout/radial5"/>
    <dgm:cxn modelId="{E2774452-B6D2-4606-B26F-70952A2EE05A}" type="presParOf" srcId="{05AB9EBF-55A8-48A9-8BAE-78C98AE07787}" destId="{C4A3543E-22DA-4692-87D3-DC7C85E8D539}" srcOrd="1" destOrd="0" presId="urn:microsoft.com/office/officeart/2005/8/layout/radial5"/>
    <dgm:cxn modelId="{A4638748-D1DE-4D62-9112-01A527EDAA2B}" type="presParOf" srcId="{C4A3543E-22DA-4692-87D3-DC7C85E8D539}" destId="{F6C753ED-90FE-4BFE-A431-E03214DE7867}" srcOrd="0" destOrd="0" presId="urn:microsoft.com/office/officeart/2005/8/layout/radial5"/>
    <dgm:cxn modelId="{C3F6630B-0643-4D36-9E29-E7F25D456D44}" type="presParOf" srcId="{05AB9EBF-55A8-48A9-8BAE-78C98AE07787}" destId="{79E32F77-4B37-4E6B-B928-B9C63BD53F93}" srcOrd="2" destOrd="0" presId="urn:microsoft.com/office/officeart/2005/8/layout/radial5"/>
    <dgm:cxn modelId="{6497C871-9125-43D1-81B8-BA59B23715D8}" type="presParOf" srcId="{05AB9EBF-55A8-48A9-8BAE-78C98AE07787}" destId="{80F92008-A85F-4D14-958A-DD771F94E04A}" srcOrd="3" destOrd="0" presId="urn:microsoft.com/office/officeart/2005/8/layout/radial5"/>
    <dgm:cxn modelId="{271D24A9-50AC-4B37-8273-ED775FFA7AE4}" type="presParOf" srcId="{80F92008-A85F-4D14-958A-DD771F94E04A}" destId="{32A58B4C-4EDC-4490-8245-C671B441FA31}" srcOrd="0" destOrd="0" presId="urn:microsoft.com/office/officeart/2005/8/layout/radial5"/>
    <dgm:cxn modelId="{9A3294F3-6DF6-408E-8FDE-F87E38C1B43B}" type="presParOf" srcId="{05AB9EBF-55A8-48A9-8BAE-78C98AE07787}" destId="{E04CCD07-A435-4FF4-A693-6D6345996FC6}" srcOrd="4" destOrd="0" presId="urn:microsoft.com/office/officeart/2005/8/layout/radial5"/>
    <dgm:cxn modelId="{90C2AA37-1853-41B2-8B46-137964F08710}" type="presParOf" srcId="{05AB9EBF-55A8-48A9-8BAE-78C98AE07787}" destId="{291EAC2F-3BB0-4C14-A0C1-3E3534A9C66E}" srcOrd="5" destOrd="0" presId="urn:microsoft.com/office/officeart/2005/8/layout/radial5"/>
    <dgm:cxn modelId="{E2E3779A-E0DB-4D37-A8BB-5D176307AF40}" type="presParOf" srcId="{291EAC2F-3BB0-4C14-A0C1-3E3534A9C66E}" destId="{5143DF7B-0447-4A03-A8E1-4F43A9511245}" srcOrd="0" destOrd="0" presId="urn:microsoft.com/office/officeart/2005/8/layout/radial5"/>
    <dgm:cxn modelId="{038652AD-EC9A-4E25-A409-A438101D2140}" type="presParOf" srcId="{05AB9EBF-55A8-48A9-8BAE-78C98AE07787}" destId="{A7A4F221-5C1A-4391-8865-DEC31D7262ED}" srcOrd="6" destOrd="0" presId="urn:microsoft.com/office/officeart/2005/8/layout/radial5"/>
    <dgm:cxn modelId="{CBB2A896-5DB7-4524-B95C-1BA7CFF45C2B}" type="presParOf" srcId="{05AB9EBF-55A8-48A9-8BAE-78C98AE07787}" destId="{55DA5F98-D573-4E6F-89AC-BA1A1FF90F7A}" srcOrd="7" destOrd="0" presId="urn:microsoft.com/office/officeart/2005/8/layout/radial5"/>
    <dgm:cxn modelId="{3AA01CAB-0140-468F-9F08-09A2FCED614F}" type="presParOf" srcId="{55DA5F98-D573-4E6F-89AC-BA1A1FF90F7A}" destId="{8A26147F-9A92-4048-817F-2453F8DC7D88}" srcOrd="0" destOrd="0" presId="urn:microsoft.com/office/officeart/2005/8/layout/radial5"/>
    <dgm:cxn modelId="{D99B9687-699D-4FEE-955F-D0BA97A2B687}" type="presParOf" srcId="{05AB9EBF-55A8-48A9-8BAE-78C98AE07787}" destId="{971364BC-BFDD-4944-B383-F7946838345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9DBD9-9616-420A-AB62-FE325A10AAF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175F9D-B742-49AE-9B21-AFC56E2BDDB4}">
      <dgm:prSet phldrT="[Text]"/>
      <dgm:spPr/>
      <dgm:t>
        <a:bodyPr/>
        <a:lstStyle/>
        <a:p>
          <a:r>
            <a:rPr lang="bn-IN" dirty="0">
              <a:solidFill>
                <a:srgbClr val="00B0F0"/>
              </a:solidFill>
            </a:rPr>
            <a:t>শীতকালীন ফল</a:t>
          </a:r>
          <a:endParaRPr lang="en-US" dirty="0">
            <a:solidFill>
              <a:srgbClr val="00B0F0"/>
            </a:solidFill>
          </a:endParaRPr>
        </a:p>
      </dgm:t>
    </dgm:pt>
    <dgm:pt modelId="{302976D1-A664-4AA1-9619-C34A9C2ACA36}" type="parTrans" cxnId="{F51E57E6-1151-49F6-A9C8-9D4432063A7E}">
      <dgm:prSet/>
      <dgm:spPr/>
      <dgm:t>
        <a:bodyPr/>
        <a:lstStyle/>
        <a:p>
          <a:endParaRPr lang="en-US"/>
        </a:p>
      </dgm:t>
    </dgm:pt>
    <dgm:pt modelId="{5B1C2C49-6071-405B-A081-20B112A290DF}" type="sibTrans" cxnId="{F51E57E6-1151-49F6-A9C8-9D4432063A7E}">
      <dgm:prSet/>
      <dgm:spPr/>
      <dgm:t>
        <a:bodyPr/>
        <a:lstStyle/>
        <a:p>
          <a:endParaRPr lang="en-US"/>
        </a:p>
      </dgm:t>
    </dgm:pt>
    <dgm:pt modelId="{234584B6-5CBB-4737-9C18-03A2CEE2AB0F}">
      <dgm:prSet phldrT="[Text]" custT="1"/>
      <dgm:spPr/>
      <dgm:t>
        <a:bodyPr/>
        <a:lstStyle/>
        <a:p>
          <a:r>
            <a:rPr lang="bn-IN" sz="2400" dirty="0">
              <a:solidFill>
                <a:srgbClr val="FF0000"/>
              </a:solidFill>
            </a:rPr>
            <a:t>কমলা</a:t>
          </a:r>
          <a:endParaRPr lang="en-US" sz="2400" dirty="0">
            <a:solidFill>
              <a:srgbClr val="FF0000"/>
            </a:solidFill>
          </a:endParaRPr>
        </a:p>
      </dgm:t>
    </dgm:pt>
    <dgm:pt modelId="{B934AB7B-C51C-4F0E-9781-C1D4BC568CDB}" type="parTrans" cxnId="{3ECB8E1A-8D1C-4F7A-8D97-8D3A2620D096}">
      <dgm:prSet/>
      <dgm:spPr/>
      <dgm:t>
        <a:bodyPr/>
        <a:lstStyle/>
        <a:p>
          <a:endParaRPr lang="en-US"/>
        </a:p>
      </dgm:t>
    </dgm:pt>
    <dgm:pt modelId="{AF0FCF2B-C5FC-46C2-89A5-54F228AE5973}" type="sibTrans" cxnId="{3ECB8E1A-8D1C-4F7A-8D97-8D3A2620D096}">
      <dgm:prSet/>
      <dgm:spPr/>
      <dgm:t>
        <a:bodyPr/>
        <a:lstStyle/>
        <a:p>
          <a:endParaRPr lang="en-US"/>
        </a:p>
      </dgm:t>
    </dgm:pt>
    <dgm:pt modelId="{C69A991E-B496-41F7-B35F-71ECCF2B1281}">
      <dgm:prSet phldrT="[Text]" custT="1"/>
      <dgm:spPr/>
      <dgm:t>
        <a:bodyPr/>
        <a:lstStyle/>
        <a:p>
          <a:r>
            <a:rPr lang="bn-IN" sz="2400" dirty="0">
              <a:solidFill>
                <a:schemeClr val="bg2">
                  <a:lumMod val="10000"/>
                </a:schemeClr>
              </a:solidFill>
            </a:rPr>
            <a:t>বরই</a:t>
          </a:r>
          <a:endParaRPr lang="en-US" sz="2400" dirty="0">
            <a:solidFill>
              <a:schemeClr val="bg2">
                <a:lumMod val="10000"/>
              </a:schemeClr>
            </a:solidFill>
          </a:endParaRPr>
        </a:p>
      </dgm:t>
    </dgm:pt>
    <dgm:pt modelId="{2D350085-D78B-41D5-B26F-68AAB12CCEC3}" type="parTrans" cxnId="{7322E3F6-1135-4205-A913-456AC52972E3}">
      <dgm:prSet/>
      <dgm:spPr/>
      <dgm:t>
        <a:bodyPr/>
        <a:lstStyle/>
        <a:p>
          <a:endParaRPr lang="en-US"/>
        </a:p>
      </dgm:t>
    </dgm:pt>
    <dgm:pt modelId="{A6AFACA0-0AE0-43E2-8F0A-7258E5F388D3}" type="sibTrans" cxnId="{7322E3F6-1135-4205-A913-456AC52972E3}">
      <dgm:prSet/>
      <dgm:spPr/>
      <dgm:t>
        <a:bodyPr/>
        <a:lstStyle/>
        <a:p>
          <a:endParaRPr lang="en-US"/>
        </a:p>
      </dgm:t>
    </dgm:pt>
    <dgm:pt modelId="{15284C12-5FB7-40B2-9654-314D4DCFC234}">
      <dgm:prSet phldrT="[Text]" custT="1"/>
      <dgm:spPr/>
      <dgm:t>
        <a:bodyPr/>
        <a:lstStyle/>
        <a:p>
          <a:r>
            <a:rPr lang="bn-IN" sz="2000" dirty="0">
              <a:solidFill>
                <a:srgbClr val="C00000"/>
              </a:solidFill>
            </a:rPr>
            <a:t>জলপাই</a:t>
          </a:r>
          <a:endParaRPr lang="en-US" sz="2000" dirty="0">
            <a:solidFill>
              <a:srgbClr val="C00000"/>
            </a:solidFill>
          </a:endParaRPr>
        </a:p>
      </dgm:t>
    </dgm:pt>
    <dgm:pt modelId="{19E6FC83-70D2-41CC-ACE4-7126A0DD3C92}" type="parTrans" cxnId="{1D1D6FFB-5981-40AD-8D35-700C2892EFD4}">
      <dgm:prSet/>
      <dgm:spPr/>
      <dgm:t>
        <a:bodyPr/>
        <a:lstStyle/>
        <a:p>
          <a:endParaRPr lang="en-US"/>
        </a:p>
      </dgm:t>
    </dgm:pt>
    <dgm:pt modelId="{ED06064C-34F8-44C0-97AD-02F527AE091F}" type="sibTrans" cxnId="{1D1D6FFB-5981-40AD-8D35-700C2892EFD4}">
      <dgm:prSet/>
      <dgm:spPr/>
      <dgm:t>
        <a:bodyPr/>
        <a:lstStyle/>
        <a:p>
          <a:endParaRPr lang="en-US"/>
        </a:p>
      </dgm:t>
    </dgm:pt>
    <dgm:pt modelId="{7512EBE8-C622-4B7A-A821-4FD80FF2AAD1}" type="pres">
      <dgm:prSet presAssocID="{5FE9DBD9-9616-420A-AB62-FE325A10AA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A51FED-03E9-49BD-9FA4-FD9CEE2AB975}" type="pres">
      <dgm:prSet presAssocID="{76175F9D-B742-49AE-9B21-AFC56E2BDDB4}" presName="singleCycle" presStyleCnt="0"/>
      <dgm:spPr/>
    </dgm:pt>
    <dgm:pt modelId="{7E6B5A7B-1352-437B-84D2-453E4C127F51}" type="pres">
      <dgm:prSet presAssocID="{76175F9D-B742-49AE-9B21-AFC56E2BDDB4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1585A45-EE5D-4FE6-9F30-AF70E2F82528}" type="pres">
      <dgm:prSet presAssocID="{B934AB7B-C51C-4F0E-9781-C1D4BC568CD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ABFDAAE-0C94-43DF-8EDB-D688F857DD49}" type="pres">
      <dgm:prSet presAssocID="{234584B6-5CBB-4737-9C18-03A2CEE2AB0F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91B36-4DDF-4C6E-B4C8-29F2B66E7C7C}" type="pres">
      <dgm:prSet presAssocID="{2D350085-D78B-41D5-B26F-68AAB12CCEC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0616FE7-310B-4D39-A1D5-161788D3BFE8}" type="pres">
      <dgm:prSet presAssocID="{C69A991E-B496-41F7-B35F-71ECCF2B1281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C8323-262C-40CC-9432-1872993E266E}" type="pres">
      <dgm:prSet presAssocID="{19E6FC83-70D2-41CC-ACE4-7126A0DD3C9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8901B86-B081-4935-A044-73ABDA1189B0}" type="pres">
      <dgm:prSet presAssocID="{15284C12-5FB7-40B2-9654-314D4DCFC234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B8E1A-8D1C-4F7A-8D97-8D3A2620D096}" srcId="{76175F9D-B742-49AE-9B21-AFC56E2BDDB4}" destId="{234584B6-5CBB-4737-9C18-03A2CEE2AB0F}" srcOrd="0" destOrd="0" parTransId="{B934AB7B-C51C-4F0E-9781-C1D4BC568CDB}" sibTransId="{AF0FCF2B-C5FC-46C2-89A5-54F228AE5973}"/>
    <dgm:cxn modelId="{12D6BE3D-83D5-481F-B119-2F2CEF2DCBB6}" type="presOf" srcId="{15284C12-5FB7-40B2-9654-314D4DCFC234}" destId="{F8901B86-B081-4935-A044-73ABDA1189B0}" srcOrd="0" destOrd="0" presId="urn:microsoft.com/office/officeart/2008/layout/RadialCluster"/>
    <dgm:cxn modelId="{D0BA9212-F114-41E7-92FD-9B91BE418E82}" type="presOf" srcId="{B934AB7B-C51C-4F0E-9781-C1D4BC568CDB}" destId="{81585A45-EE5D-4FE6-9F30-AF70E2F82528}" srcOrd="0" destOrd="0" presId="urn:microsoft.com/office/officeart/2008/layout/RadialCluster"/>
    <dgm:cxn modelId="{18CC3914-B532-4134-B0A1-780A9196452E}" type="presOf" srcId="{76175F9D-B742-49AE-9B21-AFC56E2BDDB4}" destId="{7E6B5A7B-1352-437B-84D2-453E4C127F51}" srcOrd="0" destOrd="0" presId="urn:microsoft.com/office/officeart/2008/layout/RadialCluster"/>
    <dgm:cxn modelId="{40407B0B-4427-474F-A8D5-BF30259A311B}" type="presOf" srcId="{5FE9DBD9-9616-420A-AB62-FE325A10AAFA}" destId="{7512EBE8-C622-4B7A-A821-4FD80FF2AAD1}" srcOrd="0" destOrd="0" presId="urn:microsoft.com/office/officeart/2008/layout/RadialCluster"/>
    <dgm:cxn modelId="{1D1D6FFB-5981-40AD-8D35-700C2892EFD4}" srcId="{76175F9D-B742-49AE-9B21-AFC56E2BDDB4}" destId="{15284C12-5FB7-40B2-9654-314D4DCFC234}" srcOrd="2" destOrd="0" parTransId="{19E6FC83-70D2-41CC-ACE4-7126A0DD3C92}" sibTransId="{ED06064C-34F8-44C0-97AD-02F527AE091F}"/>
    <dgm:cxn modelId="{784BA8EC-AC2E-4995-8BCE-F4E6FE422B1F}" type="presOf" srcId="{C69A991E-B496-41F7-B35F-71ECCF2B1281}" destId="{60616FE7-310B-4D39-A1D5-161788D3BFE8}" srcOrd="0" destOrd="0" presId="urn:microsoft.com/office/officeart/2008/layout/RadialCluster"/>
    <dgm:cxn modelId="{F51E57E6-1151-49F6-A9C8-9D4432063A7E}" srcId="{5FE9DBD9-9616-420A-AB62-FE325A10AAFA}" destId="{76175F9D-B742-49AE-9B21-AFC56E2BDDB4}" srcOrd="0" destOrd="0" parTransId="{302976D1-A664-4AA1-9619-C34A9C2ACA36}" sibTransId="{5B1C2C49-6071-405B-A081-20B112A290DF}"/>
    <dgm:cxn modelId="{8B6BF846-DFDA-4B4D-A11A-9245A6CF671B}" type="presOf" srcId="{19E6FC83-70D2-41CC-ACE4-7126A0DD3C92}" destId="{FB4C8323-262C-40CC-9432-1872993E266E}" srcOrd="0" destOrd="0" presId="urn:microsoft.com/office/officeart/2008/layout/RadialCluster"/>
    <dgm:cxn modelId="{5C50C0C0-D251-4B83-9DE7-0276725FCD8B}" type="presOf" srcId="{2D350085-D78B-41D5-B26F-68AAB12CCEC3}" destId="{70591B36-4DDF-4C6E-B4C8-29F2B66E7C7C}" srcOrd="0" destOrd="0" presId="urn:microsoft.com/office/officeart/2008/layout/RadialCluster"/>
    <dgm:cxn modelId="{1B38EE93-EEE0-4D61-8F35-E01C01415B63}" type="presOf" srcId="{234584B6-5CBB-4737-9C18-03A2CEE2AB0F}" destId="{8ABFDAAE-0C94-43DF-8EDB-D688F857DD49}" srcOrd="0" destOrd="0" presId="urn:microsoft.com/office/officeart/2008/layout/RadialCluster"/>
    <dgm:cxn modelId="{7322E3F6-1135-4205-A913-456AC52972E3}" srcId="{76175F9D-B742-49AE-9B21-AFC56E2BDDB4}" destId="{C69A991E-B496-41F7-B35F-71ECCF2B1281}" srcOrd="1" destOrd="0" parTransId="{2D350085-D78B-41D5-B26F-68AAB12CCEC3}" sibTransId="{A6AFACA0-0AE0-43E2-8F0A-7258E5F388D3}"/>
    <dgm:cxn modelId="{3D871AEE-7C62-4E3B-9A8C-4151034C0B34}" type="presParOf" srcId="{7512EBE8-C622-4B7A-A821-4FD80FF2AAD1}" destId="{36A51FED-03E9-49BD-9FA4-FD9CEE2AB975}" srcOrd="0" destOrd="0" presId="urn:microsoft.com/office/officeart/2008/layout/RadialCluster"/>
    <dgm:cxn modelId="{507F2BD7-965C-45D6-9754-99568AC9E0C0}" type="presParOf" srcId="{36A51FED-03E9-49BD-9FA4-FD9CEE2AB975}" destId="{7E6B5A7B-1352-437B-84D2-453E4C127F51}" srcOrd="0" destOrd="0" presId="urn:microsoft.com/office/officeart/2008/layout/RadialCluster"/>
    <dgm:cxn modelId="{9C6F9DC9-39F3-4251-B1B7-FBEB8F934745}" type="presParOf" srcId="{36A51FED-03E9-49BD-9FA4-FD9CEE2AB975}" destId="{81585A45-EE5D-4FE6-9F30-AF70E2F82528}" srcOrd="1" destOrd="0" presId="urn:microsoft.com/office/officeart/2008/layout/RadialCluster"/>
    <dgm:cxn modelId="{84071A0C-6A62-472F-814C-4F4283F3FEFD}" type="presParOf" srcId="{36A51FED-03E9-49BD-9FA4-FD9CEE2AB975}" destId="{8ABFDAAE-0C94-43DF-8EDB-D688F857DD49}" srcOrd="2" destOrd="0" presId="urn:microsoft.com/office/officeart/2008/layout/RadialCluster"/>
    <dgm:cxn modelId="{1E6485D3-5F91-47AB-90F3-65BF7E539982}" type="presParOf" srcId="{36A51FED-03E9-49BD-9FA4-FD9CEE2AB975}" destId="{70591B36-4DDF-4C6E-B4C8-29F2B66E7C7C}" srcOrd="3" destOrd="0" presId="urn:microsoft.com/office/officeart/2008/layout/RadialCluster"/>
    <dgm:cxn modelId="{D7981EC7-8EA5-46FA-980E-67E101104B55}" type="presParOf" srcId="{36A51FED-03E9-49BD-9FA4-FD9CEE2AB975}" destId="{60616FE7-310B-4D39-A1D5-161788D3BFE8}" srcOrd="4" destOrd="0" presId="urn:microsoft.com/office/officeart/2008/layout/RadialCluster"/>
    <dgm:cxn modelId="{7A583DA3-D38F-4761-BB92-CB76F0D56BF7}" type="presParOf" srcId="{36A51FED-03E9-49BD-9FA4-FD9CEE2AB975}" destId="{FB4C8323-262C-40CC-9432-1872993E266E}" srcOrd="5" destOrd="0" presId="urn:microsoft.com/office/officeart/2008/layout/RadialCluster"/>
    <dgm:cxn modelId="{BDAE51F8-093F-4AD6-B814-71150F8AB5BD}" type="presParOf" srcId="{36A51FED-03E9-49BD-9FA4-FD9CEE2AB975}" destId="{F8901B86-B081-4935-A044-73ABDA1189B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E882BF-C4AE-40E3-B183-71798BC56B6E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555930-4BFB-41C8-8E5C-1045E9F8FFD2}" type="pres">
      <dgm:prSet presAssocID="{94E882BF-C4AE-40E3-B183-71798BC56B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E6572-5587-44C7-80FD-091D452CC462}" type="presOf" srcId="{94E882BF-C4AE-40E3-B183-71798BC56B6E}" destId="{06555930-4BFB-41C8-8E5C-1045E9F8FFD2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8A5864-41EC-4027-B715-3F802C36C16A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E9E0D4-9054-4B77-97CB-9B335A68275F}">
      <dgm:prSet phldrT="[Text]"/>
      <dgm:spPr/>
      <dgm:t>
        <a:bodyPr/>
        <a:lstStyle/>
        <a:p>
          <a:r>
            <a:rPr lang="bn-IN" dirty="0">
              <a:solidFill>
                <a:schemeClr val="tx2">
                  <a:lumMod val="75000"/>
                </a:schemeClr>
              </a:solidFill>
            </a:rPr>
            <a:t>বারোমাসী ফল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D790098-1DBA-46AB-A0AD-16C657FAF8FA}" type="parTrans" cxnId="{D88C45BB-7B0B-42AD-8DE5-14A4000025C5}">
      <dgm:prSet/>
      <dgm:spPr/>
      <dgm:t>
        <a:bodyPr/>
        <a:lstStyle/>
        <a:p>
          <a:endParaRPr lang="en-US"/>
        </a:p>
      </dgm:t>
    </dgm:pt>
    <dgm:pt modelId="{4D12ABA2-8C85-4DED-9218-42C9A966AF4F}" type="sibTrans" cxnId="{D88C45BB-7B0B-42AD-8DE5-14A4000025C5}">
      <dgm:prSet/>
      <dgm:spPr/>
      <dgm:t>
        <a:bodyPr/>
        <a:lstStyle/>
        <a:p>
          <a:endParaRPr lang="en-US"/>
        </a:p>
      </dgm:t>
    </dgm:pt>
    <dgm:pt modelId="{A3C10507-EDF6-4B73-9CFC-4E55FBA5AC19}">
      <dgm:prSet phldrT="[Text]"/>
      <dgm:spPr/>
      <dgm:t>
        <a:bodyPr/>
        <a:lstStyle/>
        <a:p>
          <a:r>
            <a:rPr lang="bn-IN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endParaRPr lang="en-US" dirty="0">
            <a:solidFill>
              <a:schemeClr val="tx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AEFD0-4528-4A50-9111-2653206326BF}" type="parTrans" cxnId="{70C70715-ADB7-428D-814A-CF1E4B643175}">
      <dgm:prSet/>
      <dgm:spPr/>
      <dgm:t>
        <a:bodyPr/>
        <a:lstStyle/>
        <a:p>
          <a:endParaRPr lang="en-US"/>
        </a:p>
      </dgm:t>
    </dgm:pt>
    <dgm:pt modelId="{40CEFD13-783D-43BB-B8C8-029FC71C47BA}" type="sibTrans" cxnId="{70C70715-ADB7-428D-814A-CF1E4B643175}">
      <dgm:prSet/>
      <dgm:spPr/>
      <dgm:t>
        <a:bodyPr/>
        <a:lstStyle/>
        <a:p>
          <a:endParaRPr lang="en-US"/>
        </a:p>
      </dgm:t>
    </dgm:pt>
    <dgm:pt modelId="{B7F56700-426F-4150-9985-6FB9D97AAC4D}">
      <dgm:prSet phldrT="[Text]" custT="1"/>
      <dgm:spPr/>
      <dgm:t>
        <a:bodyPr/>
        <a:lstStyle/>
        <a:p>
          <a:r>
            <a:rPr lang="bn-IN" sz="2400" dirty="0">
              <a:solidFill>
                <a:srgbClr val="FF0000"/>
              </a:solidFill>
            </a:rPr>
            <a:t>পেঁপে</a:t>
          </a:r>
          <a:endParaRPr lang="en-US" sz="2400" dirty="0">
            <a:solidFill>
              <a:srgbClr val="FF0000"/>
            </a:solidFill>
          </a:endParaRPr>
        </a:p>
      </dgm:t>
    </dgm:pt>
    <dgm:pt modelId="{09404F4B-A24D-4004-93B1-BE39E1792438}" type="parTrans" cxnId="{F3D41B7E-17B3-4456-86E4-D0C66AA03882}">
      <dgm:prSet/>
      <dgm:spPr/>
      <dgm:t>
        <a:bodyPr/>
        <a:lstStyle/>
        <a:p>
          <a:endParaRPr lang="en-US"/>
        </a:p>
      </dgm:t>
    </dgm:pt>
    <dgm:pt modelId="{5593FB4F-A599-4837-B76D-5C875E5F987A}" type="sibTrans" cxnId="{F3D41B7E-17B3-4456-86E4-D0C66AA03882}">
      <dgm:prSet/>
      <dgm:spPr/>
      <dgm:t>
        <a:bodyPr/>
        <a:lstStyle/>
        <a:p>
          <a:endParaRPr lang="en-US"/>
        </a:p>
      </dgm:t>
    </dgm:pt>
    <dgm:pt modelId="{279EAA5C-D0C6-434B-BD83-1D36722AEA6D}">
      <dgm:prSet phldrT="[Text]" custT="1"/>
      <dgm:spPr/>
      <dgm:t>
        <a:bodyPr/>
        <a:lstStyle/>
        <a:p>
          <a:r>
            <a:rPr lang="bn-IN" sz="1800" dirty="0">
              <a:solidFill>
                <a:schemeClr val="accent2">
                  <a:lumMod val="75000"/>
                </a:schemeClr>
              </a:solidFill>
            </a:rPr>
            <a:t>নারকেল</a:t>
          </a:r>
          <a:endParaRPr lang="en-US" sz="1800" dirty="0">
            <a:solidFill>
              <a:schemeClr val="accent2">
                <a:lumMod val="75000"/>
              </a:schemeClr>
            </a:solidFill>
          </a:endParaRPr>
        </a:p>
      </dgm:t>
    </dgm:pt>
    <dgm:pt modelId="{D3BB671E-C46B-41C2-8E72-96B437767323}" type="parTrans" cxnId="{3A0F4B6A-77FB-499D-AD52-EC4FD0858068}">
      <dgm:prSet/>
      <dgm:spPr/>
      <dgm:t>
        <a:bodyPr/>
        <a:lstStyle/>
        <a:p>
          <a:endParaRPr lang="en-US"/>
        </a:p>
      </dgm:t>
    </dgm:pt>
    <dgm:pt modelId="{A86B8429-2BC6-4A00-B68D-C9DFBB0C365E}" type="sibTrans" cxnId="{3A0F4B6A-77FB-499D-AD52-EC4FD0858068}">
      <dgm:prSet/>
      <dgm:spPr/>
      <dgm:t>
        <a:bodyPr/>
        <a:lstStyle/>
        <a:p>
          <a:endParaRPr lang="en-US"/>
        </a:p>
      </dgm:t>
    </dgm:pt>
    <dgm:pt modelId="{3D2CA0CE-4678-4CCC-B604-19A4E963DD09}" type="pres">
      <dgm:prSet presAssocID="{D68A5864-41EC-4027-B715-3F802C36C1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7A2217-98CE-4D26-847C-BB96A0D1839D}" type="pres">
      <dgm:prSet presAssocID="{3FE9E0D4-9054-4B77-97CB-9B335A68275F}" presName="singleCycle" presStyleCnt="0"/>
      <dgm:spPr/>
    </dgm:pt>
    <dgm:pt modelId="{7A493763-684E-4D01-A30A-6D268C02844F}" type="pres">
      <dgm:prSet presAssocID="{3FE9E0D4-9054-4B77-97CB-9B335A68275F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B325FCC-74D9-420B-B176-7C90FED341F7}" type="pres">
      <dgm:prSet presAssocID="{8CFAEFD0-4528-4A50-9111-2653206326B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AC12951-E9CC-4B7D-95FF-B887C524A212}" type="pres">
      <dgm:prSet presAssocID="{A3C10507-EDF6-4B73-9CFC-4E55FBA5AC19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8B431-EF20-42E2-8FB0-517E6F7E9236}" type="pres">
      <dgm:prSet presAssocID="{09404F4B-A24D-4004-93B1-BE39E179243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E30CF05-7A80-4970-947F-6F2F6D0E755A}" type="pres">
      <dgm:prSet presAssocID="{B7F56700-426F-4150-9985-6FB9D97AAC4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47AAE-CA8C-4292-AC51-CAEFC568DE3E}" type="pres">
      <dgm:prSet presAssocID="{D3BB671E-C46B-41C2-8E72-96B43776732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981470A-9C63-45AD-AD08-495247A18E07}" type="pres">
      <dgm:prSet presAssocID="{279EAA5C-D0C6-434B-BD83-1D36722AEA6D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A7156-BCC0-46A7-9B2F-61F2256DB4F2}" type="presOf" srcId="{8CFAEFD0-4528-4A50-9111-2653206326BF}" destId="{DB325FCC-74D9-420B-B176-7C90FED341F7}" srcOrd="0" destOrd="0" presId="urn:microsoft.com/office/officeart/2008/layout/RadialCluster"/>
    <dgm:cxn modelId="{F3D41B7E-17B3-4456-86E4-D0C66AA03882}" srcId="{3FE9E0D4-9054-4B77-97CB-9B335A68275F}" destId="{B7F56700-426F-4150-9985-6FB9D97AAC4D}" srcOrd="1" destOrd="0" parTransId="{09404F4B-A24D-4004-93B1-BE39E1792438}" sibTransId="{5593FB4F-A599-4837-B76D-5C875E5F987A}"/>
    <dgm:cxn modelId="{E9D32A85-5D3A-402B-818B-61B8AD59D7A2}" type="presOf" srcId="{B7F56700-426F-4150-9985-6FB9D97AAC4D}" destId="{3E30CF05-7A80-4970-947F-6F2F6D0E755A}" srcOrd="0" destOrd="0" presId="urn:microsoft.com/office/officeart/2008/layout/RadialCluster"/>
    <dgm:cxn modelId="{41FBF7F5-67CA-4F0C-B8F8-EFF4F5C2E548}" type="presOf" srcId="{09404F4B-A24D-4004-93B1-BE39E1792438}" destId="{B4C8B431-EF20-42E2-8FB0-517E6F7E9236}" srcOrd="0" destOrd="0" presId="urn:microsoft.com/office/officeart/2008/layout/RadialCluster"/>
    <dgm:cxn modelId="{8720001A-CBA4-40CC-A1DB-41C8633A8701}" type="presOf" srcId="{D3BB671E-C46B-41C2-8E72-96B437767323}" destId="{2BE47AAE-CA8C-4292-AC51-CAEFC568DE3E}" srcOrd="0" destOrd="0" presId="urn:microsoft.com/office/officeart/2008/layout/RadialCluster"/>
    <dgm:cxn modelId="{3A0F4B6A-77FB-499D-AD52-EC4FD0858068}" srcId="{3FE9E0D4-9054-4B77-97CB-9B335A68275F}" destId="{279EAA5C-D0C6-434B-BD83-1D36722AEA6D}" srcOrd="2" destOrd="0" parTransId="{D3BB671E-C46B-41C2-8E72-96B437767323}" sibTransId="{A86B8429-2BC6-4A00-B68D-C9DFBB0C365E}"/>
    <dgm:cxn modelId="{75943A11-96C1-4095-B10A-74ADD0CFC526}" type="presOf" srcId="{D68A5864-41EC-4027-B715-3F802C36C16A}" destId="{3D2CA0CE-4678-4CCC-B604-19A4E963DD09}" srcOrd="0" destOrd="0" presId="urn:microsoft.com/office/officeart/2008/layout/RadialCluster"/>
    <dgm:cxn modelId="{E89C382B-5823-4654-AC2E-9AD765FB0104}" type="presOf" srcId="{3FE9E0D4-9054-4B77-97CB-9B335A68275F}" destId="{7A493763-684E-4D01-A30A-6D268C02844F}" srcOrd="0" destOrd="0" presId="urn:microsoft.com/office/officeart/2008/layout/RadialCluster"/>
    <dgm:cxn modelId="{70C70715-ADB7-428D-814A-CF1E4B643175}" srcId="{3FE9E0D4-9054-4B77-97CB-9B335A68275F}" destId="{A3C10507-EDF6-4B73-9CFC-4E55FBA5AC19}" srcOrd="0" destOrd="0" parTransId="{8CFAEFD0-4528-4A50-9111-2653206326BF}" sibTransId="{40CEFD13-783D-43BB-B8C8-029FC71C47BA}"/>
    <dgm:cxn modelId="{599B65F6-2FC4-442C-A5F8-A68A59B54704}" type="presOf" srcId="{A3C10507-EDF6-4B73-9CFC-4E55FBA5AC19}" destId="{2AC12951-E9CC-4B7D-95FF-B887C524A212}" srcOrd="0" destOrd="0" presId="urn:microsoft.com/office/officeart/2008/layout/RadialCluster"/>
    <dgm:cxn modelId="{05B8FC40-4B88-4371-BE5A-1CC7C6836C16}" type="presOf" srcId="{279EAA5C-D0C6-434B-BD83-1D36722AEA6D}" destId="{9981470A-9C63-45AD-AD08-495247A18E07}" srcOrd="0" destOrd="0" presId="urn:microsoft.com/office/officeart/2008/layout/RadialCluster"/>
    <dgm:cxn modelId="{D88C45BB-7B0B-42AD-8DE5-14A4000025C5}" srcId="{D68A5864-41EC-4027-B715-3F802C36C16A}" destId="{3FE9E0D4-9054-4B77-97CB-9B335A68275F}" srcOrd="0" destOrd="0" parTransId="{3D790098-1DBA-46AB-A0AD-16C657FAF8FA}" sibTransId="{4D12ABA2-8C85-4DED-9218-42C9A966AF4F}"/>
    <dgm:cxn modelId="{7F89CFCD-09A5-449C-A462-17CE1472B720}" type="presParOf" srcId="{3D2CA0CE-4678-4CCC-B604-19A4E963DD09}" destId="{037A2217-98CE-4D26-847C-BB96A0D1839D}" srcOrd="0" destOrd="0" presId="urn:microsoft.com/office/officeart/2008/layout/RadialCluster"/>
    <dgm:cxn modelId="{733390C8-5933-4430-ABD3-D7FD200968EE}" type="presParOf" srcId="{037A2217-98CE-4D26-847C-BB96A0D1839D}" destId="{7A493763-684E-4D01-A30A-6D268C02844F}" srcOrd="0" destOrd="0" presId="urn:microsoft.com/office/officeart/2008/layout/RadialCluster"/>
    <dgm:cxn modelId="{DC73BA6B-F555-4F57-8AED-16ED5768D338}" type="presParOf" srcId="{037A2217-98CE-4D26-847C-BB96A0D1839D}" destId="{DB325FCC-74D9-420B-B176-7C90FED341F7}" srcOrd="1" destOrd="0" presId="urn:microsoft.com/office/officeart/2008/layout/RadialCluster"/>
    <dgm:cxn modelId="{2C1E3FC3-4EF7-4F61-8117-9EC0D9984115}" type="presParOf" srcId="{037A2217-98CE-4D26-847C-BB96A0D1839D}" destId="{2AC12951-E9CC-4B7D-95FF-B887C524A212}" srcOrd="2" destOrd="0" presId="urn:microsoft.com/office/officeart/2008/layout/RadialCluster"/>
    <dgm:cxn modelId="{E5118D90-4CCA-4A00-8499-AA081DC8DF8C}" type="presParOf" srcId="{037A2217-98CE-4D26-847C-BB96A0D1839D}" destId="{B4C8B431-EF20-42E2-8FB0-517E6F7E9236}" srcOrd="3" destOrd="0" presId="urn:microsoft.com/office/officeart/2008/layout/RadialCluster"/>
    <dgm:cxn modelId="{8041A3DB-CC20-4552-99EC-922761BE5BE0}" type="presParOf" srcId="{037A2217-98CE-4D26-847C-BB96A0D1839D}" destId="{3E30CF05-7A80-4970-947F-6F2F6D0E755A}" srcOrd="4" destOrd="0" presId="urn:microsoft.com/office/officeart/2008/layout/RadialCluster"/>
    <dgm:cxn modelId="{C198986B-4DA3-4F26-87E1-B63DFC83AAF4}" type="presParOf" srcId="{037A2217-98CE-4D26-847C-BB96A0D1839D}" destId="{2BE47AAE-CA8C-4292-AC51-CAEFC568DE3E}" srcOrd="5" destOrd="0" presId="urn:microsoft.com/office/officeart/2008/layout/RadialCluster"/>
    <dgm:cxn modelId="{114DE2F4-62CC-4838-9824-D5A9F5A2DE31}" type="presParOf" srcId="{037A2217-98CE-4D26-847C-BB96A0D1839D}" destId="{9981470A-9C63-45AD-AD08-495247A18E0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8FD9A-DDB8-4974-AEF2-283DFD49E8ED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>
              <a:solidFill>
                <a:srgbClr val="FFC000"/>
              </a:solidFill>
            </a:rPr>
            <a:t>মৌসুমী ফলের প্রকারভেদ</a:t>
          </a:r>
          <a:endParaRPr lang="en-US" sz="3400" kern="1200" dirty="0">
            <a:solidFill>
              <a:srgbClr val="FFC000"/>
            </a:solidFill>
          </a:endParaRPr>
        </a:p>
      </dsp:txBody>
      <dsp:txXfrm>
        <a:off x="3330554" y="2600305"/>
        <a:ext cx="1466890" cy="1466890"/>
      </dsp:txXfrm>
    </dsp:sp>
    <dsp:sp modelId="{D1E75EA6-0842-4815-9FAF-9211E9F9D507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D23C9-608E-4C84-9D1C-17B24A097E67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ফল</a:t>
          </a:r>
          <a:endParaRPr lang="en-US" sz="2000" kern="1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2591" y="344675"/>
        <a:ext cx="982816" cy="982816"/>
      </dsp:txXfrm>
    </dsp:sp>
    <dsp:sp modelId="{B4F712EA-8B7C-4038-B50B-8E5443566B63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B9D23-25CC-4738-A713-20E5E2855EF6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>
              <a:solidFill>
                <a:srgbClr val="7030A0"/>
              </a:solidFill>
            </a:rPr>
            <a:t>শীতকালীন ফল</a:t>
          </a:r>
          <a:endParaRPr lang="en-US" sz="1400" kern="1200" dirty="0">
            <a:solidFill>
              <a:srgbClr val="7030A0"/>
            </a:solidFill>
          </a:endParaRPr>
        </a:p>
      </dsp:txBody>
      <dsp:txXfrm>
        <a:off x="5735634" y="4091175"/>
        <a:ext cx="982816" cy="982816"/>
      </dsp:txXfrm>
    </dsp:sp>
    <dsp:sp modelId="{5A38E9A4-98AF-4056-A3DA-2C6A47B1B047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18B2E-5D09-4A03-8378-9DFAC53BA67B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/>
            <a:t>বারোমাসী ফল</a:t>
          </a:r>
          <a:endParaRPr lang="en-US" sz="1600" kern="1200" dirty="0"/>
        </a:p>
      </dsp:txBody>
      <dsp:txXfrm>
        <a:off x="1409549" y="4091175"/>
        <a:ext cx="982816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5A1B3-982D-46A5-8EA5-8516E16847F9}">
      <dsp:nvSpPr>
        <dsp:cNvPr id="0" name=""/>
        <dsp:cNvSpPr/>
      </dsp:nvSpPr>
      <dsp:spPr>
        <a:xfrm>
          <a:off x="3406203" y="1983304"/>
          <a:ext cx="1424781" cy="142478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>
              <a:solidFill>
                <a:schemeClr val="tx1"/>
              </a:solidFill>
            </a:rPr>
            <a:t>গ্রীষ্মকালীন ফল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614857" y="2191958"/>
        <a:ext cx="1007473" cy="1007473"/>
      </dsp:txXfrm>
    </dsp:sp>
    <dsp:sp modelId="{C4A3543E-22DA-4692-87D3-DC7C85E8D539}">
      <dsp:nvSpPr>
        <dsp:cNvPr id="0" name=""/>
        <dsp:cNvSpPr/>
      </dsp:nvSpPr>
      <dsp:spPr>
        <a:xfrm rot="16105250">
          <a:off x="3944111" y="1471666"/>
          <a:ext cx="29483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989554" y="1612759"/>
        <a:ext cx="206381" cy="290655"/>
      </dsp:txXfrm>
    </dsp:sp>
    <dsp:sp modelId="{79E32F77-4B37-4E6B-B928-B9C63BD53F93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>
              <a:solidFill>
                <a:schemeClr val="accent4">
                  <a:lumMod val="75000"/>
                </a:schemeClr>
              </a:solidFill>
            </a:rPr>
            <a:t>আম</a:t>
          </a:r>
          <a:endParaRPr lang="en-US" sz="25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560263" y="211644"/>
        <a:ext cx="1007473" cy="1007473"/>
      </dsp:txXfrm>
    </dsp:sp>
    <dsp:sp modelId="{80F92008-A85F-4D14-958A-DD771F94E04A}">
      <dsp:nvSpPr>
        <dsp:cNvPr id="0" name=""/>
        <dsp:cNvSpPr/>
      </dsp:nvSpPr>
      <dsp:spPr>
        <a:xfrm rot="24176">
          <a:off x="4944178" y="2460247"/>
          <a:ext cx="27275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44179" y="2556844"/>
        <a:ext cx="190925" cy="290655"/>
      </dsp:txXfrm>
    </dsp:sp>
    <dsp:sp modelId="{E04CCD07-A435-4FF4-A693-6D6345996FC6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>
              <a:solidFill>
                <a:schemeClr val="accent2">
                  <a:lumMod val="75000"/>
                </a:schemeClr>
              </a:solidFill>
            </a:rPr>
            <a:t>জাম</a:t>
          </a:r>
          <a:endParaRPr lang="en-US" sz="2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554215" y="2205596"/>
        <a:ext cx="1007473" cy="1007473"/>
      </dsp:txXfrm>
    </dsp:sp>
    <dsp:sp modelId="{291EAC2F-3BB0-4C14-A0C1-3E3534A9C66E}">
      <dsp:nvSpPr>
        <dsp:cNvPr id="0" name=""/>
        <dsp:cNvSpPr/>
      </dsp:nvSpPr>
      <dsp:spPr>
        <a:xfrm rot="5493463">
          <a:off x="3936893" y="3448527"/>
          <a:ext cx="309282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984547" y="3499037"/>
        <a:ext cx="216497" cy="290655"/>
      </dsp:txXfrm>
    </dsp:sp>
    <dsp:sp modelId="{A7A4F221-5C1A-4391-8865-DEC31D7262ED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>
              <a:solidFill>
                <a:srgbClr val="002060"/>
              </a:solidFill>
            </a:rPr>
            <a:t>কাঁঠাল</a:t>
          </a:r>
          <a:endParaRPr lang="en-US" sz="2500" kern="1200" dirty="0">
            <a:solidFill>
              <a:srgbClr val="002060"/>
            </a:solidFill>
          </a:endParaRPr>
        </a:p>
      </dsp:txBody>
      <dsp:txXfrm>
        <a:off x="3560263" y="4199548"/>
        <a:ext cx="1007473" cy="1007473"/>
      </dsp:txXfrm>
    </dsp:sp>
    <dsp:sp modelId="{55DA5F98-D573-4E6F-89AC-BA1A1FF90F7A}">
      <dsp:nvSpPr>
        <dsp:cNvPr id="0" name=""/>
        <dsp:cNvSpPr/>
      </dsp:nvSpPr>
      <dsp:spPr>
        <a:xfrm rot="10777113">
          <a:off x="2938368" y="2460239"/>
          <a:ext cx="33061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037553" y="2556794"/>
        <a:ext cx="231433" cy="290655"/>
      </dsp:txXfrm>
    </dsp:sp>
    <dsp:sp modelId="{971364BC-BFDD-4944-B383-F79468383453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kern="1200" dirty="0">
              <a:solidFill>
                <a:schemeClr val="accent4">
                  <a:lumMod val="75000"/>
                </a:schemeClr>
              </a:solidFill>
            </a:rPr>
            <a:t>আনারস</a:t>
          </a:r>
          <a:endParaRPr lang="en-US" sz="25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566311" y="2205596"/>
        <a:ext cx="1007473" cy="1007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5A7B-1352-437B-84D2-453E4C127F51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>
              <a:solidFill>
                <a:srgbClr val="00B0F0"/>
              </a:solidFill>
            </a:rPr>
            <a:t>শীতকালীন ফল</a:t>
          </a:r>
          <a:endParaRPr lang="en-US" sz="3500" kern="1200" dirty="0">
            <a:solidFill>
              <a:srgbClr val="00B0F0"/>
            </a:solidFill>
          </a:endParaRPr>
        </a:p>
      </dsp:txBody>
      <dsp:txXfrm>
        <a:off x="3330554" y="2600305"/>
        <a:ext cx="1466890" cy="1466890"/>
      </dsp:txXfrm>
    </dsp:sp>
    <dsp:sp modelId="{81585A45-EE5D-4FE6-9F30-AF70E2F82528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FDAAE-0C94-43DF-8EDB-D688F857DD49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solidFill>
                <a:srgbClr val="FF0000"/>
              </a:solidFill>
            </a:rPr>
            <a:t>কমলা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572591" y="344675"/>
        <a:ext cx="982816" cy="982816"/>
      </dsp:txXfrm>
    </dsp:sp>
    <dsp:sp modelId="{70591B36-4DDF-4C6E-B4C8-29F2B66E7C7C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16FE7-310B-4D39-A1D5-161788D3BFE8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solidFill>
                <a:schemeClr val="bg2">
                  <a:lumMod val="10000"/>
                </a:schemeClr>
              </a:solidFill>
            </a:rPr>
            <a:t>বরই</a:t>
          </a:r>
          <a:endParaRPr lang="en-US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35634" y="4091175"/>
        <a:ext cx="982816" cy="982816"/>
      </dsp:txXfrm>
    </dsp:sp>
    <dsp:sp modelId="{FB4C8323-262C-40CC-9432-1872993E266E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01B86-B081-4935-A044-73ABDA1189B0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>
              <a:solidFill>
                <a:srgbClr val="C00000"/>
              </a:solidFill>
            </a:rPr>
            <a:t>জলপাই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1409549" y="4091175"/>
        <a:ext cx="982816" cy="98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93763-684E-4D01-A30A-6D268C02844F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solidFill>
                <a:schemeClr val="tx2">
                  <a:lumMod val="75000"/>
                </a:schemeClr>
              </a:solidFill>
            </a:rPr>
            <a:t>বারোমাসী ফল</a:t>
          </a:r>
          <a:endParaRPr lang="en-US" sz="3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30554" y="2600305"/>
        <a:ext cx="1466890" cy="1466890"/>
      </dsp:txXfrm>
    </dsp:sp>
    <dsp:sp modelId="{DB325FCC-74D9-420B-B176-7C90FED341F7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12951-E9CC-4B7D-95FF-B887C524A212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endParaRPr lang="en-US" sz="3600" kern="1200" dirty="0">
            <a:solidFill>
              <a:schemeClr val="tx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2591" y="344675"/>
        <a:ext cx="982816" cy="982816"/>
      </dsp:txXfrm>
    </dsp:sp>
    <dsp:sp modelId="{B4C8B431-EF20-42E2-8FB0-517E6F7E9236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0CF05-7A80-4970-947F-6F2F6D0E755A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solidFill>
                <a:srgbClr val="FF0000"/>
              </a:solidFill>
            </a:rPr>
            <a:t>পেঁপে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735634" y="4091175"/>
        <a:ext cx="982816" cy="982816"/>
      </dsp:txXfrm>
    </dsp:sp>
    <dsp:sp modelId="{2BE47AAE-CA8C-4292-AC51-CAEFC568DE3E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1470A-9C63-45AD-AD08-495247A18E07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>
              <a:solidFill>
                <a:schemeClr val="accent2">
                  <a:lumMod val="75000"/>
                </a:schemeClr>
              </a:solidFill>
            </a:rPr>
            <a:t>নারকেল</a:t>
          </a:r>
          <a:endParaRPr lang="en-US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409549" y="4091175"/>
        <a:ext cx="982816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8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0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4BA0-C9C8-4228-9A96-6A17E268C6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65" y="1924222"/>
            <a:ext cx="5478964" cy="4142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3891" y="477672"/>
            <a:ext cx="6127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427" y="177421"/>
            <a:ext cx="667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21" y="808007"/>
            <a:ext cx="4090416" cy="25918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4" y="3084492"/>
            <a:ext cx="3830274" cy="26610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7" y="885307"/>
            <a:ext cx="3640183" cy="2468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842448" y="370715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0352" y="3707155"/>
            <a:ext cx="203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3445" y="5964072"/>
            <a:ext cx="352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2" y="217284"/>
            <a:ext cx="3933761" cy="2583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23" y="217284"/>
            <a:ext cx="3711575" cy="2583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2" y="3583390"/>
            <a:ext cx="3810000" cy="2517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3697690"/>
            <a:ext cx="3809811" cy="2402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65278" y="2872234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6329" y="2872234"/>
            <a:ext cx="22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6097" y="6288485"/>
            <a:ext cx="264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6329" y="6304118"/>
            <a:ext cx="31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15551" y="2285071"/>
            <a:ext cx="1884234" cy="17819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গ্রীষ্মকালীন ফল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26702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4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79" y="344522"/>
            <a:ext cx="3200400" cy="2320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8" y="3022978"/>
            <a:ext cx="3078051" cy="2704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51" y="3022978"/>
            <a:ext cx="3249064" cy="2836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540991" y="2726226"/>
            <a:ext cx="287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937" y="5859454"/>
            <a:ext cx="226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7648" y="5964072"/>
            <a:ext cx="264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rot="10800000" flipH="1" flipV="1">
            <a:off x="4955016" y="4016868"/>
            <a:ext cx="2205111" cy="194720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51497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1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39" y="309375"/>
            <a:ext cx="3696511" cy="230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9" y="3324765"/>
            <a:ext cx="3497580" cy="2598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19" y="3317145"/>
            <a:ext cx="3372671" cy="260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49922" y="2678434"/>
            <a:ext cx="27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0733" y="6045102"/>
            <a:ext cx="240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1170" y="5977121"/>
            <a:ext cx="29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58920" y="3957851"/>
            <a:ext cx="2033517" cy="19653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</a:rPr>
              <a:t>বারোমাসী ফল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68839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73076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6066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406" y="0"/>
            <a:ext cx="4461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2301" y="4601275"/>
            <a:ext cx="976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কয়েকটি ফলের নামের তালিকা তৈরি কর।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275" y="1586638"/>
            <a:ext cx="327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02006" y="1736262"/>
            <a:ext cx="736979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1586638"/>
            <a:ext cx="8134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275" y="3032401"/>
            <a:ext cx="3713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২নং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02006" y="3217066"/>
            <a:ext cx="736979" cy="387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7600" y="3154549"/>
            <a:ext cx="696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কয়েকটি ফলের নামের তালিকা তৈরি কর।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275" y="4557703"/>
            <a:ext cx="307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 নং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402006" y="4673232"/>
            <a:ext cx="736979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/>
      <p:bldP spid="7" grpId="0" animBg="1"/>
      <p:bldP spid="11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14901"/>
            <a:ext cx="3753811" cy="2491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17" y="1514901"/>
            <a:ext cx="3767485" cy="24724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64002" y="173908"/>
            <a:ext cx="253848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197289" y="4189863"/>
            <a:ext cx="887105" cy="968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8488906" y="4189863"/>
            <a:ext cx="866877" cy="928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8991" y="5158854"/>
            <a:ext cx="3916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9183" y="5158854"/>
            <a:ext cx="4462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 animBg="1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50" y="518614"/>
            <a:ext cx="3883231" cy="2425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39" y="552087"/>
            <a:ext cx="3529778" cy="234890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934269" y="3179928"/>
            <a:ext cx="750627" cy="941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761862" y="3179928"/>
            <a:ext cx="736980" cy="900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1756" y="4357621"/>
            <a:ext cx="427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বারোমাসী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1176" y="4230806"/>
            <a:ext cx="442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উপস্থাপক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2411798"/>
            <a:ext cx="7583214" cy="415498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মোল্যা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সাইদুর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ডুমারিয়া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০১৭১৭-৭১৩৫৫৩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60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46" y="368309"/>
            <a:ext cx="3953587" cy="2455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87" y="368309"/>
            <a:ext cx="4231943" cy="250387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261816" y="3029803"/>
            <a:ext cx="996286" cy="107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475260" y="3043451"/>
            <a:ext cx="955343" cy="106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20168" y="4490113"/>
            <a:ext cx="472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913" y="4479047"/>
            <a:ext cx="386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বারোমাসী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93" y="2484493"/>
            <a:ext cx="4506686" cy="3281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7534" y="928048"/>
            <a:ext cx="7765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3238370"/>
            <a:ext cx="7583214" cy="21236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 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মৌসুমী ফল  </a:t>
            </a:r>
          </a:p>
        </p:txBody>
      </p:sp>
    </p:spTree>
    <p:extLst>
      <p:ext uri="{BB962C8B-B14F-4D97-AF65-F5344CB8AC3E}">
        <p14:creationId xmlns:p14="http://schemas.microsoft.com/office/powerpoint/2010/main" val="40369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6" y="1023582"/>
            <a:ext cx="9292558" cy="51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60" y="3556095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354385"/>
            <a:ext cx="3657599" cy="2661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01" y="354385"/>
            <a:ext cx="3702274" cy="2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046" y="2429301"/>
            <a:ext cx="801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3596" y="3843281"/>
            <a:ext cx="11113477" cy="175432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কী কী মৌসুমি ফল ও সবজি পাওয়া যায় তার নাম বলতে পারবে।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8359" y="1697209"/>
            <a:ext cx="637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9869" y="1050878"/>
            <a:ext cx="6741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IN" sz="8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520" y="194248"/>
            <a:ext cx="706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 ফলের প্রকারভেদ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5841" y="1678269"/>
            <a:ext cx="600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১।গ্রীষ্মকালীন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5841" y="3533550"/>
            <a:ext cx="510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২।শীতকালীন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6456" y="5192300"/>
            <a:ext cx="476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৩।বারোমাসী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0" y="1269629"/>
            <a:ext cx="2135339" cy="1666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29" y="3128474"/>
            <a:ext cx="2135339" cy="1518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50" y="4872074"/>
            <a:ext cx="2050274" cy="152318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892119" y="1854792"/>
            <a:ext cx="1132765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92118" y="3725839"/>
            <a:ext cx="1233551" cy="33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879524" y="5344056"/>
            <a:ext cx="1258737" cy="40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58410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5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158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Nazir</cp:lastModifiedBy>
  <cp:revision>152</cp:revision>
  <dcterms:created xsi:type="dcterms:W3CDTF">2015-07-01T04:21:15Z</dcterms:created>
  <dcterms:modified xsi:type="dcterms:W3CDTF">2021-02-08T08:20:57Z</dcterms:modified>
</cp:coreProperties>
</file>