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68" r:id="rId18"/>
    <p:sldId id="269" r:id="rId19"/>
    <p:sldId id="276" r:id="rId20"/>
    <p:sldId id="277" r:id="rId21"/>
    <p:sldId id="278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11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4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054B-5C20-4B78-83EE-C7EA73DA29A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6AA3-CE75-4FED-842E-DC0B91EA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719" y="381001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54" y="1447800"/>
            <a:ext cx="6740129" cy="4645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89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5499" r="4653" b="21656"/>
          <a:stretch/>
        </p:blipFill>
        <p:spPr bwMode="auto">
          <a:xfrm>
            <a:off x="1051719" y="1142998"/>
            <a:ext cx="4828311" cy="3124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759" y="1142999"/>
            <a:ext cx="4578231" cy="3124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119" y="505402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উদ্ভিদের ফুল হয়না সেগুলোকে অপুষ্পক উদ্ভিদ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119" y="573982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মস এবং ঢেঁকি শাক অপুষ্পক উদ্ভিদ।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22" y="685800"/>
            <a:ext cx="4077217" cy="2120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609600"/>
            <a:ext cx="4017471" cy="2221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820" y="528262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উদ্ভিদের ফুল হয় সেগুলোকে সপুষ্পক উদ্ভিদ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820" y="581602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গোলাপ, জবা, আম, শাপলা সপুষ্পক উদ্ভিদ।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23" y="3048000"/>
            <a:ext cx="4077216" cy="2120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3048000"/>
            <a:ext cx="4017471" cy="2221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0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119" y="1154006"/>
            <a:ext cx="3276600" cy="3348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19" y="1154006"/>
            <a:ext cx="3454318" cy="3348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119" y="5410200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 কাঁঠাল, বেল ইত্যাদি উদ্ভিদ আকারে বড়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কাণ্ড মোটা, দীর্ঘ ও শক্ত হয়। কাণ্ড থেকে শাখা-প্রশাখা এবং পাতা হয়, এগুলোকে বৃক্ষ বলা হয়।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এদের শেকড় মাটির গভীরে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0719" y="1154006"/>
            <a:ext cx="3124200" cy="3348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719" y="1064383"/>
            <a:ext cx="3180997" cy="3180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13599"/>
          <a:stretch/>
        </p:blipFill>
        <p:spPr bwMode="auto">
          <a:xfrm>
            <a:off x="8138319" y="1143000"/>
            <a:ext cx="3144491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119" y="54102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গোলাপ, রঙ্গন, জবা উদ্ভিদ গুল্ম শ্রেণির। এ সকল উদ্ভিদের কাণ্ড কিন্তু বৃক্ষের মতো দীর্ঘ ও মোটা নয়। কাণ্ডের গোড়ার কাছ থেকেই শাখা-প্রশাখা বের হয়। এদের শেকড় মাটির বেশি গভীরে যায় 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119" y="1143000"/>
            <a:ext cx="3468502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66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502" y="1066799"/>
            <a:ext cx="337008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065" y="1066799"/>
            <a:ext cx="3048198" cy="3154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119" y="54102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ধান,  সরিষা, মরিচ উদ্ভিদ বিরুৎ শ্রেণির। বিরুৎ উদ্ভিদ গুল্ম উদ্ভিদের চেয়ে আকারে ছোট, কাণ্ড নরম। এদের শেকড় মাটির বেশি গভীরে যায় 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 bwMode="auto">
          <a:xfrm>
            <a:off x="4785519" y="1066800"/>
            <a:ext cx="3258251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83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9" b="12916"/>
          <a:stretch/>
        </p:blipFill>
        <p:spPr bwMode="auto">
          <a:xfrm>
            <a:off x="670719" y="1167732"/>
            <a:ext cx="3785653" cy="3597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6919" y="1167733"/>
            <a:ext cx="3144491" cy="3632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728" y="5703194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লাউ, কুমড়া, পুঁই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শাকও বিরুৎ শ্রেণির উদ্ভিদ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519" y="1116265"/>
            <a:ext cx="3258251" cy="3632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23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519" y="556077"/>
            <a:ext cx="5850716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19" y="20574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৯নং ও ১০নং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2590" r="5617" b="5402"/>
          <a:stretch/>
        </p:blipFill>
        <p:spPr bwMode="auto">
          <a:xfrm>
            <a:off x="4633119" y="1752600"/>
            <a:ext cx="3316938" cy="451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/>
          <a:stretch/>
        </p:blipFill>
        <p:spPr bwMode="auto">
          <a:xfrm>
            <a:off x="8243268" y="1752600"/>
            <a:ext cx="3247852" cy="451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7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90119" y="533400"/>
            <a:ext cx="51054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83711"/>
              </p:ext>
            </p:extLst>
          </p:nvPr>
        </p:nvGraphicFramePr>
        <p:xfrm>
          <a:off x="823119" y="2286000"/>
          <a:ext cx="10515600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47897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কাণ্ড শক্ত না নরম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 কিনা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মরিচ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ঢেঁকি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319" y="15488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উদ্ভিদ্গুলোর বৈশিষ্ট্য ছকে লিপিবদ্ধ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85446"/>
              </p:ext>
            </p:extLst>
          </p:nvPr>
        </p:nvGraphicFramePr>
        <p:xfrm>
          <a:off x="12710319" y="3505200"/>
          <a:ext cx="78867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1447800"/>
                <a:gridCol w="26289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38470"/>
              </p:ext>
            </p:extLst>
          </p:nvPr>
        </p:nvGraphicFramePr>
        <p:xfrm>
          <a:off x="12710319" y="2926080"/>
          <a:ext cx="78867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1447800"/>
                <a:gridCol w="26289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25418"/>
              </p:ext>
            </p:extLst>
          </p:nvPr>
        </p:nvGraphicFramePr>
        <p:xfrm>
          <a:off x="12710319" y="4145280"/>
          <a:ext cx="78486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1594"/>
                <a:gridCol w="1440806"/>
                <a:gridCol w="26162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636"/>
              </p:ext>
            </p:extLst>
          </p:nvPr>
        </p:nvGraphicFramePr>
        <p:xfrm>
          <a:off x="12710319" y="4678680"/>
          <a:ext cx="78105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3188"/>
                <a:gridCol w="1433812"/>
                <a:gridCol w="26035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88934"/>
              </p:ext>
            </p:extLst>
          </p:nvPr>
        </p:nvGraphicFramePr>
        <p:xfrm>
          <a:off x="12710319" y="5288280"/>
          <a:ext cx="78105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3188"/>
                <a:gridCol w="1433812"/>
                <a:gridCol w="26035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09554"/>
              </p:ext>
            </p:extLst>
          </p:nvPr>
        </p:nvGraphicFramePr>
        <p:xfrm>
          <a:off x="12710319" y="5943600"/>
          <a:ext cx="77724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4783"/>
                <a:gridCol w="1426817"/>
                <a:gridCol w="2590800"/>
              </a:tblGrid>
              <a:tr h="271145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 ফোটে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3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6 -0.0044 L -0.76282 -0.0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6 -7.40741E-7 L -0.76282 -0.0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44 L -0.75969 -0.0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6E-6 -0.0044 L -0.75656 -0.0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6E-6 -0.00439 L -0.75656 -0.013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1111 L -0.75343 -0.01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252119" y="609600"/>
            <a:ext cx="3886200" cy="10668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119" y="3072273"/>
            <a:ext cx="837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ও কাণ্ড অনুযায়ী উদ্ভিদকে কীভাবে ভাগ করা যায়? দলে আলোচনা করে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4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154362" y="609600"/>
            <a:ext cx="5997387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519" y="2209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উদ্ভিদের তিনটি উদাহরণ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3072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তিনটি উদাহরণ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519" y="396240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জাতীয় উদ্ভিদের শেকড় মাটির গভীরে যায় না? দুইটি উদাহরণ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455" y="4876800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কীভাবে উদ্ভিদের শ্রেণি বিন্যাস করা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2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1600199"/>
            <a:ext cx="2819400" cy="2133599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87362" y="3810000"/>
            <a:ext cx="5029200" cy="2590800"/>
          </a:xfrm>
          <a:prstGeom prst="roundRect">
            <a:avLst>
              <a:gd name="adj" fmla="val 10433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ইমাদ উদ্দিন মানিক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বাগবাড়ী মডেল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২২৫৭৬০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imadchhatak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6662" y="471054"/>
            <a:ext cx="5105400" cy="6719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96671" y="890155"/>
            <a:ext cx="0" cy="51296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76119" y="609600"/>
            <a:ext cx="0" cy="5791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73101" y="945573"/>
            <a:ext cx="0" cy="51296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49962" y="3810000"/>
            <a:ext cx="5638800" cy="2590800"/>
          </a:xfrm>
          <a:prstGeom prst="roundRect">
            <a:avLst>
              <a:gd name="adj" fmla="val 62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শিরোণাম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আমাদের চারপাশে অসংখ্য----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শাকও এ শ্রেণির উদ্ভিদ। 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364" r="6309" b="2575"/>
          <a:stretch/>
        </p:blipFill>
        <p:spPr bwMode="auto">
          <a:xfrm>
            <a:off x="7967818" y="1247924"/>
            <a:ext cx="1803088" cy="24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32-Point Star 10"/>
          <p:cNvSpPr/>
          <p:nvPr/>
        </p:nvSpPr>
        <p:spPr>
          <a:xfrm>
            <a:off x="487362" y="471054"/>
            <a:ext cx="5029199" cy="900546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6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840162" y="685800"/>
            <a:ext cx="4724400" cy="838200"/>
          </a:xfrm>
          <a:prstGeom prst="star3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519" y="3072824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 কাণ্ড এবং আকার অনু্যায়ী উদ্ভিদকে বিভিন্ন শ্রেণিতে ভাগ করে প্রত্যেক প্রকারের দুটি করে উদাহরণ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10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7513" y="583096"/>
            <a:ext cx="6316731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523999"/>
            <a:ext cx="11277600" cy="46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838200"/>
            <a:ext cx="5029200" cy="3821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175919" y="5181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119" y="5791199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919" y="838198"/>
            <a:ext cx="4975008" cy="3821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306762" y="838200"/>
            <a:ext cx="6096000" cy="990600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87762" y="2514600"/>
            <a:ext cx="533400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2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8719" y="685800"/>
            <a:ext cx="4267200" cy="121227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0323" y="3096986"/>
            <a:ext cx="10972800" cy="20846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নিকট পরিবেশের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919" y="5181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219" y="5852671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উদ্ভিদের মূল, কাণ্ড ও পাতা থাকে। অনেক উদ্ভিদে ফুল ও ফল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39" y="838200"/>
            <a:ext cx="3618760" cy="3903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337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3119" y="5791199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কোনো উদ্ভিদের কাণ্ডে শাখা প্রশাখা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27" y="1066800"/>
            <a:ext cx="6755984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4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1119" y="5791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 উদ্ভিদ থেকে খাদ্য গ্রহণ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1524000"/>
            <a:ext cx="5029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19" y="1524000"/>
            <a:ext cx="4572000" cy="3239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93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19" y="5810250"/>
            <a:ext cx="512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পৃথিবীতে অনেক ধরণের উদ্ভিদ আছে।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3429000"/>
            <a:ext cx="3810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637309"/>
            <a:ext cx="3810000" cy="2563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29" y="637309"/>
            <a:ext cx="4290738" cy="2563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51" y="3429000"/>
            <a:ext cx="4265116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01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415</Words>
  <Application>Microsoft Office PowerPoint</Application>
  <PresentationFormat>Custom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</dc:creator>
  <cp:lastModifiedBy>user</cp:lastModifiedBy>
  <cp:revision>52</cp:revision>
  <dcterms:created xsi:type="dcterms:W3CDTF">2019-07-05T17:44:18Z</dcterms:created>
  <dcterms:modified xsi:type="dcterms:W3CDTF">2021-02-07T16:21:37Z</dcterms:modified>
</cp:coreProperties>
</file>