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4" r:id="rId4"/>
    <p:sldId id="271" r:id="rId5"/>
    <p:sldId id="270" r:id="rId6"/>
    <p:sldId id="259" r:id="rId7"/>
    <p:sldId id="260" r:id="rId8"/>
    <p:sldId id="261" r:id="rId9"/>
    <p:sldId id="262" r:id="rId10"/>
    <p:sldId id="283" r:id="rId11"/>
    <p:sldId id="284" r:id="rId12"/>
    <p:sldId id="278" r:id="rId13"/>
    <p:sldId id="279" r:id="rId14"/>
    <p:sldId id="282" r:id="rId15"/>
    <p:sldId id="281" r:id="rId16"/>
    <p:sldId id="263" r:id="rId17"/>
    <p:sldId id="280" r:id="rId18"/>
    <p:sldId id="265" r:id="rId19"/>
    <p:sldId id="273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1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4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9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6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0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1D84-07E6-49E2-B43F-EE2481D1177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11DB-854A-4738-B78D-5C4FE99B1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3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NIMATED\ROSEFLOWER\2014 - 1 - Cop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12" y="3468806"/>
            <a:ext cx="6591376" cy="33236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</p:pic>
      <p:sp>
        <p:nvSpPr>
          <p:cNvPr id="4" name="Rectangle 3"/>
          <p:cNvSpPr/>
          <p:nvPr/>
        </p:nvSpPr>
        <p:spPr>
          <a:xfrm>
            <a:off x="76200" y="152400"/>
            <a:ext cx="8991600" cy="312420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03528" y="381000"/>
            <a:ext cx="6019800" cy="24765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620000" y="914400"/>
            <a:ext cx="1295400" cy="1295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42164" y="838200"/>
            <a:ext cx="1295400" cy="1371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381000"/>
            <a:ext cx="8229600" cy="4286250"/>
            <a:chOff x="533400" y="381000"/>
            <a:chExt cx="8229600" cy="42862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81000"/>
              <a:ext cx="8229600" cy="42862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 rot="21344046">
              <a:off x="2211410" y="1322274"/>
              <a:ext cx="1985830" cy="187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2263" y="4876800"/>
            <a:ext cx="8230737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" y="311553"/>
            <a:ext cx="8230737" cy="502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55" y="5791200"/>
            <a:ext cx="823073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5928" y="190912"/>
            <a:ext cx="3924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u="sng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</a:t>
            </a:r>
            <a:endParaRPr lang="en-US" sz="4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599" y="1295400"/>
            <a:ext cx="8763001" cy="3962400"/>
            <a:chOff x="678965" y="2063498"/>
            <a:chExt cx="7511401" cy="3045655"/>
          </a:xfrm>
        </p:grpSpPr>
        <p:grpSp>
          <p:nvGrpSpPr>
            <p:cNvPr id="5" name="Group 4"/>
            <p:cNvGrpSpPr/>
            <p:nvPr/>
          </p:nvGrpSpPr>
          <p:grpSpPr>
            <a:xfrm>
              <a:off x="678965" y="2063498"/>
              <a:ext cx="7511401" cy="3045655"/>
              <a:chOff x="1245572" y="1457895"/>
              <a:chExt cx="7410885" cy="2952541"/>
            </a:xfrm>
          </p:grpSpPr>
          <p:pic>
            <p:nvPicPr>
              <p:cNvPr id="7" name="Picture 6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572" y="1457895"/>
                <a:ext cx="3479491" cy="284685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21861" y="1482782"/>
                <a:ext cx="3034596" cy="292765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649" y="2228068"/>
              <a:ext cx="1062598" cy="98737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28599" y="5562600"/>
            <a:ext cx="8763001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কল্পিত খামের মাধ্যমে পাঠানো হচ্ছে - - -।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5928" y="6019800"/>
            <a:ext cx="3238672" cy="5192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562600"/>
            <a:ext cx="8735292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কম্পিউটার অন্য কম্পিটারের সাথে তথ্য আদান প্রদানই - - -।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5928" y="6033930"/>
            <a:ext cx="3162472" cy="5192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562600"/>
            <a:ext cx="8763001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মাধ্যমে এরুপ যোগাযোগ - - -।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6172200"/>
            <a:ext cx="3124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r="8012" b="10505"/>
          <a:stretch/>
        </p:blipFill>
        <p:spPr>
          <a:xfrm>
            <a:off x="8965" y="722555"/>
            <a:ext cx="9144000" cy="6235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56" y="6090628"/>
            <a:ext cx="769144" cy="514628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79225"/>
            <a:ext cx="2133600" cy="16228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29" y="838200"/>
            <a:ext cx="769144" cy="514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97935"/>
            <a:ext cx="1676400" cy="136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362200" y="4191000"/>
            <a:ext cx="4648200" cy="2033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ইন্টারনেট-এর মাধ্যমে এক কম্পিটার থেকে অন্য কম্পিটারে আদান প্রদান হচ্ছে।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এরুপ ঘটনাই যোগাযোগ।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যন্ত্রগুলোই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প্রযুক্তি।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1447800" cy="121139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আপলোড 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71800"/>
            <a:ext cx="1447800" cy="121139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ডাউনলোড 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5800" y="3276600"/>
            <a:ext cx="1378744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9400" y="2895600"/>
            <a:ext cx="11430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3 0.00718 L -0.12291 -0.07939 C -0.14965 -0.11666 -0.06024 -0.31921 0.03993 -0.44652 L 0.26407 -0.73356 " pathEditMode="relative" rAng="-2619461" ptsTypes="FfFF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52 0.75834 L 0.36788 0.66597 C 0.39965 0.62222 0.31667 0.41297 0.22188 0.28148 L -0.00069 -2.22222E-6 " pathEditMode="relative" rAng="13456328" ptsTypes="FfFF">
                                      <p:cBhvr>
                                        <p:cTn id="22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3505200"/>
            <a:ext cx="41910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কী?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029200"/>
            <a:ext cx="4191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 কী?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981200"/>
            <a:ext cx="4191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কী?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438400" y="304800"/>
            <a:ext cx="3505200" cy="1371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1905000"/>
            <a:ext cx="1219200" cy="990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29000"/>
            <a:ext cx="1219200" cy="9906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2000" y="4953000"/>
            <a:ext cx="1143000" cy="990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52400"/>
            <a:ext cx="6019800" cy="12192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পাঠঃ- ২, তথ্য ও যোগাযোগ প্রযুক্তির ধারনা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" y="1524000"/>
            <a:ext cx="42672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63" y="1524000"/>
            <a:ext cx="4344537" cy="3986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44403"/>
            <a:ext cx="9139451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Global Village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Virtully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316742"/>
            <a:ext cx="3657600" cy="6858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ডিজিটাল  ইলেক্ট্রনিক মেশিন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886200" cy="4419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97" y="1447800"/>
            <a:ext cx="4267200" cy="4173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137" y="5867401"/>
            <a:ext cx="828476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eniaccopu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5654"/>
            <a:ext cx="3657600" cy="42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OEL\Desktop\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33450"/>
            <a:ext cx="3505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304800"/>
            <a:ext cx="3505200" cy="6858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এনিয়াক কম্পিউটার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5429071"/>
            <a:ext cx="6781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কলাকৌশল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514600" y="0"/>
            <a:ext cx="4038600" cy="12192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19200"/>
            <a:ext cx="8686800" cy="5638800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779588" algn="l"/>
                <a:tab pos="2792413" algn="l"/>
              </a:tabLst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১। জেলেরা আবহাওয়া বার্তা জানার জন্য কি ব্যবহার করে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1779588" algn="l"/>
                <a:tab pos="2792413" algn="l"/>
              </a:tabLst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(ক) টেলিভিশন             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(খ) মোবাইল      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(গ) রেডিও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(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ঘ) কম্পিউটার        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২।  পরীক্ষার ফলাফল কিভাবে জানা যায় </a:t>
            </a:r>
          </a:p>
          <a:p>
            <a:pPr algn="ctr"/>
            <a:endParaRPr lang="bn-IN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(ক)  রেডিওতে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(খ)  টেলিভিশনে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(গ)  এস এম এস  এর মাধ্যমে    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(ঘ) অন্যভাবে </a:t>
            </a:r>
          </a:p>
          <a:p>
            <a:pPr algn="ctr"/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৩। পৃথিবী টাকে বদলে দিচ্ছে  কোন যন্ত্র ?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(ক)  রেডিও                        (খ)  টেলিভিশন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(গ)  ডিজিটাল ইলেক্ট্রনিক  মেশিন         (ঘ)  মোবাইল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419600" y="32004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62400" y="40386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86200" y="4869976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MG_20151213_111001.jpg"/>
          <p:cNvPicPr>
            <a:picLocks noChangeAspect="1"/>
          </p:cNvPicPr>
          <p:nvPr/>
        </p:nvPicPr>
        <p:blipFill>
          <a:blip r:embed="rId3" cstate="print"/>
          <a:srcRect l="8148" t="5263" r="5926" b="13158"/>
          <a:stretch>
            <a:fillRect/>
          </a:stretch>
        </p:blipFill>
        <p:spPr>
          <a:xfrm>
            <a:off x="5791200" y="1392382"/>
            <a:ext cx="2535382" cy="304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Up-Down Arrow 22"/>
          <p:cNvSpPr/>
          <p:nvPr/>
        </p:nvSpPr>
        <p:spPr>
          <a:xfrm>
            <a:off x="4495800" y="2057400"/>
            <a:ext cx="381000" cy="41910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9600" y="4495800"/>
            <a:ext cx="3429000" cy="1905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শরীফুল্লাহ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</a:t>
            </a:r>
            <a:r>
              <a:rPr lang="bn-BD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ক্ষক(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2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কংশনগর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বুড়িচং,কুমিল্লা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bn-IN" sz="24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4495800"/>
            <a:ext cx="3200400" cy="1837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,2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2438400" y="20782"/>
            <a:ext cx="4495800" cy="13716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3164"/>
            <a:ext cx="2667000" cy="298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4581"/>
            <a:ext cx="8534400" cy="4568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-144438"/>
            <a:ext cx="4343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7200" b="1" dirty="0" smtClean="0">
                <a:ln w="127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562599"/>
            <a:ext cx="8534400" cy="12669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 বসে থেকে এখন সব তথ্য পাওয়া যায়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 কর 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NIMATED\ROSEFLOWER\757845011_13532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2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8382697">
            <a:off x="983327" y="2709674"/>
            <a:ext cx="5803661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ন্য বা দ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1775" y="152400"/>
            <a:ext cx="5334000" cy="8382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ছবি গুলোর দিকে লক্ষ কর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1721341" y="6136943"/>
            <a:ext cx="5980362" cy="6858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যন্ত্র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5" y="1455761"/>
            <a:ext cx="8305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7" y="1295400"/>
            <a:ext cx="8021472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2499" y="190500"/>
            <a:ext cx="7848600" cy="220980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বিষয়ঃ- তথ্য ও যোগাযোগ প্রযুক্তির পরিচিতি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160" y="3810000"/>
            <a:ext cx="7916839" cy="2413972"/>
          </a:xfrm>
          <a:solidFill>
            <a:srgbClr val="00B0F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কি তা বলতে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কোথায় কোথায় তথ্য ও যোগাযোগ প্রযুক্তি ব্যবহার করা যেতে পারে তা বর্ননা করতে পারবে।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838200" y="1837898"/>
            <a:ext cx="7772400" cy="1676400"/>
          </a:xfrm>
          <a:prstGeom prst="snip2Same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যা করতে পারবে.........  </a:t>
            </a:r>
            <a:endParaRPr lang="en-US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304800"/>
            <a:ext cx="52578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905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spc="50" dirty="0">
              <a:ln w="1905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8077200" cy="4525963"/>
          </a:xfr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  <a:tileRect/>
          </a:gradFill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</a:rPr>
              <a:t>           </a:t>
            </a:r>
            <a:r>
              <a:rPr lang="en-US" sz="4800" b="1" dirty="0" smtClean="0">
                <a:solidFill>
                  <a:srgbClr val="0070C0"/>
                </a:solidFill>
              </a:rPr>
              <a:t>ICT=</a:t>
            </a:r>
            <a:r>
              <a:rPr lang="bn-IN" sz="4800" b="1" dirty="0" smtClean="0">
                <a:solidFill>
                  <a:srgbClr val="0070C0"/>
                </a:solidFill>
              </a:rPr>
              <a:t> </a:t>
            </a:r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পুর্ন রুপ 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/>
              <a:t>I</a:t>
            </a:r>
            <a:r>
              <a:rPr lang="bn-IN" sz="4800" b="1" dirty="0" smtClean="0"/>
              <a:t> </a:t>
            </a:r>
            <a:r>
              <a:rPr lang="en-US" sz="4800" b="1" dirty="0" smtClean="0"/>
              <a:t>= Information </a:t>
            </a:r>
            <a:r>
              <a:rPr lang="bn-IN" sz="4800" b="1" dirty="0" smtClean="0"/>
              <a:t>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(তথ্য) </a:t>
            </a:r>
            <a:endParaRPr lang="en-US" sz="4800" b="1" dirty="0" smtClean="0"/>
          </a:p>
          <a:p>
            <a:r>
              <a:rPr lang="en-US" sz="4800" b="1" dirty="0" smtClean="0"/>
              <a:t>C= Communication</a:t>
            </a:r>
            <a:r>
              <a:rPr lang="bn-IN" sz="4800" b="1" dirty="0" smtClean="0"/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(যোগাযোগ)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/>
              <a:t>T= Technology</a:t>
            </a:r>
            <a:r>
              <a:rPr lang="bn-IN" sz="4800" b="1" dirty="0" smtClean="0"/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(প্রযুক্তি)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/>
              <a:t>ICT=</a:t>
            </a:r>
            <a:r>
              <a:rPr lang="bn-IN" sz="4800" b="1" dirty="0" smtClean="0"/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Multidocument 1"/>
          <p:cNvSpPr/>
          <p:nvPr/>
        </p:nvSpPr>
        <p:spPr>
          <a:xfrm>
            <a:off x="1447800" y="152400"/>
            <a:ext cx="6934200" cy="1676400"/>
          </a:xfrm>
          <a:prstGeom prst="flowChartMultidocumen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ICT=</a:t>
            </a:r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152400"/>
            <a:ext cx="6705600" cy="16002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পাঠঃ- ১ , তথ্য ও যোগাযোগ প্রযুক্তির ধারনা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OEL\Desktop\radio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1" y="1910542"/>
            <a:ext cx="2743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EL\Desktop\boa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09" y="2095500"/>
            <a:ext cx="3733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80709" y="4574771"/>
            <a:ext cx="4114800" cy="19050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জেলেরা সাগরে নৌকা যোগে মাছ ধরে ,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কিন্তু তারা মাছ ধরার সময় আবহাওয়া সম্পর্কে কিছুই জানেনা । হয় তো হঠাৎ করে ঘুর্নিঝড় শুরু হতে পারে।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563688"/>
            <a:ext cx="4114800" cy="1905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আর এ সময়  জেলেরা রেডিওতে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আবহাওয়ার  বার্তা তারা  শুনতে পারে এবং নিরাপদ আশ্রয় চলে যায় ।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syoba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41" y="2431204"/>
            <a:ext cx="2578608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895600"/>
            <a:ext cx="4038600" cy="3840163"/>
          </a:xfr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>
              <a:buFont typeface="Wingdings" pitchFamily="2" charset="2"/>
              <a:buChar char="v"/>
            </a:pPr>
            <a:r>
              <a:rPr lang="bn-IN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এই ফলটি কে আমরা অনেকেই চিনি আবার চিনিনা। এটি একটি সুস্বাদু স্টবেরি ফল। এটি বিদেশে উৎপন্ন হয়। কিন্তু এখন আর বিদেশ নয় বাংলাদেশেও এই ফলটির চাষ হচ্ছে। </a:t>
            </a:r>
            <a:endParaRPr lang="en-US" sz="3200" dirty="0">
              <a:ln>
                <a:solidFill>
                  <a:srgbClr val="0070C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DOEL\Desktop\stobar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02" y="178558"/>
            <a:ext cx="3560634" cy="22526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7200" y="381000"/>
            <a:ext cx="3962400" cy="1752600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সুস্বাদু স্টবেরি ফল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5046652"/>
            <a:ext cx="3477491" cy="168911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পেরেছি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3048000"/>
            <a:ext cx="4114800" cy="2743200"/>
          </a:xfr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3200" dirty="0" smtClean="0">
                <a:ln w="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এখন পরীক্ষার ফলাফলের জন্য ফলাফল সিটের জন্য অপেক্ষা করে থাকতে হয়না। মোবাইলে এস এম এস করে পরীক্ষার ফল জানা যায়। </a:t>
            </a:r>
            <a:endParaRPr lang="en-US" sz="3200" dirty="0">
              <a:ln w="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477000" cy="152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 এম এস এর মাধ্যমে বিভিন্ন পরীক্ষার ফল জানা যায়</a:t>
            </a:r>
            <a:endParaRPr lang="en-US" sz="32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2999"/>
            <a:ext cx="4343400" cy="3869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58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561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Am Computer</cp:lastModifiedBy>
  <cp:revision>143</cp:revision>
  <dcterms:created xsi:type="dcterms:W3CDTF">2015-01-02T14:31:32Z</dcterms:created>
  <dcterms:modified xsi:type="dcterms:W3CDTF">2021-02-06T14:22:25Z</dcterms:modified>
</cp:coreProperties>
</file>