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99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69" autoAdjust="0"/>
  </p:normalViewPr>
  <p:slideViewPr>
    <p:cSldViewPr snapToGrid="0">
      <p:cViewPr varScale="1">
        <p:scale>
          <a:sx n="45" d="100"/>
          <a:sy n="45" d="100"/>
        </p:scale>
        <p:origin x="-4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034567-0B60-4FD4-9E42-7B2AF2D1573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218BDF-98D5-483D-B454-1C8D1818EA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5730" y="0"/>
            <a:ext cx="74595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4" y="1245951"/>
            <a:ext cx="9629708" cy="541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4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87136" y="281590"/>
            <a:ext cx="3181672" cy="2946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8212" y="3339808"/>
            <a:ext cx="15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4567" y="163873"/>
            <a:ext cx="3297297" cy="3181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5579" y="3339808"/>
            <a:ext cx="2101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নারকেল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08377" y="3378391"/>
            <a:ext cx="3080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পেঁপে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039" y="4437352"/>
            <a:ext cx="8829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বারমাসি ফলের মধ্যে আছে কলা,নারকেল,পেঁপে।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লা,পেঁপে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32876" y="166741"/>
            <a:ext cx="3872992" cy="31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716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1307" y="0"/>
            <a:ext cx="8678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পাঠ্যবইয়ের ৪৮ পৃষ্ঠা বের করে পড়তে বলব।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2589" y="1952124"/>
            <a:ext cx="5791200" cy="411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799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6104" y="0"/>
            <a:ext cx="6593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 কাজ</a:t>
            </a:r>
            <a:endParaRPr lang="en-US" sz="80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336" y="1693888"/>
            <a:ext cx="5531897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দল-১.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দাওঃ</a:t>
            </a:r>
            <a:endParaRPr lang="en-US" sz="36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১.নিয়মিত ফল খাওয়া প্রয়োজন কেন?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7625" y="1798820"/>
            <a:ext cx="5944376" cy="39703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দল-২.</a:t>
            </a:r>
          </a:p>
          <a:p>
            <a:pPr algn="ctr"/>
            <a:r>
              <a:rPr lang="bn-IN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দাওঃ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১.ফল না খেলে কি হবে?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২.ফল খাওয়ার আগে কি করতে হয়?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৩.মনে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আমগুলোকে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11024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8211" y="220215"/>
            <a:ext cx="62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2358" y="1732547"/>
            <a:ext cx="7636042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 পূরণ করঃ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১.ফল খাওয়া.......জন্য ভাল।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২.ফলে প্রচুর পরিমানে ভিটামিন এবং.........থাকে।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787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8674" y="264711"/>
            <a:ext cx="7411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 করঃ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636" y="0"/>
            <a:ext cx="1637610" cy="26950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736892"/>
            <a:ext cx="2288674" cy="1844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02316" y="1211153"/>
            <a:ext cx="26469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বারোমাসি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41895" y="3270854"/>
            <a:ext cx="2149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শীতকালীন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1895" y="5408157"/>
            <a:ext cx="2486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গ্রীষ্মকালীন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48589" y="1748590"/>
            <a:ext cx="6753727" cy="3948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3"/>
          </p:cNvCxnSpPr>
          <p:nvPr/>
        </p:nvCxnSpPr>
        <p:spPr>
          <a:xfrm flipH="1" flipV="1">
            <a:off x="2288675" y="5659265"/>
            <a:ext cx="227748" cy="181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1"/>
          </p:cNvCxnSpPr>
          <p:nvPr/>
        </p:nvCxnSpPr>
        <p:spPr>
          <a:xfrm flipV="1">
            <a:off x="2288674" y="1595874"/>
            <a:ext cx="6213642" cy="2444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50695" y="3761720"/>
            <a:ext cx="5951621" cy="2415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590" y="2818084"/>
            <a:ext cx="2086823" cy="174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91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1137" y="352926"/>
            <a:ext cx="5967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5263" y="2294021"/>
            <a:ext cx="9529011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আশেপাশে দেখা  তিনটি শীতকালীন ও তিনটি বারোমাসি ফলের নাম লিখে আনবে।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91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43206" y="5934670"/>
            <a:ext cx="5149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54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03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466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032" y="866274"/>
            <a:ext cx="946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679032"/>
            <a:ext cx="8598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জাকির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ক্ষিদ্রমাটিয়া</a:t>
            </a:r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বেলকুচি,সিরাজগঞ্জ।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54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8168" y="173163"/>
            <a:ext cx="8470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260" y="1187321"/>
            <a:ext cx="10340788" cy="56630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পাঠাংশঃ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………..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০১/০৬/২০২০</a:t>
            </a:r>
          </a:p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41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5705" y="0"/>
            <a:ext cx="5919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683" y="1323439"/>
            <a:ext cx="10507579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৮.৩.১ কী কী মৌসুমি ফল ও সবজি পাওয়া যায় তার নাম বলতে পারবে।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৮.৩.২ পুষ্টি অনুযায়ী মৌসুমি ফল ও সবজির শ্রেণিকরণ করতে পারবে।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৮.৩.৪ সারা বছর পাওয়া যায় এমন ফল ও সবজির নাম বলতে পারবে।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৮.৩.৫ মৌসুমি ফল ও সবজির খাদ্যমান সম্পর্কে বলতে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8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189" y="401053"/>
            <a:ext cx="9400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একটা ছড়া বলি</a:t>
            </a:r>
            <a:endParaRPr lang="en-US" sz="80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737" y="2229853"/>
            <a:ext cx="89514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জাম জামরুল কদবেল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আতা কাঁঠাল নারকেল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 তরমুজ আমড়া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কামরাঙা বেল পেয়ারা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পেপেঁ ডালিম জলপাই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বরই দিলাম আর কি চাই।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4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705" y="401053"/>
            <a:ext cx="8678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sz="80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24492"/>
            <a:ext cx="2972581" cy="2447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1016" y="1724491"/>
            <a:ext cx="3514232" cy="2447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3683" y="1606938"/>
            <a:ext cx="3864266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351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9124" y="-2"/>
            <a:ext cx="5021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5895" y="2149642"/>
            <a:ext cx="28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6139" y="1487922"/>
            <a:ext cx="4884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401141" y="2067144"/>
            <a:ext cx="7163304" cy="2418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2164304" y="2098991"/>
            <a:ext cx="6729663" cy="253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038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8168" y="128336"/>
            <a:ext cx="8149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105" y="1319446"/>
            <a:ext cx="2524125" cy="1809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675" y="3177322"/>
            <a:ext cx="1491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পেয়ারা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4462" y="1319446"/>
            <a:ext cx="2251159" cy="18592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19012" y="3130577"/>
            <a:ext cx="1459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2862" y="1319446"/>
            <a:ext cx="2838824" cy="1809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41895" y="3051556"/>
            <a:ext cx="1540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44989" y="3177322"/>
            <a:ext cx="1815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কাঁঠাল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8358" y="4539916"/>
            <a:ext cx="9962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গ্রীষ্মকালীন ফলের মধ্যে পেয়ারা,আম,জাম,কাঁঠাল প্রধান।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সুস্বাদু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3994" y="1302504"/>
            <a:ext cx="2435589" cy="182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02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-6" y="-6"/>
            <a:ext cx="2996447" cy="340715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14.02.2020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EE0-6EA0-415E-BE85-F197C7C751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48127" y="3407149"/>
            <a:ext cx="2791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কমলা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7433" y="25834"/>
            <a:ext cx="4172978" cy="33263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02530" y="3352224"/>
            <a:ext cx="2582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7536" y="4716379"/>
            <a:ext cx="8694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শীতকালীন ফলের মধ্যে কমলা,জলপাই,বরই প্রধান।এসব ফল থেকে আমরা ভিটামিন সি পাই।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0600" y="3301834"/>
            <a:ext cx="2175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জলপাই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398" y="25835"/>
            <a:ext cx="4800602" cy="332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826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410</TotalTime>
  <Words>298</Words>
  <Application>Microsoft Office PowerPoint</Application>
  <PresentationFormat>Custom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</dc:creator>
  <cp:lastModifiedBy>DPE</cp:lastModifiedBy>
  <cp:revision>65</cp:revision>
  <dcterms:created xsi:type="dcterms:W3CDTF">2020-02-15T05:13:10Z</dcterms:created>
  <dcterms:modified xsi:type="dcterms:W3CDTF">2021-02-08T08:03:05Z</dcterms:modified>
</cp:coreProperties>
</file>