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6" r:id="rId6"/>
    <p:sldId id="270" r:id="rId7"/>
    <p:sldId id="269" r:id="rId8"/>
    <p:sldId id="272" r:id="rId9"/>
    <p:sldId id="271" r:id="rId10"/>
    <p:sldId id="268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FF66"/>
    <a:srgbClr val="CC0099"/>
    <a:srgbClr val="00FF00"/>
    <a:srgbClr val="FF66CC"/>
    <a:srgbClr val="FF3300"/>
    <a:srgbClr val="00FFFF"/>
    <a:srgbClr val="5B9BD5"/>
    <a:srgbClr val="CCFF33"/>
    <a:srgbClr val="00CC99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5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94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206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197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965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24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25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46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5124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38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809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294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5F59FA-4F4C-418C-88CA-AD59185BCBE0}" type="datetimeFigureOut">
              <a:rPr lang="en-US" smtClean="0"/>
              <a:t>2/8/2021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ACFA-3EF8-450A-8C4D-3CA61CECDF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794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ree photo: &lt;strong&gt;Roses&lt;/strong&gt;, &lt;strong&gt;Flowers&lt;/strong&gt;, &lt;strong&gt;Rose Flower&lt;/strong&gt; - Free Image on ...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2362" y="759655"/>
            <a:ext cx="9355015" cy="56411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00400" y="1191490"/>
            <a:ext cx="6012873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FontTx/>
              <a:buNone/>
            </a:pPr>
            <a:r>
              <a:rPr lang="bn-IN" altLang="en-US" sz="19900" dirty="0" smtClean="0">
                <a:solidFill>
                  <a:srgbClr val="FF0000"/>
                </a:solidFill>
                <a:latin typeface="Tahoma" panose="020B0604030504040204" pitchFamily="34" charset="0"/>
                <a:cs typeface="NikoshBAN" panose="02000000000000000000" pitchFamily="2" charset="0"/>
              </a:rPr>
              <a:t>স্বাগতম</a:t>
            </a:r>
            <a:endParaRPr lang="en-US" altLang="en-US" sz="19900" dirty="0">
              <a:solidFill>
                <a:srgbClr val="FF0000"/>
              </a:solidFill>
              <a:latin typeface="Tahoma" panose="020B060403050404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966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15491" y="1884218"/>
            <a:ext cx="6774873" cy="3154710"/>
          </a:xfrm>
          <a:prstGeom prst="rect">
            <a:avLst/>
          </a:prstGeom>
          <a:solidFill>
            <a:srgbClr val="00B0F0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199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Tahoma" panose="020B0604030504040204" pitchFamily="34" charset="0"/>
                <a:cs typeface="NikoshBAN" panose="02000000000000000000" pitchFamily="2" charset="0"/>
              </a:rPr>
              <a:t>ধন্যবাদ</a:t>
            </a:r>
            <a:endParaRPr lang="en-US" altLang="en-US" sz="199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Tahoma" panose="020B0604030504040204" pitchFamily="34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2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073236" y="1"/>
            <a:ext cx="3851563" cy="1958224"/>
          </a:xfrm>
          <a:prstGeom prst="rect">
            <a:avLst/>
          </a:prstGeom>
        </p:spPr>
        <p:txBody>
          <a:bodyPr wrap="square" lIns="80006" tIns="40003" rIns="80006" bIns="40003">
            <a:spAutoFit/>
          </a:bodyPr>
          <a:lstStyle/>
          <a:p>
            <a:pPr algn="ctr"/>
            <a:r>
              <a:rPr lang="bn-IN" sz="4200" b="1" dirty="0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                        </a:t>
            </a:r>
            <a:r>
              <a:rPr lang="en-US" sz="8000" b="1" dirty="0" err="1" smtClean="0">
                <a:ln w="12700">
                  <a:solidFill>
                    <a:schemeClr val="tx2">
                      <a:lumMod val="50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LightBAN" panose="02000000000000000000" pitchFamily="2" charset="0"/>
                <a:cs typeface="NikoshBAN" pitchFamily="2" charset="0"/>
                <a:sym typeface="Wingdings"/>
              </a:rPr>
              <a:t>পরিচিতি</a:t>
            </a:r>
            <a:endParaRPr lang="en-US" sz="8000" b="1" dirty="0">
              <a:ln w="12700">
                <a:solidFill>
                  <a:schemeClr val="tx2">
                    <a:lumMod val="50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NikoshBAN" pitchFamily="2" charset="0"/>
              <a:cs typeface="NikoshBAN" pitchFamily="2" charset="0"/>
              <a:sym typeface="Wingdings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969818" y="2230582"/>
            <a:ext cx="3269672" cy="4038600"/>
          </a:xfrm>
          <a:prstGeom prst="round2Same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মামুন হোসেন </a:t>
            </a:r>
          </a:p>
          <a:p>
            <a:pPr algn="ctr"/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24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 কামিল মাদ্রাসা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চাটখিল নোয়াখালী</a:t>
            </a:r>
          </a:p>
          <a:p>
            <a:pPr algn="ctr"/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মোবাইলঃ০১৭১২১৩৭১৩৫</a:t>
            </a:r>
          </a:p>
        </p:txBody>
      </p:sp>
      <p:sp>
        <p:nvSpPr>
          <p:cNvPr id="7" name="Rectangle 6"/>
          <p:cNvSpPr/>
          <p:nvPr/>
        </p:nvSpPr>
        <p:spPr>
          <a:xfrm>
            <a:off x="6982691" y="2258291"/>
            <a:ext cx="4059382" cy="3733799"/>
          </a:xfrm>
          <a:prstGeom prst="rect">
            <a:avLst/>
          </a:prstGeom>
          <a:gradFill flip="none" rotWithShape="1">
            <a:gsLst>
              <a:gs pos="0">
                <a:srgbClr val="92D050">
                  <a:shade val="30000"/>
                  <a:satMod val="115000"/>
                </a:srgbClr>
              </a:gs>
              <a:gs pos="50000">
                <a:srgbClr val="92D050">
                  <a:shade val="67500"/>
                  <a:satMod val="115000"/>
                </a:srgbClr>
              </a:gs>
              <a:gs pos="100000">
                <a:srgbClr val="92D050">
                  <a:shade val="100000"/>
                  <a:satMod val="115000"/>
                </a:srgbClr>
              </a:gs>
            </a:gsLst>
            <a:lin ang="13500000" scaled="1"/>
            <a:tileRect/>
          </a:gra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80006" tIns="40003" rIns="80006" bIns="40003" rtlCol="0" anchor="ctr"/>
          <a:lstStyle/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err="1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দাখিল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তথ্য ও যোগাযোগ প্রযুক্তি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	</a:t>
            </a:r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: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০৬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240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itchFamily="2" charset="0"/>
                <a:cs typeface="NikoshBAN" pitchFamily="2" charset="0"/>
              </a:rPr>
              <a:t>  </a:t>
            </a:r>
            <a:endParaRPr lang="en-US" sz="240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381897" y="2364376"/>
            <a:ext cx="195943" cy="377516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68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pic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1417" y="919302"/>
            <a:ext cx="3801292" cy="26527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educa pic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9114" y="928667"/>
            <a:ext cx="4013200" cy="300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0" descr="m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803" y="4345912"/>
            <a:ext cx="4066903" cy="20508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121834" y="253218"/>
            <a:ext cx="3657600" cy="461665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ছবিগুলো</a:t>
            </a:r>
            <a:r>
              <a:rPr lang="en-US" sz="2400" dirty="0" smtClean="0"/>
              <a:t> </a:t>
            </a:r>
            <a:r>
              <a:rPr lang="en-US" sz="2400" dirty="0" err="1" smtClean="0"/>
              <a:t>দেখি</a:t>
            </a:r>
            <a:r>
              <a:rPr lang="en-US" sz="2400" dirty="0" smtClean="0"/>
              <a:t> </a:t>
            </a:r>
            <a:r>
              <a:rPr lang="en-US" sz="2400" dirty="0" err="1" smtClean="0"/>
              <a:t>এবং</a:t>
            </a:r>
            <a:r>
              <a:rPr lang="en-US" sz="2400" dirty="0" smtClean="0"/>
              <a:t> </a:t>
            </a:r>
            <a:r>
              <a:rPr lang="en-US" sz="2400" dirty="0" err="1" smtClean="0"/>
              <a:t>বলি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7674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5"/>
          <p:cNvSpPr>
            <a:spLocks noChangeArrowheads="1"/>
          </p:cNvSpPr>
          <p:nvPr/>
        </p:nvSpPr>
        <p:spPr bwMode="auto">
          <a:xfrm>
            <a:off x="1716259" y="393894"/>
            <a:ext cx="9692640" cy="6154615"/>
          </a:xfrm>
          <a:prstGeom prst="diamond">
            <a:avLst/>
          </a:prstGeom>
          <a:solidFill>
            <a:srgbClr val="CC00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32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Tahoma" panose="020B0604030504040204" pitchFamily="34" charset="0"/>
              <a:buChar char="–"/>
              <a:defRPr sz="28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Tahoma" panose="020B0604030504040204" pitchFamily="34" charset="0"/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Tahoma" panose="020B060403050404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7200" dirty="0">
                <a:solidFill>
                  <a:schemeClr val="bg1"/>
                </a:solidFill>
                <a:cs typeface="NikoshBAN" panose="02000000000000000000" pitchFamily="2" charset="0"/>
              </a:rPr>
              <a:t>শিক্ষাক্ষেত্রে কম্পিউটার</a:t>
            </a:r>
            <a:endParaRPr lang="en-US" altLang="en-US" sz="7200" dirty="0">
              <a:solidFill>
                <a:schemeClr val="bg1"/>
              </a:solidFill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4656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67497" y="235527"/>
            <a:ext cx="2965269" cy="1107996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bn-IN" alt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alt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662544" y="1722120"/>
            <a:ext cx="9490365" cy="4495800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6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শিক্ষার্থীরা-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ডিজিটাল শিক্ষা পদ্ধতির সংজ্ঞা দিতে পারবে।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কম্পিউটারের মাধ্যমে শিক্ষাদান পদ্ধতি বেশি কার্যকর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তা বর্ণনা করতে পারবে।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শিক্ষা ক্ষেত্রে কম্পিউটারের ভূমিকা ব্যাখ্যা 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করতে পারবে।</a:t>
            </a:r>
            <a:endParaRPr lang="en-US" altLang="en-US" sz="40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192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gu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3590" y="391886"/>
            <a:ext cx="4114800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240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6926" y="2860766"/>
            <a:ext cx="4898571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eft Arrow 6"/>
          <p:cNvSpPr/>
          <p:nvPr/>
        </p:nvSpPr>
        <p:spPr>
          <a:xfrm>
            <a:off x="5068388" y="1045027"/>
            <a:ext cx="3540034" cy="1018903"/>
          </a:xfrm>
          <a:prstGeom prst="leftArrow">
            <a:avLst>
              <a:gd name="adj1" fmla="val 50000"/>
              <a:gd name="adj2" fmla="val 507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bn-BD" sz="3600" dirty="0">
                <a:solidFill>
                  <a:srgbClr val="FF00FF"/>
                </a:solidFill>
                <a:latin typeface="NikoshBAN" pitchFamily="2" charset="0"/>
                <a:ea typeface="NikoshBAN" pitchFamily="2" charset="0"/>
                <a:cs typeface="NikoshBAN" pitchFamily="2" charset="0"/>
              </a:rPr>
              <a:t>সনাতনী শিক্ষা পদ্ধতি</a:t>
            </a:r>
            <a:endParaRPr lang="en-US" sz="3600" dirty="0">
              <a:solidFill>
                <a:srgbClr val="FF00FF"/>
              </a:solidFill>
              <a:latin typeface="NikoshBAN" pitchFamily="2" charset="0"/>
              <a:ea typeface="NikoshBAN" pitchFamily="2" charset="0"/>
              <a:cs typeface="NikoshBAN" pitchFamily="2" charset="0"/>
            </a:endParaRPr>
          </a:p>
        </p:txBody>
      </p:sp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3122022" y="4585063"/>
            <a:ext cx="3278778" cy="914400"/>
          </a:xfrm>
          <a:prstGeom prst="rightArrow">
            <a:avLst>
              <a:gd name="adj1" fmla="val 50000"/>
              <a:gd name="adj2" fmla="val 5000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3600" dirty="0">
                <a:solidFill>
                  <a:srgbClr val="FF00FF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ডিজিটাল শিক্ষা</a:t>
            </a:r>
            <a:endParaRPr lang="en-US" altLang="en-US" sz="3600" dirty="0">
              <a:solidFill>
                <a:srgbClr val="FF00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7171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/>
          <p:cNvSpPr>
            <a:spLocks noChangeArrowheads="1"/>
          </p:cNvSpPr>
          <p:nvPr/>
        </p:nvSpPr>
        <p:spPr bwMode="auto">
          <a:xfrm>
            <a:off x="2349305" y="456987"/>
            <a:ext cx="6020972" cy="1814945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solidFill>
                  <a:srgbClr val="80008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 কাজের উওর মিলিয়ে নাও</a:t>
            </a:r>
            <a:endParaRPr lang="en-US" altLang="en-US" sz="4000" dirty="0">
              <a:solidFill>
                <a:srgbClr val="80008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AutoShape 5"/>
          <p:cNvSpPr>
            <a:spLocks noChangeArrowheads="1"/>
          </p:cNvSpPr>
          <p:nvPr/>
        </p:nvSpPr>
        <p:spPr bwMode="auto">
          <a:xfrm>
            <a:off x="595745" y="2604654"/>
            <a:ext cx="10044546" cy="3519055"/>
          </a:xfrm>
          <a:prstGeom prst="flowChartPunchedCard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7500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80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anose="05000000000000000000" pitchFamily="2" charset="2"/>
              <a:buChar char="l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শিক্ষা ক্ষেত্রে কম্পিউটার ব্যবহার করে প্রতিষ্ঠানের যাবতীয়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তথ্য জানা যায়। তাছাড়া পরীক্ষার ফলাফল জানা, প্রশংসা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পত্র তৈরি করা, ছাত্র-ছাত্রীদের রেজিষ্ট্রেশণ ছাড়াও বিভিন্ন 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bn-IN" alt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কাজ করা যায়।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alt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232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32217" y="704206"/>
            <a:ext cx="44473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0"/>
              </a:spcBef>
            </a:pPr>
            <a:r>
              <a:rPr lang="bn-IN" altLang="en-US" sz="44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মূল্যায়ন:</a:t>
            </a:r>
            <a:endParaRPr lang="en-US" altLang="en-US" sz="4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133600" y="1801091"/>
            <a:ext cx="6968836" cy="2554545"/>
          </a:xfrm>
          <a:prstGeom prst="rect">
            <a:avLst/>
          </a:prstGeom>
          <a:solidFill>
            <a:srgbClr val="99FF66"/>
          </a:solidFill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</a:t>
            </a: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ডিজিটাল শিক্ষা ব্যবস্থা কাকে বলে?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কম্পিউটারে করা হয় এমন দুটি কাজের নাম বল।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শ্রেণি কক্ষে কম্পিউটার ব্যবহারের সুবিধা বর্ণনা কর।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৪।কম্পিউটার প্রচলিত শিক্ষা ব্যবস্থা</a:t>
            </a:r>
            <a:r>
              <a:rPr lang="en-US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সম্পর্কে 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তোমার মতামত ব্যাখ্যা কর।</a:t>
            </a:r>
          </a:p>
        </p:txBody>
      </p:sp>
    </p:spTree>
    <p:extLst>
      <p:ext uri="{BB962C8B-B14F-4D97-AF65-F5344CB8AC3E}">
        <p14:creationId xmlns:p14="http://schemas.microsoft.com/office/powerpoint/2010/main" val="369237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CC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2731" y="845127"/>
            <a:ext cx="2913018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IN" altLang="en-US" sz="4000" dirty="0" smtClean="0">
                <a:solidFill>
                  <a:srgbClr val="C00000"/>
                </a:solidFill>
              </a:rPr>
              <a:t>বাড়ির কাজ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448594" y="2249187"/>
            <a:ext cx="5146766" cy="1569660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মাল্টিমিডিয়ার মাধ্যমে শিক্ষাদান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উওম এ ক্ষেত্রে তোমার মতামত</a:t>
            </a:r>
          </a:p>
          <a:p>
            <a:pPr>
              <a:spcBef>
                <a:spcPct val="0"/>
              </a:spcBef>
            </a:pPr>
            <a:r>
              <a:rPr lang="bn-IN" alt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দাও।</a:t>
            </a:r>
            <a:endParaRPr lang="en-US" alt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684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156</Words>
  <Application>Microsoft Office PowerPoint</Application>
  <PresentationFormat>Widescreen</PresentationFormat>
  <Paragraphs>38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</vt:lpstr>
      <vt:lpstr>Calibri</vt:lpstr>
      <vt:lpstr>Calibri Light</vt:lpstr>
      <vt:lpstr>NikoshBAN</vt:lpstr>
      <vt:lpstr>NikoshLightBAN</vt:lpstr>
      <vt:lpstr>Tahoma</vt:lpstr>
      <vt:lpstr>Vrinda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Rasel</dc:creator>
  <cp:lastModifiedBy>Rasel</cp:lastModifiedBy>
  <cp:revision>11</cp:revision>
  <dcterms:created xsi:type="dcterms:W3CDTF">2021-02-07T17:13:47Z</dcterms:created>
  <dcterms:modified xsi:type="dcterms:W3CDTF">2021-02-08T15:21:30Z</dcterms:modified>
</cp:coreProperties>
</file>