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76" r:id="rId2"/>
    <p:sldId id="465" r:id="rId3"/>
    <p:sldId id="281" r:id="rId4"/>
    <p:sldId id="282" r:id="rId5"/>
    <p:sldId id="260" r:id="rId6"/>
    <p:sldId id="269" r:id="rId7"/>
    <p:sldId id="268" r:id="rId8"/>
    <p:sldId id="261" r:id="rId9"/>
    <p:sldId id="264" r:id="rId10"/>
    <p:sldId id="270" r:id="rId11"/>
    <p:sldId id="27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AD81-8757-40BF-889D-3066ADBEAC7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A561-71D4-41A2-8EEA-A13481DD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3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8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6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733C47-C51C-45BB-A7B5-489D4917D15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E465E68-3ED1-4D3B-92C5-CD97602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14745"/>
            <a:ext cx="8603673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0136" y="1828800"/>
            <a:ext cx="8001000" cy="1738194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অনেক শুভেচ্ছা</a:t>
            </a:r>
            <a:endParaRPr lang="en-US" sz="6600" b="1" spc="50" dirty="0">
              <a:ln w="11430">
                <a:solidFill>
                  <a:srgbClr val="FFC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566057"/>
            <a:ext cx="4724401" cy="8458200"/>
          </a:xfrm>
          <a:prstGeom prst="rect">
            <a:avLst/>
          </a:prstGeom>
        </p:spPr>
      </p:pic>
      <p:pic>
        <p:nvPicPr>
          <p:cNvPr id="8" name="Picture 7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48400" y="-497114"/>
            <a:ext cx="4593768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A2F0B27-EFE6-4F50-A971-963F4A0A7444}"/>
              </a:ext>
            </a:extLst>
          </p:cNvPr>
          <p:cNvSpPr/>
          <p:nvPr/>
        </p:nvSpPr>
        <p:spPr>
          <a:xfrm>
            <a:off x="4049150" y="126608"/>
            <a:ext cx="4093700" cy="2110156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321F-C75A-40EA-9642-591B18A9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2349305"/>
            <a:ext cx="5092505" cy="4382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6B1C5-3A5E-4A65-910F-9CF540A11285}"/>
              </a:ext>
            </a:extLst>
          </p:cNvPr>
          <p:cNvSpPr txBox="1"/>
          <p:nvPr/>
        </p:nvSpPr>
        <p:spPr>
          <a:xfrm>
            <a:off x="5758374" y="2828835"/>
            <a:ext cx="5092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45419751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556781" y="267286"/>
            <a:ext cx="5078437" cy="120982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67286"/>
            <a:ext cx="2794781" cy="1941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5441852" y="3272004"/>
            <a:ext cx="63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গুরুজন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DB225-2316-4967-A066-F6720A1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22" y="2208629"/>
            <a:ext cx="4923642" cy="4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796" y="266131"/>
            <a:ext cx="7267699" cy="13279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313" y="1741201"/>
            <a:ext cx="7522464" cy="448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78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328497" y="2320904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501445" y="3976589"/>
            <a:ext cx="508382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poetry_1279474138_1-35154_110948568957718_100001277266530_77690_403677_n.jpg">
            <a:extLst>
              <a:ext uri="{FF2B5EF4-FFF2-40B4-BE49-F238E27FC236}">
                <a16:creationId xmlns:a16="http://schemas.microsoft.com/office/drawing/2014/main" id="{A36F4262-B968-4B6B-B16F-4EC997DD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276425"/>
            <a:ext cx="4044051" cy="2513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FF2D0-E04D-4FA6-9793-E2338901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8" y="1463560"/>
            <a:ext cx="2160105" cy="1817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3E840353-46FE-4D45-98CC-510F289C48BD}"/>
              </a:ext>
            </a:extLst>
          </p:cNvPr>
          <p:cNvSpPr/>
          <p:nvPr/>
        </p:nvSpPr>
        <p:spPr>
          <a:xfrm>
            <a:off x="5305312" y="686826"/>
            <a:ext cx="2399522" cy="927652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1D8A0-5DA6-4D7A-94A7-48941D80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121" y="1137400"/>
            <a:ext cx="1653872" cy="1985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F9399B-69BD-44D1-941A-D6FB1C6BA42A}"/>
              </a:ext>
            </a:extLst>
          </p:cNvPr>
          <p:cNvSpPr txBox="1"/>
          <p:nvPr/>
        </p:nvSpPr>
        <p:spPr>
          <a:xfrm>
            <a:off x="7033846" y="3429000"/>
            <a:ext cx="479033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পণ 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সকালে উঠিয়া ------ মনে মনে। 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৪৮ 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61A59-8BEB-4482-8C0E-FDEAF423CB32}"/>
              </a:ext>
            </a:extLst>
          </p:cNvPr>
          <p:cNvSpPr txBox="1"/>
          <p:nvPr/>
        </p:nvSpPr>
        <p:spPr>
          <a:xfrm>
            <a:off x="4494627" y="359499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সকালে উঠিয়া আমি মনে মনে বলি গান[1]">
            <a:hlinkClick r:id="" action="ppaction://media"/>
            <a:extLst>
              <a:ext uri="{FF2B5EF4-FFF2-40B4-BE49-F238E27FC236}">
                <a16:creationId xmlns:a16="http://schemas.microsoft.com/office/drawing/2014/main" id="{B4660750-2EFD-4DCB-B5DB-24406B064A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218" y="1067385"/>
            <a:ext cx="11676185" cy="56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33305-F1F9-4F7A-804E-3219D51336B0}"/>
              </a:ext>
            </a:extLst>
          </p:cNvPr>
          <p:cNvSpPr txBox="1"/>
          <p:nvPr/>
        </p:nvSpPr>
        <p:spPr>
          <a:xfrm>
            <a:off x="4318782" y="269819"/>
            <a:ext cx="275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75ECF-09FA-4261-A9F5-77195FBE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1009357"/>
            <a:ext cx="11577711" cy="54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7EB8A-B3CA-47BE-B851-218A7A7A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182880"/>
            <a:ext cx="5795889" cy="6439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558AA-25F8-45D8-842C-513EF78FA555}"/>
              </a:ext>
            </a:extLst>
          </p:cNvPr>
          <p:cNvSpPr txBox="1"/>
          <p:nvPr/>
        </p:nvSpPr>
        <p:spPr>
          <a:xfrm>
            <a:off x="8246011" y="309490"/>
            <a:ext cx="264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C3BA2-A17F-448A-87ED-EA154F011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57" y="309490"/>
            <a:ext cx="5664590" cy="63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9D1B-5987-4B3E-AC2D-480FB498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67285"/>
            <a:ext cx="11690252" cy="6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B711E-197B-4A75-B384-8C3BFA49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88388"/>
            <a:ext cx="11676185" cy="6281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F67D-DFD9-4AE8-8EE4-F00B541A4295}"/>
              </a:ext>
            </a:extLst>
          </p:cNvPr>
          <p:cNvSpPr txBox="1"/>
          <p:nvPr/>
        </p:nvSpPr>
        <p:spPr>
          <a:xfrm>
            <a:off x="4813495" y="288387"/>
            <a:ext cx="256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539263" y="450166"/>
            <a:ext cx="71416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শিখিঃ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গুরুজন = সম্মানীয় ব্যক্তি।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= পড়া,পঠন,অধ্যয়ন।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হেলা = অবহেলা।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আদেশ = হুকুম।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ফাঁকি = প্রতারনা,ছলনা,কাজে অবহেলা।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কভু = কখনো।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সামলিয়ে = এড়িয়ে।</a:t>
            </a: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5929D-B654-4694-8482-ED602884F3C5}"/>
              </a:ext>
            </a:extLst>
          </p:cNvPr>
          <p:cNvSpPr txBox="1"/>
          <p:nvPr/>
        </p:nvSpPr>
        <p:spPr>
          <a:xfrm>
            <a:off x="576774" y="391608"/>
            <a:ext cx="440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89C6984-47D8-42D9-914D-41E01B8A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70200"/>
              </p:ext>
            </p:extLst>
          </p:nvPr>
        </p:nvGraphicFramePr>
        <p:xfrm>
          <a:off x="576774" y="1240171"/>
          <a:ext cx="560207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070">
                  <a:extLst>
                    <a:ext uri="{9D8B030D-6E8A-4147-A177-3AD203B41FA5}">
                      <a16:colId xmlns:a16="http://schemas.microsoft.com/office/drawing/2014/main" val="3092768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ক. সারাদিন আমরা কীভাবে চলব?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</a:t>
                      </a:r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কারা গুরুজন?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3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গ.</a:t>
                      </a:r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পড়ার সময় আমি কী করব?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7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ঘ. কোন ধরনের কথা আমি বলব না?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73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কাদের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ভালোবাসব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1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দুঃখে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28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91FAF3C-1315-4209-9AB6-7FF605C3FD41}" vid="{D9056D38-11CF-4F72-9E85-D4FF2CC5B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</TotalTime>
  <Words>196</Words>
  <Application>Microsoft Office PowerPoint</Application>
  <PresentationFormat>Widescreen</PresentationFormat>
  <Paragraphs>42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NikoshBAN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28</cp:revision>
  <dcterms:created xsi:type="dcterms:W3CDTF">2020-12-16T14:51:11Z</dcterms:created>
  <dcterms:modified xsi:type="dcterms:W3CDTF">2021-02-07T13:46:08Z</dcterms:modified>
</cp:coreProperties>
</file>