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3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303" r:id="rId10"/>
    <p:sldId id="289" r:id="rId11"/>
    <p:sldId id="290" r:id="rId12"/>
    <p:sldId id="291" r:id="rId13"/>
    <p:sldId id="304" r:id="rId14"/>
    <p:sldId id="293" r:id="rId15"/>
    <p:sldId id="294" r:id="rId16"/>
    <p:sldId id="296" r:id="rId17"/>
    <p:sldId id="297" r:id="rId18"/>
    <p:sldId id="299" r:id="rId19"/>
    <p:sldId id="300" r:id="rId20"/>
    <p:sldId id="301" r:id="rId21"/>
    <p:sldId id="30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02FAF-8682-43A8-BA66-EA3B955C32A0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A0601-47ED-4C0D-A986-5B2EC4C19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3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6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6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2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105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21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6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55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19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4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5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4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3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8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2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0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3" y="662739"/>
            <a:ext cx="4222344" cy="99882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72" y="1894908"/>
            <a:ext cx="6335485" cy="38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126" y="242452"/>
            <a:ext cx="3048000" cy="70696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26" y="4390932"/>
            <a:ext cx="9940834" cy="1735548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সিকানদার আবু জাফর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সালে জন্ম গ্রহন করেন?  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বিত্ত সুখের দূর্ভাবনায় কি কমে যায়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8" y="1724296"/>
            <a:ext cx="5512526" cy="254725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443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27417" y="352698"/>
            <a:ext cx="428461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24987" y="1543737"/>
            <a:ext cx="2481943" cy="979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নিশুত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79565" y="3110395"/>
            <a:ext cx="2481943" cy="911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79565" y="4976948"/>
            <a:ext cx="2481943" cy="1026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8752114" y="1156318"/>
            <a:ext cx="2651760" cy="1084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8706394" y="4948070"/>
            <a:ext cx="2651760" cy="1084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112035" y="2937913"/>
            <a:ext cx="3465199" cy="1084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9078686" y="1365470"/>
            <a:ext cx="2664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136468" y="3304567"/>
            <a:ext cx="165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6354" y="3273789"/>
            <a:ext cx="335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শীর্ণ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3182" y="5197707"/>
            <a:ext cx="1985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গ্লানি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12" y="1076468"/>
            <a:ext cx="3592828" cy="17224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12" y="2929738"/>
            <a:ext cx="3654470" cy="18574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91" y="4917977"/>
            <a:ext cx="3654470" cy="17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2" grpId="0"/>
      <p:bldP spid="3" grpId="0"/>
      <p:bldP spid="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579223" y="182878"/>
            <a:ext cx="4937760" cy="9144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করি</a:t>
            </a:r>
            <a:endParaRPr lang="en-US" sz="36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0971" y="5047009"/>
            <a:ext cx="9692639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সেই জগতে হারিয়ে যেতে  চাই , যেথায় গভীত নিশুত রাতে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জীর্ণ বেড়ার ঘরে নির্ভাবনায় মানুষেরা ঘুমিয়ে থাকে  ভাই।।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69" y="1570509"/>
            <a:ext cx="3639827" cy="2719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42" y="1570509"/>
            <a:ext cx="3598669" cy="28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0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5428" y="384392"/>
            <a:ext cx="3475575" cy="5232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করি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" y="1553377"/>
            <a:ext cx="5538651" cy="3963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3377"/>
            <a:ext cx="6096000" cy="3963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2259874" y="5516881"/>
            <a:ext cx="8334103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যেথায় লোকে সোনা-রূপায় পাহাড় জমায় না,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বিত্ত- সুখের দুর্ভাবনায় আয়ু কমায় না।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280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19216" y="5245857"/>
            <a:ext cx="5559164" cy="584775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যেথায় লোকে তুচ্ছ  নিয়ে তুষ্ট থাকে ভাই।।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4697" y="296309"/>
            <a:ext cx="3344092" cy="46166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চলো ছবিটি ভালো করে লক্ষ্য করি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7" y="1174735"/>
            <a:ext cx="4376057" cy="3192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5" y="1174735"/>
            <a:ext cx="4461884" cy="31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3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32157" y="561703"/>
            <a:ext cx="4946754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ছবিটি ভালো করে লক্ষ্য করি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990818" y="4876203"/>
            <a:ext cx="7606652" cy="95410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যেথায়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মানুষেরে বাসতে পারে ভালো...।।</a:t>
            </a:r>
            <a:endParaRPr lang="bn-IN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93" y="1499175"/>
            <a:ext cx="4838727" cy="3085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73" y="1463039"/>
            <a:ext cx="3902994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9272" y="4520375"/>
            <a:ext cx="9968031" cy="1569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মানবিকতার মাধ্যমে জীবনের  প্রকৃত সৌন্দর্য উপলব্ধি </a:t>
            </a:r>
          </a:p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উক্তিটি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কর।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 rot="1083872">
            <a:off x="8050297" y="-264054"/>
            <a:ext cx="3240328" cy="2755508"/>
          </a:xfrm>
          <a:prstGeom prst="star5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47" y="1113700"/>
            <a:ext cx="4506686" cy="2535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277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3609" y="274319"/>
            <a:ext cx="342246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98125" y="221716"/>
            <a:ext cx="34747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 করে লক্ষ্য করি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7338" y="4092737"/>
            <a:ext cx="4304901" cy="1569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হাসির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অন্তরালে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09" y="1414387"/>
            <a:ext cx="3048000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2" y="1418534"/>
            <a:ext cx="2978332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2" y="1414387"/>
            <a:ext cx="2690948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65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514790">
            <a:off x="9143999" y="754681"/>
            <a:ext cx="2483285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591" y="3500846"/>
            <a:ext cx="10489474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 এ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বলেছেন ? বিশ্লেষণ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78" y="807172"/>
            <a:ext cx="5541725" cy="24195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43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797" y="453669"/>
            <a:ext cx="2273528" cy="137298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0963" y="1966139"/>
            <a:ext cx="10814020" cy="31638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sz="3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sz="3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মহত্ত্ব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bn-IN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727" y="587829"/>
            <a:ext cx="2860766" cy="104055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7702" y="2233749"/>
            <a:ext cx="3749041" cy="3239588"/>
          </a:xfrm>
          <a:ln>
            <a:noFill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ঝর্ণা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সুলতানা</a:t>
            </a:r>
            <a:endParaRPr lang="en-US" sz="32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সহকারী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শিক্ষক</a:t>
            </a:r>
            <a:endParaRPr lang="en-US" sz="32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মোহরপাড়া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উচ্চ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বিদ্যালয়</a:t>
            </a:r>
            <a:endParaRPr lang="en-US" sz="32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শিবপুর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নরসিংদী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2233749"/>
            <a:ext cx="3291840" cy="3461657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4188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58" y="773790"/>
            <a:ext cx="2900688" cy="9193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41962" y="2652590"/>
            <a:ext cx="7397765" cy="15009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 সঙ্গে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ৎপর্য বিশ্লেষণ কর।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79" y="180981"/>
            <a:ext cx="3049904" cy="21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2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14" y="2953451"/>
            <a:ext cx="4198620" cy="316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7837" y="507298"/>
            <a:ext cx="31419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3" y="1436913"/>
            <a:ext cx="7249888" cy="41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052" y="783770"/>
            <a:ext cx="3677193" cy="289995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নবম /দশম</a:t>
            </a:r>
            <a:b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(প্রথম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পত্র)</a:t>
            </a:r>
            <a:b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b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83" y="783769"/>
            <a:ext cx="3050178" cy="289995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497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1582" y="485110"/>
            <a:ext cx="5643563" cy="8309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6" y="1764370"/>
            <a:ext cx="3462966" cy="363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77" y="1764369"/>
            <a:ext cx="2939143" cy="347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7" y="1764369"/>
            <a:ext cx="3056707" cy="3631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21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09697" y="472440"/>
            <a:ext cx="3260272" cy="72934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4" y="1763486"/>
            <a:ext cx="7236822" cy="4075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15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766" y="349044"/>
            <a:ext cx="1972491" cy="6225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4800" b="1" u="sng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u="sng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2492" y="2014877"/>
            <a:ext cx="8778240" cy="3863408"/>
          </a:xfr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বলতে পারবে;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পারবে;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গুলোর অর্থ বলতে পারবে;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বিষয়টির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 ব্যাখ্যা করতে পারবে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2594" y="1307319"/>
            <a:ext cx="5956663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36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1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50" y="362452"/>
            <a:ext cx="2404119" cy="82892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</a:t>
            </a:r>
            <a:r>
              <a:rPr lang="en-US" sz="49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51" y="1685336"/>
            <a:ext cx="4572001" cy="2891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954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74" y="758334"/>
            <a:ext cx="7132320" cy="492201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753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49" y="1200886"/>
            <a:ext cx="9337184" cy="525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8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512</TotalTime>
  <Words>260</Words>
  <Application>Microsoft Office PowerPoint</Application>
  <PresentationFormat>Widescreen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NikoshBan</vt:lpstr>
      <vt:lpstr>NikoshBan</vt:lpstr>
      <vt:lpstr>Vrinda</vt:lpstr>
      <vt:lpstr>Wingdings</vt:lpstr>
      <vt:lpstr>Vapor Trail</vt:lpstr>
      <vt:lpstr>সবাইকে স্বাগত</vt:lpstr>
      <vt:lpstr>পরিচিতি</vt:lpstr>
      <vt:lpstr>শ্রেণি- নবম /দশম বিষয়- বাংলা (প্রথম পত্র) সময়- ৪৫ মিনিট  </vt:lpstr>
      <vt:lpstr>PowerPoint Presentation</vt:lpstr>
      <vt:lpstr>PowerPoint Presentation</vt:lpstr>
      <vt:lpstr>শিখনফল</vt:lpstr>
      <vt:lpstr>                     আদর্শ পাঠ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Solution</dc:creator>
  <cp:lastModifiedBy>Computer Solution</cp:lastModifiedBy>
  <cp:revision>54</cp:revision>
  <dcterms:created xsi:type="dcterms:W3CDTF">2021-01-30T17:15:40Z</dcterms:created>
  <dcterms:modified xsi:type="dcterms:W3CDTF">2021-02-09T17:45:47Z</dcterms:modified>
</cp:coreProperties>
</file>