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6" r:id="rId7"/>
    <p:sldId id="280" r:id="rId8"/>
    <p:sldId id="281" r:id="rId9"/>
    <p:sldId id="267" r:id="rId10"/>
    <p:sldId id="261" r:id="rId11"/>
    <p:sldId id="262" r:id="rId12"/>
    <p:sldId id="263" r:id="rId13"/>
    <p:sldId id="264" r:id="rId14"/>
    <p:sldId id="265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4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1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2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23CF-F737-4E21-8481-1D4F84634B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989D-3BC1-46C4-8177-46DE4489A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7445" y="224931"/>
            <a:ext cx="575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6017342"/>
            <a:ext cx="11704665" cy="67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3" y="1398085"/>
            <a:ext cx="7197213" cy="445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693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288763" y="4970243"/>
            <a:ext cx="961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বাংলাদেশ।এর প্রায় পুরোটাই সমতলভূমি।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99" y="1195778"/>
            <a:ext cx="3444977" cy="340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03" y="1195778"/>
            <a:ext cx="3444977" cy="3404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99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943600"/>
            <a:ext cx="11704665" cy="75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018" y="5135037"/>
            <a:ext cx="1004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দক্ষিণ-পশ্চিম কোণে,বঙ্গোপসাগরের তীরে সুন্দরবন।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4" y="965610"/>
            <a:ext cx="5029199" cy="3384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4" y="940721"/>
            <a:ext cx="5029199" cy="340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5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958348"/>
            <a:ext cx="11704665" cy="737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74" y="5031798"/>
            <a:ext cx="883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8" y="848173"/>
            <a:ext cx="5009855" cy="362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26" y="848173"/>
            <a:ext cx="5009855" cy="362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958348"/>
            <a:ext cx="11704665" cy="737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274" y="4972804"/>
            <a:ext cx="83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31" y="900950"/>
            <a:ext cx="5074087" cy="352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4" y="900950"/>
            <a:ext cx="5074087" cy="3536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8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6116061"/>
            <a:ext cx="11704665" cy="57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1" y="4753500"/>
            <a:ext cx="1158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যে,সূর্যের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3" y="748291"/>
            <a:ext cx="5336369" cy="3465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70" y="724229"/>
            <a:ext cx="5336369" cy="3513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022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8582" y="591671"/>
            <a:ext cx="7197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350579" y="1759738"/>
            <a:ext cx="898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47883" y="2285926"/>
            <a:ext cx="211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1758639"/>
            <a:ext cx="138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683" y="2949492"/>
            <a:ext cx="2111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643" y="3894805"/>
            <a:ext cx="2274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সমতলভূমি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372951" y="3321737"/>
            <a:ext cx="768428" cy="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95031" y="2883123"/>
            <a:ext cx="850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575459" y="4295333"/>
            <a:ext cx="737392" cy="1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0837" y="3956360"/>
            <a:ext cx="3406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6" y="6067836"/>
            <a:ext cx="11704665" cy="65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6919" y="353961"/>
            <a:ext cx="8745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জেনে নেই ও যুক্তবর্ণ দিয়ে গঠিত শব্দ পড়ি।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2826" y="1976284"/>
            <a:ext cx="176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0115" y="1976284"/>
            <a:ext cx="58993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7973" y="1961499"/>
            <a:ext cx="63418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083709" y="1961499"/>
            <a:ext cx="58256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4412" y="1961499"/>
            <a:ext cx="112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135" y="3429000"/>
            <a:ext cx="231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3860" y="3362705"/>
            <a:ext cx="51619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882452" y="3355294"/>
            <a:ext cx="48522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3709" y="3362705"/>
            <a:ext cx="575188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9392" y="3347920"/>
            <a:ext cx="107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3557" y="4542467"/>
            <a:ext cx="2042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987" y="4615120"/>
            <a:ext cx="516192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2452" y="4583135"/>
            <a:ext cx="55970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5328" y="4583135"/>
            <a:ext cx="471949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9392" y="4573244"/>
            <a:ext cx="1415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6025" y="538905"/>
            <a:ext cx="6740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 শব্দ দিয়ে বাক্য তৈরি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187" y="2345634"/>
            <a:ext cx="148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492477" y="2684829"/>
            <a:ext cx="1002891" cy="14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071" y="2345634"/>
            <a:ext cx="4778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আমাদের জন্মভূমি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219" y="3480967"/>
            <a:ext cx="250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87445" y="3776246"/>
            <a:ext cx="899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34580" y="3429000"/>
            <a:ext cx="651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 তীরে সুন্দরবন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076" y="4700823"/>
            <a:ext cx="176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568084" y="5055921"/>
            <a:ext cx="89773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9715" y="4700823"/>
            <a:ext cx="8386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রয়েছে হাজার রকমের পশু ও পাখিতে পূর্ণ।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923920" y="383458"/>
            <a:ext cx="2151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615" y="141837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4163" y="2942340"/>
            <a:ext cx="637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4164" y="3977252"/>
            <a:ext cx="637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কত রকমের পশু আছে?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480" y="538905"/>
            <a:ext cx="2625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016077" y="1666777"/>
            <a:ext cx="965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জোড়ায় জোড়ায় বসে নিচের শব্দগুলো দিয়ে বাক্য তৈরি করো।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4531" y="2472415"/>
            <a:ext cx="169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4531" y="3305831"/>
            <a:ext cx="2462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404531" y="4267001"/>
            <a:ext cx="298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7" y="117987"/>
            <a:ext cx="11931445" cy="66220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219" y="250723"/>
            <a:ext cx="11636478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92" y="1430557"/>
            <a:ext cx="1207522" cy="4852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438" y="722671"/>
            <a:ext cx="190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6" y="603322"/>
            <a:ext cx="1892524" cy="2478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flipH="1">
            <a:off x="725742" y="3317471"/>
            <a:ext cx="4557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স: প্রা: বিদ্যালয়,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Email:zamansharmin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3175" y="3317471"/>
            <a:ext cx="2787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অধ্যায়-১৪, পাঠ-১</a:t>
            </a:r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মিনিট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তারিখ:০০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/02/2021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02" y="545010"/>
            <a:ext cx="2051873" cy="2478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150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362" y="2637436"/>
            <a:ext cx="5847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855110"/>
            <a:ext cx="11704665" cy="84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319" y="255590"/>
            <a:ext cx="2344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90457" y="4215551"/>
            <a:ext cx="1112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 যুক্ত শব্দ দিয়ে দুইটি করে নতুন শব্দ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426" y="4923437"/>
            <a:ext cx="321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জন্মভূমি,সুন্দরবন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37" y="1162634"/>
            <a:ext cx="4305425" cy="2866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09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6002594"/>
            <a:ext cx="11704665" cy="693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3445" y="224931"/>
            <a:ext cx="163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6" y="1324487"/>
            <a:ext cx="7387787" cy="419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0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450" y="1210447"/>
            <a:ext cx="616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63" y="2080565"/>
            <a:ext cx="11527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১.৩.৬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১.৪.১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১.৪.2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260866" y="538905"/>
            <a:ext cx="4983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07" y="1622322"/>
            <a:ext cx="4236800" cy="2820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13" y="1622322"/>
            <a:ext cx="4236800" cy="2820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4631" y="4756957"/>
            <a:ext cx="11587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পাচ্ছ?হ্যাঁ আমরা গোলপাতা ও রয়েল বেঙ্গল টাইগার দেখতে পাচ্ছি।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পড়ার বিষয় কি হতে পারে চিন্তা কর তো...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958348"/>
            <a:ext cx="11704665" cy="737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40" y="1287592"/>
            <a:ext cx="5694882" cy="3549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55371" y="342452"/>
            <a:ext cx="328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4977" y="5088230"/>
            <a:ext cx="294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025" y="224931"/>
            <a:ext cx="3067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649779" y="5192731"/>
            <a:ext cx="870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শিক্ষার্থীদের পাঠ্য বইয়ের ৫৬ পৃষ্ঠা খুলতে বলবো।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4" y="1290411"/>
            <a:ext cx="3392130" cy="360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26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900" y="224931"/>
            <a:ext cx="3819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58" y="1419928"/>
            <a:ext cx="5338916" cy="3571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8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9458" y="943897"/>
            <a:ext cx="637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0683" y="359122"/>
            <a:ext cx="592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স্বমস্বরে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5" y="1737083"/>
            <a:ext cx="6053575" cy="3147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1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55" y="224931"/>
            <a:ext cx="1180795" cy="1397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3313" y="398206"/>
            <a:ext cx="4513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66"/>
            <a:ext cx="6096000" cy="376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2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334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50</cp:revision>
  <dcterms:created xsi:type="dcterms:W3CDTF">2020-08-03T18:02:53Z</dcterms:created>
  <dcterms:modified xsi:type="dcterms:W3CDTF">2021-02-08T15:14:44Z</dcterms:modified>
</cp:coreProperties>
</file>