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69" r:id="rId16"/>
    <p:sldId id="288" r:id="rId17"/>
    <p:sldId id="289" r:id="rId18"/>
    <p:sldId id="290" r:id="rId19"/>
    <p:sldId id="277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B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8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5146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11481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70590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9983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36858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41066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83848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55834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491847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78279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98881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592181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857804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13958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35297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1158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0472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06853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49149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36897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76117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1534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95465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83049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6007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65796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9143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27538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92534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82518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392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50594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5171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38011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54108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72944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92151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8304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660B93-E899-4BC9-88B0-D3986ED944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FC1836-34FD-4AB8-B028-03D99F048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9" r:id="rId16"/>
    <p:sldLayoutId id="2147483894" r:id="rId17"/>
    <p:sldLayoutId id="2147483744" r:id="rId18"/>
    <p:sldLayoutId id="2147483697" r:id="rId19"/>
    <p:sldLayoutId id="2147483696" r:id="rId20"/>
    <p:sldLayoutId id="2147483694" r:id="rId21"/>
    <p:sldLayoutId id="2147483695" r:id="rId22"/>
    <p:sldLayoutId id="2147483693" r:id="rId23"/>
    <p:sldLayoutId id="2147483691" r:id="rId24"/>
    <p:sldLayoutId id="2147483692" r:id="rId25"/>
    <p:sldLayoutId id="2147483690" r:id="rId26"/>
    <p:sldLayoutId id="2147483660" r:id="rId27"/>
    <p:sldLayoutId id="2147483661" r:id="rId28"/>
    <p:sldLayoutId id="2147483662" r:id="rId29"/>
    <p:sldLayoutId id="2147483663" r:id="rId30"/>
    <p:sldLayoutId id="2147483664" r:id="rId31"/>
    <p:sldLayoutId id="2147483665" r:id="rId32"/>
    <p:sldLayoutId id="2147483666" r:id="rId33"/>
    <p:sldLayoutId id="2147483667" r:id="rId34"/>
    <p:sldLayoutId id="2147483668" r:id="rId35"/>
    <p:sldLayoutId id="2147483669" r:id="rId36"/>
    <p:sldLayoutId id="2147483670" r:id="rId37"/>
    <p:sldLayoutId id="2147483671" r:id="rId38"/>
    <p:sldLayoutId id="2147483672" r:id="rId39"/>
    <p:sldLayoutId id="2147483673" r:id="rId40"/>
    <p:sldLayoutId id="2147483674" r:id="rId41"/>
    <p:sldLayoutId id="2147483675" r:id="rId42"/>
    <p:sldLayoutId id="2147483676" r:id="rId43"/>
    <p:sldLayoutId id="2147483677" r:id="rId44"/>
    <p:sldLayoutId id="2147483678" r:id="rId45"/>
    <p:sldLayoutId id="2147483679" r:id="rId46"/>
    <p:sldLayoutId id="2147483680" r:id="rId47"/>
    <p:sldLayoutId id="2147483681" r:id="rId48"/>
    <p:sldLayoutId id="2147483682" r:id="rId49"/>
    <p:sldLayoutId id="2147483683" r:id="rId50"/>
    <p:sldLayoutId id="2147483684" r:id="rId51"/>
    <p:sldLayoutId id="2147483685" r:id="rId52"/>
    <p:sldLayoutId id="2147483686" r:id="rId53"/>
    <p:sldLayoutId id="2147483687" r:id="rId54"/>
    <p:sldLayoutId id="2147483688" r:id="rId55"/>
    <p:sldLayoutId id="2147483689" r:id="rId5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401591" y="271607"/>
            <a:ext cx="718991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শুভেচ্ছা</a:t>
            </a:r>
            <a:r>
              <a:rPr lang="en-US" sz="5400" b="1" dirty="0">
                <a:solidFill>
                  <a:srgbClr val="002060"/>
                </a:solidFill>
              </a:rPr>
              <a:t> / </a:t>
            </a:r>
            <a:r>
              <a:rPr lang="en-US" sz="5400" b="1" dirty="0" err="1">
                <a:solidFill>
                  <a:srgbClr val="002060"/>
                </a:solidFill>
              </a:rPr>
              <a:t>স্বাগতম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 descr="C:\Users\PMHS\Desktop\New folder (3)\received_83036158448948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1" y="1167035"/>
            <a:ext cx="5101936" cy="5117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482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9138" y="4850972"/>
            <a:ext cx="6818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8533" y="792579"/>
            <a:ext cx="34000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PMHS\Desktop\133961711_213087473808974_363555908286391176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472" y="1682516"/>
            <a:ext cx="3161211" cy="2951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25716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20" y="1083664"/>
            <a:ext cx="6468022" cy="3982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51761" y="334546"/>
            <a:ext cx="679268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479" y="5286523"/>
            <a:ext cx="347472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9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3" y="287382"/>
            <a:ext cx="71845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7" y="3714562"/>
            <a:ext cx="3954230" cy="1850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1062726"/>
            <a:ext cx="3934263" cy="1875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26"/>
          <a:stretch/>
        </p:blipFill>
        <p:spPr>
          <a:xfrm>
            <a:off x="7328263" y="1062726"/>
            <a:ext cx="3784414" cy="1875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68" b="16130"/>
          <a:stretch/>
        </p:blipFill>
        <p:spPr>
          <a:xfrm>
            <a:off x="1502226" y="3714562"/>
            <a:ext cx="3934265" cy="183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06689" y="3120302"/>
            <a:ext cx="462756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703" y="3109983"/>
            <a:ext cx="14553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সুশিক্ষা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735" y="5678297"/>
            <a:ext cx="38782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4278" y="5678296"/>
            <a:ext cx="46699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মাতা-পিতার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736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3" y="548640"/>
            <a:ext cx="3552360" cy="206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49" y="548640"/>
            <a:ext cx="3793519" cy="1984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50" y="3387148"/>
            <a:ext cx="3793522" cy="23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95"/>
          <a:stretch/>
        </p:blipFill>
        <p:spPr>
          <a:xfrm>
            <a:off x="1018883" y="3387148"/>
            <a:ext cx="3682948" cy="232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9177" y="2763560"/>
            <a:ext cx="24070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2903" y="2754794"/>
            <a:ext cx="331041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471" y="5822748"/>
            <a:ext cx="28104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একাকিত্ব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8476" y="5822747"/>
            <a:ext cx="36392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হাসি-খুশি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79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4999671"/>
            <a:ext cx="881742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অস্থিরতা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5744" y="261257"/>
            <a:ext cx="6323013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জোড়ায়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2" descr="C:\Users\PMHS\Desktop\133720305_289771189250171_23410688081468112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092" y="1411261"/>
            <a:ext cx="4409163" cy="3387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68841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7080" y="414172"/>
            <a:ext cx="861879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013" y="5172890"/>
            <a:ext cx="263312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41" t="3880" r="7444" b="3183"/>
          <a:stretch/>
        </p:blipFill>
        <p:spPr>
          <a:xfrm>
            <a:off x="3757749" y="1361114"/>
            <a:ext cx="5042261" cy="3599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471225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1" y="352698"/>
            <a:ext cx="85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1" y="1149531"/>
            <a:ext cx="3762777" cy="19734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3" y="3784918"/>
            <a:ext cx="3801905" cy="2065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6" y="3784919"/>
            <a:ext cx="3970189" cy="2065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6" y="1060813"/>
            <a:ext cx="3970189" cy="2062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423392" y="3233239"/>
            <a:ext cx="22745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1317" y="3246119"/>
            <a:ext cx="311697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518" y="5939555"/>
            <a:ext cx="46455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788" y="5903127"/>
            <a:ext cx="37628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529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3767967"/>
            <a:ext cx="3840481" cy="1909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21" y="590648"/>
            <a:ext cx="4237149" cy="2191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29" y="578597"/>
            <a:ext cx="3840481" cy="2191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21" y="3767967"/>
            <a:ext cx="4237149" cy="1909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67929" y="2943287"/>
            <a:ext cx="37193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2812" y="3035621"/>
            <a:ext cx="328108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7980" y="5894425"/>
            <a:ext cx="34693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0729" y="5865225"/>
            <a:ext cx="255620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21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178" y="5396128"/>
            <a:ext cx="783771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অবসাদ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দূরীকরণের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3267892" y="612526"/>
            <a:ext cx="4749800" cy="750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4400" b="1">
                <a:solidFill>
                  <a:srgbClr val="000000"/>
                </a:solidFill>
                <a:ea typeface="Vrinda" charset="0"/>
                <a:cs typeface="Vrinda" charset="0"/>
              </a:rPr>
              <a:t>দলীয় কাজ </a:t>
            </a:r>
            <a:endParaRPr lang="en-US" altLang="en-US" b="1">
              <a:solidFill>
                <a:srgbClr val="000000"/>
              </a:solidFill>
              <a:ea typeface="Vrinda" charset="0"/>
              <a:cs typeface="Vrinda" charset="0"/>
            </a:endParaRPr>
          </a:p>
        </p:txBody>
      </p:sp>
      <p:pic>
        <p:nvPicPr>
          <p:cNvPr id="4" name="Picture 2" descr="C:\Users\PMHS\Desktop\134386850_736594283909725_58835021907016457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1693" y="1541779"/>
            <a:ext cx="5105400" cy="3573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71307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80981" y="434720"/>
            <a:ext cx="4749069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9531" y="1184650"/>
            <a:ext cx="5592527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অবসাদের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9531" y="2722287"/>
            <a:ext cx="10196757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 সুস্থতা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নিরোগকে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2285" y="1943886"/>
            <a:ext cx="30225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00B55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solidFill>
                  <a:srgbClr val="100B55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rgbClr val="100B55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solidFill>
                  <a:srgbClr val="100B55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b="1" dirty="0" smtClean="0">
                <a:solidFill>
                  <a:srgbClr val="10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8100" y="1943886"/>
            <a:ext cx="224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9611" y="1943886"/>
            <a:ext cx="269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ইন্দ্রিয়গত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0051" y="1943886"/>
            <a:ext cx="326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896" y="3664513"/>
            <a:ext cx="253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0318" y="3667865"/>
            <a:ext cx="26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5207" y="3668683"/>
            <a:ext cx="271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bn-BD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6717" y="3662533"/>
            <a:ext cx="46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কর্মক্ষমতা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86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012875" y="2568047"/>
            <a:ext cx="6344528" cy="3195052"/>
          </a:xfrm>
          <a:prstGeom prst="roundRect">
            <a:avLst>
              <a:gd name="adj" fmla="val 179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হাফিজুল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পাইকপাড়া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০১৭১১-০৩১৫৪৩ 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E-mail:hafizulislam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0065" y="997655"/>
            <a:ext cx="6452713" cy="1227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G:\PERSONAL\MY PICTURES\Hafizul 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778" y="997655"/>
            <a:ext cx="3804971" cy="4765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6847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2876" y="5143713"/>
            <a:ext cx="934804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পরিপুরক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3795" y="301805"/>
            <a:ext cx="420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bn-I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161212" y="1219199"/>
            <a:ext cx="5715000" cy="3901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641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MHS\Desktop\131661255_222912562605780_85742707503265307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609600"/>
            <a:ext cx="6477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517571" y="2514600"/>
            <a:ext cx="3495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9pPr>
          </a:lstStyle>
          <a:p>
            <a:pPr algn="ctr"/>
            <a:r>
              <a:rPr lang="en-US" sz="6600" b="1">
                <a:solidFill>
                  <a:srgbClr val="0000CC"/>
                </a:solidFill>
              </a:rPr>
              <a:t>ধন্যবাদ</a:t>
            </a:r>
          </a:p>
        </p:txBody>
      </p:sp>
    </p:spTree>
    <p:extLst>
      <p:ext uri="{BB962C8B-B14F-4D97-AF65-F5344CB8AC3E}">
        <p14:creationId xmlns="" xmlns:p14="http://schemas.microsoft.com/office/powerpoint/2010/main" val="3973938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7828" y="712601"/>
            <a:ext cx="553074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201" y="2262001"/>
            <a:ext cx="6096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pPr algn="ctr"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-45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07/02/2021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2" descr="C:\Users\PMHS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504" y="712601"/>
            <a:ext cx="3915178" cy="4965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2014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0665" y="432895"/>
            <a:ext cx="4161313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18" y="5318680"/>
            <a:ext cx="723331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8" y="1270003"/>
            <a:ext cx="5342468" cy="36062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172577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1" y="551304"/>
            <a:ext cx="5273163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310" y="2434580"/>
            <a:ext cx="5254580" cy="193899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40" y="2434580"/>
            <a:ext cx="4513560" cy="3209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1750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9419" y="634134"/>
            <a:ext cx="36704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463" y="2119439"/>
            <a:ext cx="9878096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বলতে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অবসাদ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বলতে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অবসাদ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দূরীকরণের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অস্থিরতা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007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320" y="341523"/>
            <a:ext cx="676140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3" y="1690547"/>
            <a:ext cx="4988536" cy="3046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1659196"/>
            <a:ext cx="4919730" cy="3109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305319" y="5137529"/>
            <a:ext cx="705762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075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25" y="646928"/>
            <a:ext cx="4868214" cy="4832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সুস্থতারও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ক্রিয়াকলাপই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ঔ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 descr="G:\School File\Hafizul Vai\New folder\96672698_165531094862481_52104706062811136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718383"/>
            <a:ext cx="5602310" cy="4689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91903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849" y="1056569"/>
            <a:ext cx="5370123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G:\School File\Hafizul Vai\pic\70752749_892736487758050_613606659149162086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66" y="1109581"/>
            <a:ext cx="5368834" cy="3864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63950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1520</TotalTime>
  <Words>357</Words>
  <Application>Microsoft Office PowerPoint</Application>
  <PresentationFormat>Custom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Alamin</dc:creator>
  <cp:lastModifiedBy>PMHS</cp:lastModifiedBy>
  <cp:revision>166</cp:revision>
  <dcterms:created xsi:type="dcterms:W3CDTF">2016-10-15T14:46:47Z</dcterms:created>
  <dcterms:modified xsi:type="dcterms:W3CDTF">2021-02-08T06:26:37Z</dcterms:modified>
</cp:coreProperties>
</file>