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59" r:id="rId6"/>
    <p:sldId id="262" r:id="rId7"/>
    <p:sldId id="260" r:id="rId8"/>
    <p:sldId id="261" r:id="rId9"/>
    <p:sldId id="264" r:id="rId10"/>
    <p:sldId id="263" r:id="rId11"/>
    <p:sldId id="265" r:id="rId12"/>
    <p:sldId id="266" r:id="rId13"/>
    <p:sldId id="268" r:id="rId14"/>
    <p:sldId id="267" r:id="rId15"/>
    <p:sldId id="269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B9D3-3936-4E58-9D1C-E248F42EAFC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F27C-BE09-4DB0-BA17-D639E6813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B9D3-3936-4E58-9D1C-E248F42EAFC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F27C-BE09-4DB0-BA17-D639E6813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9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B9D3-3936-4E58-9D1C-E248F42EAFC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F27C-BE09-4DB0-BA17-D639E6813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0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B9D3-3936-4E58-9D1C-E248F42EAFC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F27C-BE09-4DB0-BA17-D639E6813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4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B9D3-3936-4E58-9D1C-E248F42EAFC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F27C-BE09-4DB0-BA17-D639E6813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51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B9D3-3936-4E58-9D1C-E248F42EAFC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F27C-BE09-4DB0-BA17-D639E6813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9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B9D3-3936-4E58-9D1C-E248F42EAFC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F27C-BE09-4DB0-BA17-D639E6813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81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B9D3-3936-4E58-9D1C-E248F42EAFC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F27C-BE09-4DB0-BA17-D639E6813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0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B9D3-3936-4E58-9D1C-E248F42EAFC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F27C-BE09-4DB0-BA17-D639E6813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5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B9D3-3936-4E58-9D1C-E248F42EAFC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F27C-BE09-4DB0-BA17-D639E6813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3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B9D3-3936-4E58-9D1C-E248F42EAFC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F27C-BE09-4DB0-BA17-D639E6813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63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9B9D3-3936-4E58-9D1C-E248F42EAFC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0F27C-BE09-4DB0-BA17-D639E6813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60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16.jpg"/><Relationship Id="rId4" Type="http://schemas.openxmlformats.org/officeDocument/2006/relationships/image" Target="../media/image18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4851" y="-257578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Pour">
              <a:avLst/>
            </a:prstTxWarp>
          </a:bodyPr>
          <a:lstStyle/>
          <a:p>
            <a:pPr algn="ctr"/>
            <a:r>
              <a:rPr lang="en-US" sz="5400" dirty="0" smtClean="0">
                <a:ln w="0"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bn-IN" sz="5400" dirty="0" smtClean="0">
                <a:ln w="0"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পাঠে সবাইকে স্বাগতম </a:t>
            </a:r>
            <a:r>
              <a:rPr lang="en-US" dirty="0" smtClean="0">
                <a:ln w="0"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dirty="0">
              <a:ln w="0">
                <a:solidFill>
                  <a:srgbClr val="C0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363" y="2357437"/>
            <a:ext cx="3026536" cy="30265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416261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67437" y="334851"/>
            <a:ext cx="7289442" cy="7598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চলো আরও কিছু ছবি দেখি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33341" y="6033687"/>
            <a:ext cx="4056845" cy="7598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ঔষধ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609859" y="11663967"/>
            <a:ext cx="4056845" cy="7598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28456" y="6033688"/>
            <a:ext cx="4056845" cy="7598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অসুস্থ রোগী 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336" y="2068256"/>
            <a:ext cx="5992086" cy="33135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07" y="2068257"/>
            <a:ext cx="5897250" cy="33135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840029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67448" y="154545"/>
            <a:ext cx="5383369" cy="216365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ঘোষনা </a:t>
            </a:r>
          </a:p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</a:p>
          <a:p>
            <a:pPr algn="ctr"/>
            <a:r>
              <a:rPr lang="bn-IN" sz="4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যারা সেবা দেন  </a:t>
            </a:r>
            <a:endParaRPr lang="en-US" sz="4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653" y="2603141"/>
            <a:ext cx="7340958" cy="41109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36079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46997" y="180304"/>
            <a:ext cx="3193961" cy="81136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4700" y="2496355"/>
            <a:ext cx="11758410" cy="371126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সমাজে</a:t>
            </a: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বিভিন্ন পেশা সম্পর্কে ব্যাখ্যা করতে পারবে;  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যারা সেবা দেন তাদের সম্পর্কে বলতে পারবে;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501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668" y="115910"/>
            <a:ext cx="11874321" cy="197046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ln w="0"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চালকঃ </a:t>
            </a:r>
          </a:p>
          <a:p>
            <a:r>
              <a:rPr lang="bn-IN" sz="4400" dirty="0" smtClean="0">
                <a:ln w="0"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চালক বাস,ট্রাক,ট্যাক্সি,রিক্সা ইত্যাদি চালান। যানবাহন চালিয়ে চালক আমাদেরকে যাতায়াতে সাহায্য করেন। </a:t>
            </a:r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09115" y="6246254"/>
            <a:ext cx="5550795" cy="51515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রিক্সা ও বাস  </a:t>
            </a:r>
            <a:endParaRPr lang="en-US" sz="4400" dirty="0">
              <a:ln>
                <a:solidFill>
                  <a:srgbClr val="00B0F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984" y="2470182"/>
            <a:ext cx="5792005" cy="33991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8" y="2463267"/>
            <a:ext cx="6082316" cy="34060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44807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224092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শিক্ষকঃশিক্ষক শিক্ষার্থীদের মাদ্রাসায় পড়ালেখা শেখান।তাঁরা খেলাধুলা নাচ-গান ইত্যাদি বিষয়ে শিখতে সাহায্য করেন।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44327"/>
            <a:ext cx="4190358" cy="28549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358" y="2644326"/>
            <a:ext cx="3811507" cy="28549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538" y="2644327"/>
            <a:ext cx="4096693" cy="28549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360608" y="5666704"/>
            <a:ext cx="2575775" cy="69545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8642" y="5814812"/>
            <a:ext cx="2575775" cy="69545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36676" y="5814811"/>
            <a:ext cx="2575775" cy="69545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খেলাধুলা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555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239547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ডাক্তার ও</a:t>
            </a:r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নার্সঃ</a:t>
            </a:r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ডাক্তার চিকিৎসা করেন।নার্স হাসপাতালে রোগীদের সেবা করেন।তাঁরা রোগীদের ঔষধ ও পথ্য খাওয়ান।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7578" y="6072000"/>
            <a:ext cx="3837904" cy="57954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ডাক্তার ও নার্স  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36417" y="6014434"/>
            <a:ext cx="2408349" cy="57954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ঔষধ 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502148"/>
            <a:ext cx="5885645" cy="33956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644" y="2525868"/>
            <a:ext cx="6306356" cy="3371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71841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47752" y="218941"/>
            <a:ext cx="3464417" cy="8757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206839"/>
            <a:ext cx="12192000" cy="271744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সেবা কাজের সাথে জড়িত ২টি পেশার নাম লিখ এবং উদাহরন দাও।  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416" y="218941"/>
            <a:ext cx="3415477" cy="28462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64284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76541" y="257577"/>
            <a:ext cx="3915177" cy="8628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792568"/>
            <a:ext cx="12191999" cy="31832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যারা সেবা দেন এরকম ২টি পেশার নাম লিখ এবং কাজ সম্পর্কে ৪টি বাক্য লিখ। 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823" y="257577"/>
            <a:ext cx="4108629" cy="24212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90204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63662" y="296214"/>
            <a:ext cx="3425780" cy="81136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5400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799324"/>
            <a:ext cx="12192000" cy="38461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48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 পেশার মানুষকে আমরা সম্মান করব কেন?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চালকরা কী চালান?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শিক্ষকরা শিক্ষার্থীদের মাদ্রাসায় কী শেখান? </a:t>
            </a:r>
            <a:endParaRPr lang="en-US" sz="4800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751" y="296214"/>
            <a:ext cx="2426260" cy="2503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55570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46997" y="206062"/>
            <a:ext cx="3606085" cy="88864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5400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702416"/>
            <a:ext cx="12192000" cy="257792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হাসপাতালে কোন কোন পেশাজীবিকে কাজ করতে দেখা যায়? তাদের কাজ সম্পর্কে ৫টি বাক্য লিখ। </a:t>
            </a:r>
            <a:endParaRPr lang="en-US" sz="5400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0241" y="206062"/>
            <a:ext cx="2471804" cy="22944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68705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84868"/>
            <a:ext cx="6259132" cy="39731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আবুল কাশেম </a:t>
            </a:r>
          </a:p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লাকেশ্বর দাখিল মাদ্রাসা </a:t>
            </a:r>
          </a:p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ছাতক সুনামগঞ্জ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59132" y="2884868"/>
            <a:ext cx="5804079" cy="39731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শ্রেনিঃ তৃতীয় </a:t>
            </a:r>
          </a:p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বিজ্ঞান </a:t>
            </a:r>
          </a:p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 ৪ </a:t>
            </a:r>
          </a:p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 </a:t>
            </a:r>
          </a:p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তারিখঃ ২২/১২/২০২০ইং 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063211" cy="288486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739" y="113451"/>
            <a:ext cx="2448864" cy="2629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558" y="113450"/>
            <a:ext cx="2672966" cy="26297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551063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5400" dirty="0">
              <a:ln>
                <a:solidFill>
                  <a:srgbClr val="FF0000"/>
                </a:solidFill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767" y="3815366"/>
            <a:ext cx="2688465" cy="26884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03848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0918" y="231820"/>
            <a:ext cx="8706119" cy="7212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পাচ্ছ?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94079" y="5912544"/>
            <a:ext cx="8706119" cy="7212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ট্যাক্সি চালক 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00" y="1357575"/>
            <a:ext cx="5241700" cy="41193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690" y="1357575"/>
            <a:ext cx="6430819" cy="41193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521479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035" y="2618503"/>
            <a:ext cx="3318957" cy="30287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1" y="2618503"/>
            <a:ext cx="4668658" cy="30287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549" y="2618503"/>
            <a:ext cx="3903506" cy="30287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313645" y="206062"/>
            <a:ext cx="8306873" cy="79849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দেখে নাম বল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5911" y="5853448"/>
            <a:ext cx="2665926" cy="79849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67081" y="5780468"/>
            <a:ext cx="2665926" cy="79849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ট্রাক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367233" y="5894231"/>
            <a:ext cx="2665926" cy="79849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রিক্সা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6309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66045" y="347730"/>
            <a:ext cx="9053848" cy="75985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কী দেখতে পাচ্ছ?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66045" y="6091707"/>
            <a:ext cx="9053848" cy="67870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পড়াচ্ছেন 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4" y="2065593"/>
            <a:ext cx="5890005" cy="30681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625" y="2065593"/>
            <a:ext cx="5572806" cy="30944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850072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99255" y="347729"/>
            <a:ext cx="8216721" cy="96591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কিসের নাম বল 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10637" y="6220496"/>
            <a:ext cx="3039414" cy="5641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খেলাধুলা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425" y="2613941"/>
            <a:ext cx="3468556" cy="32027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381" y="2613941"/>
            <a:ext cx="3603335" cy="32027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0" y="2613941"/>
            <a:ext cx="4275786" cy="32027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8617341" y="6074872"/>
            <a:ext cx="3039414" cy="5641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নাচ-গান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74992" y="6074872"/>
            <a:ext cx="3039414" cy="5641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মাদ্রাসা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4326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18952" y="154547"/>
            <a:ext cx="7508383" cy="7340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</a:t>
            </a:r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কী দেখতে পাচ্ছ?  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0632" y="6244599"/>
            <a:ext cx="5666704" cy="54223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যারা সেবা দেন </a:t>
            </a: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251" y="973599"/>
            <a:ext cx="9412498" cy="5271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426558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25769" y="425003"/>
            <a:ext cx="8487177" cy="86288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ভাল করে লক্ষ্য করি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59865" y="6188300"/>
            <a:ext cx="2034862" cy="5602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ডাক্তার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008846" y="11951595"/>
            <a:ext cx="4599904" cy="6697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49296" y="6188299"/>
            <a:ext cx="1996225" cy="5602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নার্স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830" y="1558939"/>
            <a:ext cx="5720970" cy="42852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8" y="1558939"/>
            <a:ext cx="5817221" cy="42852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293114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" y="2217593"/>
            <a:ext cx="6117465" cy="42552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648" y="2207387"/>
            <a:ext cx="5705341" cy="42654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888642" y="218940"/>
            <a:ext cx="8731876" cy="85000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পাচ্ছ?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3842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247</Words>
  <Application>Microsoft Office PowerPoint</Application>
  <PresentationFormat>Widescreen</PresentationFormat>
  <Paragraphs>60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25</cp:revision>
  <dcterms:created xsi:type="dcterms:W3CDTF">2020-12-22T13:06:26Z</dcterms:created>
  <dcterms:modified xsi:type="dcterms:W3CDTF">2021-02-09T10:55:31Z</dcterms:modified>
</cp:coreProperties>
</file>