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27647-193D-447A-B5B0-4A8A0B24B590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6408-DF9B-4823-9478-7869283A3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838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213_180506-1024x5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37915"/>
            <a:ext cx="4419600" cy="310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990600"/>
            <a:ext cx="4038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81000" y="4648200"/>
            <a:ext cx="47740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তো দ্যাখো ফুল বাগানে গোলাপ ফোটে,</a:t>
            </a:r>
          </a:p>
          <a:p>
            <a:pPr algn="ctr"/>
            <a:r>
              <a:rPr lang="bn-IN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ফুটতে দাও।      </a:t>
            </a:r>
            <a:endParaRPr lang="en-US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410200"/>
            <a:ext cx="440537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রঙ্গিন কাটা ঘুড়ির পিছে বালক ছোটে,</a:t>
            </a:r>
          </a:p>
          <a:p>
            <a:pPr algn="ctr"/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ছুটতে দাও।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urdantablog-1509538074-4d0fa14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7200"/>
            <a:ext cx="428625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st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57201"/>
            <a:ext cx="4267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762000" y="3886200"/>
            <a:ext cx="478528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নীল আকাশের সোনালি চিল মেলেছে পাখা,</a:t>
            </a:r>
          </a:p>
          <a:p>
            <a:pPr algn="ctr"/>
            <a:r>
              <a:rPr lang="b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মেলতে দাও। 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2955" y="4953000"/>
            <a:ext cx="497764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জোনাক পোকা আলোর খেলা খেলছে রোজই,</a:t>
            </a:r>
          </a:p>
          <a:p>
            <a:pPr algn="ctr"/>
            <a:r>
              <a:rPr lang="bn-I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খেলতে দাও।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q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85800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762000" y="3962400"/>
            <a:ext cx="4267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ছায়ায়</a:t>
            </a: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ডাকছে</a:t>
            </a: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ঘুঘু</a:t>
            </a: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ডাকতে</a:t>
            </a: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Picture 9" descr="maxresdefault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685800"/>
            <a:ext cx="38100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4267200" y="4724400"/>
            <a:ext cx="46698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বালির ওপর কত্ত কিছু আঁকছে শিশু,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 দাও। 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ird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41910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3810000"/>
            <a:ext cx="434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কাজল বিলে পানকৌড়ি নাইছে সুখে,</a:t>
            </a:r>
          </a:p>
          <a:p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নাইতে দাও। </a:t>
            </a:r>
            <a:endParaRPr lang="en-U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 descr="5117529834_cfb8be9354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33400"/>
            <a:ext cx="39624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67200" y="4419600"/>
            <a:ext cx="464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গহিন গাঙে সুজন মাঝি বাইছে নাও,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বাইতে দাও।  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xres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0" y="0"/>
            <a:ext cx="9144000" cy="137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 কাজঃ-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প্রকৃতি, পরিবেশ ও প্রাণিজগতের সুস্থ ও স্বাভাবিক বিকাশের স্থান” </a:t>
            </a:r>
          </a:p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কর।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 descr="2b1f40385ce6f40ad0fbff534b10c842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1"/>
            <a:ext cx="3886200" cy="22859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শরণার্থী-শিশ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37338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বিভিন্ন পাখির ছবি ডাউনলোড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895600"/>
            <a:ext cx="3886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maxresdefault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895600"/>
            <a:ext cx="37338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54102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নরম রোদে শ্যামা পাখি নাচ জুড়েছে,</a:t>
            </a:r>
          </a:p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নাচতে দাও।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715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শিশু,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5715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পাখি,</a:t>
            </a:r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57251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ফুলের কুঁড়ি-  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5715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সবাইকে আজ 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6172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বাঁচতে দাও।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0" y="228600"/>
            <a:ext cx="16764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 শব্দ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914400" y="1066800"/>
            <a:ext cx="3048000" cy="762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নাইতে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14400" y="2209800"/>
            <a:ext cx="3124200" cy="7620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গহিন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14400" y="3352800"/>
            <a:ext cx="3200400" cy="762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গাঙে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914400" y="4572000"/>
            <a:ext cx="3200400" cy="7620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পানকৌড়ি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4800600" y="2286000"/>
            <a:ext cx="3429000" cy="6858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গভীর/ অতল/ গহন।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800600" y="1219200"/>
            <a:ext cx="3429000" cy="6858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গোসল/ স্নান করতে।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4800600" y="3429000"/>
            <a:ext cx="3429000" cy="6858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নদীতে।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800600" y="4495800"/>
            <a:ext cx="3733800" cy="1143000"/>
          </a:xfrm>
          <a:prstGeom prst="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কালো রঙের হাঁস জাতীয় মাছ- শিকারি পাখি।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76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57200" y="838200"/>
            <a:ext cx="3810000" cy="4572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সুজন মাঝি কোথায় নৌকা বাইছে?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953000" y="838200"/>
            <a:ext cx="2667000" cy="5334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গহিন গাঙ্গে।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57200" y="1676400"/>
            <a:ext cx="3810000" cy="4572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সোনালি পাখা মেলেছে কে?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57200" y="2514600"/>
            <a:ext cx="3810000" cy="4572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কিসের পেছনে বালক ছোটে?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57200" y="3429000"/>
            <a:ext cx="3810000" cy="4572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প্রতিদিন কে আলোর খেলা খেলছে?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533400" y="4343400"/>
            <a:ext cx="3657600" cy="4572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ঘুঘু কখন ডাকে? </a:t>
            </a:r>
            <a:endParaRPr lang="en-US" sz="2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28600" y="5257800"/>
            <a:ext cx="4495800" cy="83820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শিশু, পাখি, ফুলের কুঁড়িকে আজ কি দিতে হবে?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953000" y="1676400"/>
            <a:ext cx="2667000" cy="5334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চিল।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4953000" y="2514600"/>
            <a:ext cx="2667000" cy="5334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ঘুড়ির পেছনে।  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953000" y="4419600"/>
            <a:ext cx="2819400" cy="5334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 দিনে/ দুপুর বেলা।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953000" y="3429000"/>
            <a:ext cx="2667000" cy="5334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জোনাক পোকা।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5029200" y="5334000"/>
            <a:ext cx="2667000" cy="5334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বাঁচতে দিতে হবে।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3-214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8382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কাজঃ-</a:t>
            </a:r>
          </a:p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আমদের প্রকৃতি ও পরিবেশ সংরক্ষণ করা একান্ত জরুরী”</a:t>
            </a:r>
          </a:p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 ব্যাখ্যা করে আনবে। </a:t>
            </a:r>
          </a:p>
          <a:p>
            <a:endParaRPr lang="bn-IN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5fdd628799ba625b0eeb6e512459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858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অনেক ধন্যবাদ</a:t>
            </a:r>
          </a:p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আল্লাহ হাফেজ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1828800"/>
            <a:ext cx="3733800" cy="2667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শ্রেণিঃ- ষষ্ঠ </a:t>
            </a:r>
          </a:p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 বাংলা চারুপাঠ</a:t>
            </a:r>
          </a:p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পাঠঃ কবিতা</a:t>
            </a:r>
          </a:p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 সংখ্যাঃ- ৯০ জন  </a:t>
            </a:r>
          </a:p>
          <a:p>
            <a:pPr algn="just"/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8200" y="1905000"/>
            <a:ext cx="3733800" cy="259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মহসিন আলম</a:t>
            </a:r>
          </a:p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টাকই উচ্চ বিদ্যালয়</a:t>
            </a:r>
          </a:p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ব্রাহ্মণপাড়া, কুমিল্লা। </a:t>
            </a:r>
          </a:p>
          <a:p>
            <a:pPr algn="just"/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মোবাইলঃ ০১৭৩৭৩০৭১৭৯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161125_074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2438400"/>
            <a:ext cx="1064795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6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 কিছু ছবি দেখিঃ-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-111256-1560857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426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-3-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14401"/>
            <a:ext cx="4038600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ramari-cla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733800"/>
            <a:ext cx="41148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500x350_7513570f65ed439eb1d4e33f2356aaa7_CHATMOHAR_PAKI_SIK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810000"/>
            <a:ext cx="3886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971800" y="6248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 দেখে তোমাদের কি মনে হচ্ছে?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276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ছবিগুলোতে কি কিছু চাইতেছে মনে হচ্ছে?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3276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 চাইতেছে মনে হচ্ছে?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hamsur-Rahman-700-20190817054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05400" y="1295400"/>
            <a:ext cx="3886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000" b="1" cap="none" spc="50" dirty="0" smtClean="0">
                <a:ln w="11430"/>
                <a:blipFill>
                  <a:blip r:embed="rId4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 দাও </a:t>
            </a:r>
            <a:endParaRPr lang="en-US" sz="8000" b="1" cap="none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28600"/>
            <a:ext cx="7620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চলো আজকে আমরা কবি শামসুর রহমানের 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2590800"/>
            <a:ext cx="37721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endParaRPr lang="bn-IN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723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-------</a:t>
            </a:r>
          </a:p>
          <a:p>
            <a:pPr marL="514350" indent="-514350" algn="just"/>
            <a:r>
              <a:rPr lang="bn-IN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কবিতাটির মূলভাব ব্যাখ্যা করতে পারবে।</a:t>
            </a:r>
          </a:p>
          <a:p>
            <a:pPr marL="514350" indent="-514350" algn="just"/>
            <a:r>
              <a:rPr lang="bn-IN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২. কবিতাটি শুদ্ধ উচ্চারণে আবৃত্তি করতে পারবে। </a:t>
            </a:r>
          </a:p>
          <a:p>
            <a:pPr marL="514350" indent="-514350" algn="just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কঠিন/নতুন শব্দের অর্থ বলতে পারবে।</a:t>
            </a:r>
          </a:p>
          <a:p>
            <a:pPr marL="514350" indent="-514350" algn="just"/>
            <a:r>
              <a:rPr lang="bn-IN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৪. প্রকৃতি ও পরিবেশ সংরক্ষণের গুরুত্ব বিশ্লেষণ করতে পারবে।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bn-IN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0" y="304800"/>
            <a:ext cx="28194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4829179_1941579289442508_42286715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47800"/>
            <a:ext cx="22098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228600" y="3124200"/>
            <a:ext cx="2590800" cy="2362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পুরস্কারঃ</a:t>
            </a:r>
          </a:p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 একাডেমি, একুশে পদক ও মোহাম্মদ নাসির উদ্দীন স্বর্নপদক। 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28600"/>
            <a:ext cx="2514600" cy="2362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 ২০০৬ সালে ঢাকায় মৃত্যুবরণ করেন।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3276600"/>
            <a:ext cx="2895600" cy="2819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পেশাঃ</a:t>
            </a:r>
          </a:p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একজন সাংবাদিক। তিনি মর্নিং নিউজ, রেডিও বাংলাদেশ, দৈনিক গণশক্তিতে কাজ করেন। এবং দৈনিক বাংলা পত্রিকার  সম্পাদক ছিলেন। </a:t>
            </a:r>
          </a:p>
          <a:p>
            <a:pPr algn="ctr"/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72200" y="381000"/>
            <a:ext cx="2438400" cy="20574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</a:p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১৯২৯ সালে ঢাকায় জন্মগ্রহন করেন। পৈতিক বাড়ি নরসিংদী জেলার পাহাড়তলী গ্রামে। 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0" y="4495800"/>
            <a:ext cx="2819400" cy="228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ছড়া ও কবিতা বইঃ </a:t>
            </a:r>
          </a:p>
          <a:p>
            <a:pPr algn="ctr"/>
            <a:r>
              <a:rPr lang="bn-IN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‘এলাটং বেলাটং’ ‘ধান ভানলে কুঁড়ো দেবো’ গোলাপ ফোটে খুকীর হাতে’  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20179754">
            <a:off x="5522541" y="1878497"/>
            <a:ext cx="850854" cy="60633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09158">
            <a:off x="5334753" y="3205731"/>
            <a:ext cx="1064569" cy="6882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076698" y="3771900"/>
            <a:ext cx="761999" cy="68579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612186">
            <a:off x="2689024" y="3230029"/>
            <a:ext cx="835843" cy="6279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2327751">
            <a:off x="2465575" y="1671405"/>
            <a:ext cx="832103" cy="64785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149804-15513553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2484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-7-630x3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 শামসুর রহমানের পেশা ও গ্রন্থগুলো সম্পর্কে ৫ টি বাক্য লিখ। 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440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MOHSIN</dc:creator>
  <cp:lastModifiedBy>MOHSIN</cp:lastModifiedBy>
  <cp:revision>80</cp:revision>
  <dcterms:created xsi:type="dcterms:W3CDTF">2021-01-10T05:57:48Z</dcterms:created>
  <dcterms:modified xsi:type="dcterms:W3CDTF">2021-02-08T11:14:29Z</dcterms:modified>
</cp:coreProperties>
</file>