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29D7"/>
    <a:srgbClr val="D1EB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575F1-E5DC-4E0B-9B7E-7C5E45A2ED8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C1DB8B-BF1C-43F7-8B8F-61572C1C4A17}">
      <dgm:prSet phldrT="[Text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3D9F07B-7237-4F12-801C-45629DAF46F4}" type="parTrans" cxnId="{CDC54A1B-F06C-49C7-AAD2-94593E99B221}">
      <dgm:prSet/>
      <dgm:spPr/>
      <dgm:t>
        <a:bodyPr/>
        <a:lstStyle/>
        <a:p>
          <a:endParaRPr lang="en-US"/>
        </a:p>
      </dgm:t>
    </dgm:pt>
    <dgm:pt modelId="{010A3F2A-BD0D-4A75-B2FC-37F0539EDE51}" type="sibTrans" cxnId="{CDC54A1B-F06C-49C7-AAD2-94593E99B221}">
      <dgm:prSet/>
      <dgm:spPr/>
      <dgm:t>
        <a:bodyPr/>
        <a:lstStyle/>
        <a:p>
          <a:endParaRPr lang="en-US"/>
        </a:p>
      </dgm:t>
    </dgm:pt>
    <dgm:pt modelId="{36F93394-CD85-48FC-B3BC-BFE73187E85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বঙ্গের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চুরুলিয়া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FB3A13-C177-4C50-A40F-2C5E37CA7B4F}" type="parTrans" cxnId="{5300C148-3F3F-4252-A74A-F3872B1C8F8F}">
      <dgm:prSet/>
      <dgm:spPr/>
      <dgm:t>
        <a:bodyPr/>
        <a:lstStyle/>
        <a:p>
          <a:endParaRPr lang="en-US"/>
        </a:p>
      </dgm:t>
    </dgm:pt>
    <dgm:pt modelId="{E637E05D-9BD6-4D61-BC2A-D89AD29FE915}" type="sibTrans" cxnId="{5300C148-3F3F-4252-A74A-F3872B1C8F8F}">
      <dgm:prSet/>
      <dgm:spPr/>
      <dgm:t>
        <a:bodyPr/>
        <a:lstStyle/>
        <a:p>
          <a:endParaRPr lang="en-US"/>
        </a:p>
      </dgm:t>
    </dgm:pt>
    <dgm:pt modelId="{771D1038-A4D2-49E3-9E6A-9118BA0575CF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তারিখ-২৫/০৫/১৮৯৯ </a:t>
          </a:r>
          <a:r>
            <a:rPr lang="en-US" sz="2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</a:t>
          </a:r>
          <a:r>
            <a: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,(১১ই জ্যৈষ্ঠ,১৩০৬ </a:t>
          </a:r>
          <a:r>
            <a:rPr lang="en-US" sz="2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</a:t>
          </a:r>
          <a:r>
            <a: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23C48D-D42E-4198-8451-14EF45574539}" type="parTrans" cxnId="{152BF5DE-9DD9-4972-967B-C639D714DF78}">
      <dgm:prSet/>
      <dgm:spPr/>
      <dgm:t>
        <a:bodyPr/>
        <a:lstStyle/>
        <a:p>
          <a:endParaRPr lang="en-US"/>
        </a:p>
      </dgm:t>
    </dgm:pt>
    <dgm:pt modelId="{0BD6BF92-7267-4D0F-A505-476ED343B1C8}" type="sibTrans" cxnId="{152BF5DE-9DD9-4972-967B-C639D714DF78}">
      <dgm:prSet/>
      <dgm:spPr/>
      <dgm:t>
        <a:bodyPr/>
        <a:lstStyle/>
        <a:p>
          <a:endParaRPr lang="en-US"/>
        </a:p>
      </dgm:t>
    </dgm:pt>
    <dgm:pt modelId="{D31A2E87-602C-4837-BDF3-7B65932FC14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বিদ্রেহী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নামে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accent4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200501-2914-4DF5-997D-73C1AE2B9EF8}" type="parTrans" cxnId="{0398ADEE-E464-4212-9AFA-4388B3A63CC9}">
      <dgm:prSet/>
      <dgm:spPr/>
      <dgm:t>
        <a:bodyPr/>
        <a:lstStyle/>
        <a:p>
          <a:endParaRPr lang="en-US"/>
        </a:p>
      </dgm:t>
    </dgm:pt>
    <dgm:pt modelId="{00F75881-A7C7-461E-8CC6-634EEC96672F}" type="sibTrans" cxnId="{0398ADEE-E464-4212-9AFA-4388B3A63CC9}">
      <dgm:prSet/>
      <dgm:spPr/>
      <dgm:t>
        <a:bodyPr/>
        <a:lstStyle/>
        <a:p>
          <a:endParaRPr lang="en-US"/>
        </a:p>
      </dgm:t>
    </dgm:pt>
    <dgm:pt modelId="{BD8A0878-F682-4D8C-8431-DE110D7F2C7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গল্প,নাটক,উপন্যাস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অমূল্য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FCA8EE-2FE8-456C-8890-DD979A85C3D1}" type="parTrans" cxnId="{8A24A58D-563D-4792-8793-D143E8C3973B}">
      <dgm:prSet/>
      <dgm:spPr/>
      <dgm:t>
        <a:bodyPr/>
        <a:lstStyle/>
        <a:p>
          <a:endParaRPr lang="en-US"/>
        </a:p>
      </dgm:t>
    </dgm:pt>
    <dgm:pt modelId="{CA98646C-558E-4970-8B7B-19A3CB911A0A}" type="sibTrans" cxnId="{8A24A58D-563D-4792-8793-D143E8C3973B}">
      <dgm:prSet/>
      <dgm:spPr/>
      <dgm:t>
        <a:bodyPr/>
        <a:lstStyle/>
        <a:p>
          <a:endParaRPr lang="en-US"/>
        </a:p>
      </dgm:t>
    </dgm:pt>
    <dgm:pt modelId="{EF77C109-3BA4-462A-8AE1-A713032E40E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অগ্নিবীনা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বিষের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বাঁশি,ঝিঙে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accent3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01BAC0-2DD5-4814-8CA2-D46BCCA8480A}" type="parTrans" cxnId="{F3E92D1F-3957-4D5E-979C-3AA019F5A2E6}">
      <dgm:prSet/>
      <dgm:spPr/>
      <dgm:t>
        <a:bodyPr/>
        <a:lstStyle/>
        <a:p>
          <a:endParaRPr lang="en-US"/>
        </a:p>
      </dgm:t>
    </dgm:pt>
    <dgm:pt modelId="{FE151399-4276-4984-B4EB-252AE772AEF5}" type="sibTrans" cxnId="{F3E92D1F-3957-4D5E-979C-3AA019F5A2E6}">
      <dgm:prSet/>
      <dgm:spPr/>
      <dgm:t>
        <a:bodyPr/>
        <a:lstStyle/>
        <a:p>
          <a:endParaRPr lang="en-US"/>
        </a:p>
      </dgm:t>
    </dgm:pt>
    <dgm:pt modelId="{8BEB550A-6AD6-40DF-92E7-8E78F6F1B0FF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১৯৭৬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২৯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আগষ্ট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(১২ ই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ভাদ্র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১৩৮৩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)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47059A-1E40-4B3C-A034-727D9B05281B}" type="parTrans" cxnId="{EA4617C7-DA55-49BF-8A3B-1FF58044AE2B}">
      <dgm:prSet/>
      <dgm:spPr/>
      <dgm:t>
        <a:bodyPr/>
        <a:lstStyle/>
        <a:p>
          <a:endParaRPr lang="en-US"/>
        </a:p>
      </dgm:t>
    </dgm:pt>
    <dgm:pt modelId="{931CCA3A-4D12-48D0-A865-FCFBE6C8ACC4}" type="sibTrans" cxnId="{EA4617C7-DA55-49BF-8A3B-1FF58044AE2B}">
      <dgm:prSet/>
      <dgm:spPr/>
      <dgm:t>
        <a:bodyPr/>
        <a:lstStyle/>
        <a:p>
          <a:endParaRPr lang="en-US"/>
        </a:p>
      </dgm:t>
    </dgm:pt>
    <dgm:pt modelId="{0E537C8C-D720-4CAE-852B-23AA7A64A367}" type="pres">
      <dgm:prSet presAssocID="{AAE575F1-E5DC-4E0B-9B7E-7C5E45A2ED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AA92AE-6A71-4B3E-A2E6-AB86F9A91643}" type="pres">
      <dgm:prSet presAssocID="{0CC1DB8B-BF1C-43F7-8B8F-61572C1C4A1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AE94812-3D17-4ED0-94D3-EE98A4C64AD8}" type="pres">
      <dgm:prSet presAssocID="{36F93394-CD85-48FC-B3BC-BFE73187E858}" presName="Accent1" presStyleCnt="0"/>
      <dgm:spPr/>
    </dgm:pt>
    <dgm:pt modelId="{482977D7-D779-49B3-A61F-60A417ECE2AF}" type="pres">
      <dgm:prSet presAssocID="{36F93394-CD85-48FC-B3BC-BFE73187E858}" presName="Accent" presStyleLbl="bgShp" presStyleIdx="0" presStyleCnt="6"/>
      <dgm:spPr/>
    </dgm:pt>
    <dgm:pt modelId="{50F0FF4D-CA93-4E9A-8D40-8439A2CF65E4}" type="pres">
      <dgm:prSet presAssocID="{36F93394-CD85-48FC-B3BC-BFE73187E858}" presName="Child1" presStyleLbl="node1" presStyleIdx="0" presStyleCnt="6" custScaleX="110177" custScaleY="84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35DA3-A959-4F12-83BE-A1B2CDF40643}" type="pres">
      <dgm:prSet presAssocID="{771D1038-A4D2-49E3-9E6A-9118BA0575CF}" presName="Accent2" presStyleCnt="0"/>
      <dgm:spPr/>
    </dgm:pt>
    <dgm:pt modelId="{9A0B389E-D040-4D83-AB5A-F508DDE5A82C}" type="pres">
      <dgm:prSet presAssocID="{771D1038-A4D2-49E3-9E6A-9118BA0575CF}" presName="Accent" presStyleLbl="bgShp" presStyleIdx="1" presStyleCnt="6"/>
      <dgm:spPr/>
    </dgm:pt>
    <dgm:pt modelId="{BA53E89B-BF61-4F19-A0FA-58230293903D}" type="pres">
      <dgm:prSet presAssocID="{771D1038-A4D2-49E3-9E6A-9118BA0575CF}" presName="Child2" presStyleLbl="node1" presStyleIdx="1" presStyleCnt="6" custScaleX="109496" custScaleY="97356" custLinFactNeighborX="15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777E5-0227-4BB3-A38C-A1B3E2E2DE22}" type="pres">
      <dgm:prSet presAssocID="{D31A2E87-602C-4837-BDF3-7B65932FC14C}" presName="Accent3" presStyleCnt="0"/>
      <dgm:spPr/>
    </dgm:pt>
    <dgm:pt modelId="{8CAAE901-67F4-4AFB-9038-289E905269C0}" type="pres">
      <dgm:prSet presAssocID="{D31A2E87-602C-4837-BDF3-7B65932FC14C}" presName="Accent" presStyleLbl="bgShp" presStyleIdx="2" presStyleCnt="6"/>
      <dgm:spPr/>
    </dgm:pt>
    <dgm:pt modelId="{CF5C0422-46AF-4AC4-9867-0CD37A8E6AAE}" type="pres">
      <dgm:prSet presAssocID="{D31A2E87-602C-4837-BDF3-7B65932FC14C}" presName="Child3" presStyleLbl="node1" presStyleIdx="2" presStyleCnt="6" custScaleX="117940" custScaleY="100016" custLinFactNeighborX="24566" custLinFactNeighborY="7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AA059-6908-4DE8-A4C1-5E44BDD91243}" type="pres">
      <dgm:prSet presAssocID="{BD8A0878-F682-4D8C-8431-DE110D7F2C70}" presName="Accent4" presStyleCnt="0"/>
      <dgm:spPr/>
    </dgm:pt>
    <dgm:pt modelId="{1CC86B14-D476-45C6-AE05-2762554B6AB6}" type="pres">
      <dgm:prSet presAssocID="{BD8A0878-F682-4D8C-8431-DE110D7F2C70}" presName="Accent" presStyleLbl="bgShp" presStyleIdx="3" presStyleCnt="6"/>
      <dgm:spPr/>
    </dgm:pt>
    <dgm:pt modelId="{A576452B-992A-475F-BF33-7BD03652B7D6}" type="pres">
      <dgm:prSet presAssocID="{BD8A0878-F682-4D8C-8431-DE110D7F2C70}" presName="Child4" presStyleLbl="node1" presStyleIdx="3" presStyleCnt="6" custScaleX="124508" custScaleY="90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2D5F3-62B4-41EE-954C-B530D3765BA9}" type="pres">
      <dgm:prSet presAssocID="{EF77C109-3BA4-462A-8AE1-A713032E40EA}" presName="Accent5" presStyleCnt="0"/>
      <dgm:spPr/>
    </dgm:pt>
    <dgm:pt modelId="{25B907A7-C963-4E9B-8B07-811FDC2F9E8B}" type="pres">
      <dgm:prSet presAssocID="{EF77C109-3BA4-462A-8AE1-A713032E40EA}" presName="Accent" presStyleLbl="bgShp" presStyleIdx="4" presStyleCnt="6"/>
      <dgm:spPr/>
    </dgm:pt>
    <dgm:pt modelId="{22B2CAB9-E677-4BA4-90BD-A6867DE75CDF}" type="pres">
      <dgm:prSet presAssocID="{EF77C109-3BA4-462A-8AE1-A713032E40EA}" presName="Child5" presStyleLbl="node1" presStyleIdx="4" presStyleCnt="6" custScaleX="122525" custScaleY="100521" custLinFactNeighborX="-167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18DCE-5AF8-412D-879C-2816A8F8B30D}" type="pres">
      <dgm:prSet presAssocID="{8BEB550A-6AD6-40DF-92E7-8E78F6F1B0FF}" presName="Accent6" presStyleCnt="0"/>
      <dgm:spPr/>
    </dgm:pt>
    <dgm:pt modelId="{F0B8EFC5-071C-4F3D-A79D-C20DD2E43A4E}" type="pres">
      <dgm:prSet presAssocID="{8BEB550A-6AD6-40DF-92E7-8E78F6F1B0FF}" presName="Accent" presStyleLbl="bgShp" presStyleIdx="5" presStyleCnt="6"/>
      <dgm:spPr/>
    </dgm:pt>
    <dgm:pt modelId="{8C65997C-AB6C-41D7-8FB7-EE34F0A0CEB5}" type="pres">
      <dgm:prSet presAssocID="{8BEB550A-6AD6-40DF-92E7-8E78F6F1B0FF}" presName="Child6" presStyleLbl="node1" presStyleIdx="5" presStyleCnt="6" custScaleX="115370" custScaleY="99984" custLinFactNeighborX="-24225" custLinFactNeighborY="-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198C53-81B2-4E1C-BF28-F2938F4A5600}" type="presOf" srcId="{EF77C109-3BA4-462A-8AE1-A713032E40EA}" destId="{22B2CAB9-E677-4BA4-90BD-A6867DE75CDF}" srcOrd="0" destOrd="0" presId="urn:microsoft.com/office/officeart/2011/layout/HexagonRadial"/>
    <dgm:cxn modelId="{CDC54A1B-F06C-49C7-AAD2-94593E99B221}" srcId="{AAE575F1-E5DC-4E0B-9B7E-7C5E45A2ED89}" destId="{0CC1DB8B-BF1C-43F7-8B8F-61572C1C4A17}" srcOrd="0" destOrd="0" parTransId="{D3D9F07B-7237-4F12-801C-45629DAF46F4}" sibTransId="{010A3F2A-BD0D-4A75-B2FC-37F0539EDE51}"/>
    <dgm:cxn modelId="{5300C148-3F3F-4252-A74A-F3872B1C8F8F}" srcId="{0CC1DB8B-BF1C-43F7-8B8F-61572C1C4A17}" destId="{36F93394-CD85-48FC-B3BC-BFE73187E858}" srcOrd="0" destOrd="0" parTransId="{60FB3A13-C177-4C50-A40F-2C5E37CA7B4F}" sibTransId="{E637E05D-9BD6-4D61-BC2A-D89AD29FE915}"/>
    <dgm:cxn modelId="{152BF5DE-9DD9-4972-967B-C639D714DF78}" srcId="{0CC1DB8B-BF1C-43F7-8B8F-61572C1C4A17}" destId="{771D1038-A4D2-49E3-9E6A-9118BA0575CF}" srcOrd="1" destOrd="0" parTransId="{7023C48D-D42E-4198-8451-14EF45574539}" sibTransId="{0BD6BF92-7267-4D0F-A505-476ED343B1C8}"/>
    <dgm:cxn modelId="{C2485227-C17F-434E-82C9-6FE481C81057}" type="presOf" srcId="{8BEB550A-6AD6-40DF-92E7-8E78F6F1B0FF}" destId="{8C65997C-AB6C-41D7-8FB7-EE34F0A0CEB5}" srcOrd="0" destOrd="0" presId="urn:microsoft.com/office/officeart/2011/layout/HexagonRadial"/>
    <dgm:cxn modelId="{D1209018-6F70-4F99-9BA8-9504A9D13DF0}" type="presOf" srcId="{771D1038-A4D2-49E3-9E6A-9118BA0575CF}" destId="{BA53E89B-BF61-4F19-A0FA-58230293903D}" srcOrd="0" destOrd="0" presId="urn:microsoft.com/office/officeart/2011/layout/HexagonRadial"/>
    <dgm:cxn modelId="{8A24A58D-563D-4792-8793-D143E8C3973B}" srcId="{0CC1DB8B-BF1C-43F7-8B8F-61572C1C4A17}" destId="{BD8A0878-F682-4D8C-8431-DE110D7F2C70}" srcOrd="3" destOrd="0" parTransId="{F2FCA8EE-2FE8-456C-8890-DD979A85C3D1}" sibTransId="{CA98646C-558E-4970-8B7B-19A3CB911A0A}"/>
    <dgm:cxn modelId="{E2C00784-3B64-4293-BCA2-07E3EF1B7090}" type="presOf" srcId="{AAE575F1-E5DC-4E0B-9B7E-7C5E45A2ED89}" destId="{0E537C8C-D720-4CAE-852B-23AA7A64A367}" srcOrd="0" destOrd="0" presId="urn:microsoft.com/office/officeart/2011/layout/HexagonRadial"/>
    <dgm:cxn modelId="{1AF60318-BD79-42AE-931D-A5AECE20587F}" type="presOf" srcId="{D31A2E87-602C-4837-BDF3-7B65932FC14C}" destId="{CF5C0422-46AF-4AC4-9867-0CD37A8E6AAE}" srcOrd="0" destOrd="0" presId="urn:microsoft.com/office/officeart/2011/layout/HexagonRadial"/>
    <dgm:cxn modelId="{EA4617C7-DA55-49BF-8A3B-1FF58044AE2B}" srcId="{0CC1DB8B-BF1C-43F7-8B8F-61572C1C4A17}" destId="{8BEB550A-6AD6-40DF-92E7-8E78F6F1B0FF}" srcOrd="5" destOrd="0" parTransId="{4C47059A-1E40-4B3C-A034-727D9B05281B}" sibTransId="{931CCA3A-4D12-48D0-A865-FCFBE6C8ACC4}"/>
    <dgm:cxn modelId="{AB544FC3-C71C-4CCE-AB52-47A9B886278D}" type="presOf" srcId="{BD8A0878-F682-4D8C-8431-DE110D7F2C70}" destId="{A576452B-992A-475F-BF33-7BD03652B7D6}" srcOrd="0" destOrd="0" presId="urn:microsoft.com/office/officeart/2011/layout/HexagonRadial"/>
    <dgm:cxn modelId="{F3E92D1F-3957-4D5E-979C-3AA019F5A2E6}" srcId="{0CC1DB8B-BF1C-43F7-8B8F-61572C1C4A17}" destId="{EF77C109-3BA4-462A-8AE1-A713032E40EA}" srcOrd="4" destOrd="0" parTransId="{4D01BAC0-2DD5-4814-8CA2-D46BCCA8480A}" sibTransId="{FE151399-4276-4984-B4EB-252AE772AEF5}"/>
    <dgm:cxn modelId="{0398ADEE-E464-4212-9AFA-4388B3A63CC9}" srcId="{0CC1DB8B-BF1C-43F7-8B8F-61572C1C4A17}" destId="{D31A2E87-602C-4837-BDF3-7B65932FC14C}" srcOrd="2" destOrd="0" parTransId="{52200501-2914-4DF5-997D-73C1AE2B9EF8}" sibTransId="{00F75881-A7C7-461E-8CC6-634EEC96672F}"/>
    <dgm:cxn modelId="{8097AE0A-64B4-451F-948D-785CDDA20775}" type="presOf" srcId="{36F93394-CD85-48FC-B3BC-BFE73187E858}" destId="{50F0FF4D-CA93-4E9A-8D40-8439A2CF65E4}" srcOrd="0" destOrd="0" presId="urn:microsoft.com/office/officeart/2011/layout/HexagonRadial"/>
    <dgm:cxn modelId="{0B3DCF8C-DDA9-4FDF-A5EB-58789328C53A}" type="presOf" srcId="{0CC1DB8B-BF1C-43F7-8B8F-61572C1C4A17}" destId="{F3AA92AE-6A71-4B3E-A2E6-AB86F9A91643}" srcOrd="0" destOrd="0" presId="urn:microsoft.com/office/officeart/2011/layout/HexagonRadial"/>
    <dgm:cxn modelId="{7B083A0A-7DE6-4A56-8864-6F229D9B004D}" type="presParOf" srcId="{0E537C8C-D720-4CAE-852B-23AA7A64A367}" destId="{F3AA92AE-6A71-4B3E-A2E6-AB86F9A91643}" srcOrd="0" destOrd="0" presId="urn:microsoft.com/office/officeart/2011/layout/HexagonRadial"/>
    <dgm:cxn modelId="{74B0FE1E-3057-4960-ACEF-19820ED09F75}" type="presParOf" srcId="{0E537C8C-D720-4CAE-852B-23AA7A64A367}" destId="{CAE94812-3D17-4ED0-94D3-EE98A4C64AD8}" srcOrd="1" destOrd="0" presId="urn:microsoft.com/office/officeart/2011/layout/HexagonRadial"/>
    <dgm:cxn modelId="{56225845-A48D-4461-864E-02BA716F5B31}" type="presParOf" srcId="{CAE94812-3D17-4ED0-94D3-EE98A4C64AD8}" destId="{482977D7-D779-49B3-A61F-60A417ECE2AF}" srcOrd="0" destOrd="0" presId="urn:microsoft.com/office/officeart/2011/layout/HexagonRadial"/>
    <dgm:cxn modelId="{69495374-201F-4557-9A21-9CF7D3B2E4D4}" type="presParOf" srcId="{0E537C8C-D720-4CAE-852B-23AA7A64A367}" destId="{50F0FF4D-CA93-4E9A-8D40-8439A2CF65E4}" srcOrd="2" destOrd="0" presId="urn:microsoft.com/office/officeart/2011/layout/HexagonRadial"/>
    <dgm:cxn modelId="{405F7A99-FD8B-4A80-8832-654A72868956}" type="presParOf" srcId="{0E537C8C-D720-4CAE-852B-23AA7A64A367}" destId="{B1135DA3-A959-4F12-83BE-A1B2CDF40643}" srcOrd="3" destOrd="0" presId="urn:microsoft.com/office/officeart/2011/layout/HexagonRadial"/>
    <dgm:cxn modelId="{E04D2D4C-6A07-42CC-9A84-EB0B33DFC359}" type="presParOf" srcId="{B1135DA3-A959-4F12-83BE-A1B2CDF40643}" destId="{9A0B389E-D040-4D83-AB5A-F508DDE5A82C}" srcOrd="0" destOrd="0" presId="urn:microsoft.com/office/officeart/2011/layout/HexagonRadial"/>
    <dgm:cxn modelId="{9BFE5500-44CC-434C-98EE-920CC2DEACFB}" type="presParOf" srcId="{0E537C8C-D720-4CAE-852B-23AA7A64A367}" destId="{BA53E89B-BF61-4F19-A0FA-58230293903D}" srcOrd="4" destOrd="0" presId="urn:microsoft.com/office/officeart/2011/layout/HexagonRadial"/>
    <dgm:cxn modelId="{B6CCAE5F-E4F7-43D3-B225-59B97672EBAB}" type="presParOf" srcId="{0E537C8C-D720-4CAE-852B-23AA7A64A367}" destId="{260777E5-0227-4BB3-A38C-A1B3E2E2DE22}" srcOrd="5" destOrd="0" presId="urn:microsoft.com/office/officeart/2011/layout/HexagonRadial"/>
    <dgm:cxn modelId="{03F35649-37A3-400A-AB41-DADBBA6FC73D}" type="presParOf" srcId="{260777E5-0227-4BB3-A38C-A1B3E2E2DE22}" destId="{8CAAE901-67F4-4AFB-9038-289E905269C0}" srcOrd="0" destOrd="0" presId="urn:microsoft.com/office/officeart/2011/layout/HexagonRadial"/>
    <dgm:cxn modelId="{DB236C04-6EE3-4429-936B-975E7C2BEAFF}" type="presParOf" srcId="{0E537C8C-D720-4CAE-852B-23AA7A64A367}" destId="{CF5C0422-46AF-4AC4-9867-0CD37A8E6AAE}" srcOrd="6" destOrd="0" presId="urn:microsoft.com/office/officeart/2011/layout/HexagonRadial"/>
    <dgm:cxn modelId="{BCC1E366-C161-4A24-9EED-F6D983B648DC}" type="presParOf" srcId="{0E537C8C-D720-4CAE-852B-23AA7A64A367}" destId="{7D4AA059-6908-4DE8-A4C1-5E44BDD91243}" srcOrd="7" destOrd="0" presId="urn:microsoft.com/office/officeart/2011/layout/HexagonRadial"/>
    <dgm:cxn modelId="{9BDB2F19-2451-49DC-9F2D-252D8F759CF2}" type="presParOf" srcId="{7D4AA059-6908-4DE8-A4C1-5E44BDD91243}" destId="{1CC86B14-D476-45C6-AE05-2762554B6AB6}" srcOrd="0" destOrd="0" presId="urn:microsoft.com/office/officeart/2011/layout/HexagonRadial"/>
    <dgm:cxn modelId="{BAE37760-8796-436C-B13B-1ABDBDE50174}" type="presParOf" srcId="{0E537C8C-D720-4CAE-852B-23AA7A64A367}" destId="{A576452B-992A-475F-BF33-7BD03652B7D6}" srcOrd="8" destOrd="0" presId="urn:microsoft.com/office/officeart/2011/layout/HexagonRadial"/>
    <dgm:cxn modelId="{4A484026-20EE-450D-B6D4-6899CEAF6BE5}" type="presParOf" srcId="{0E537C8C-D720-4CAE-852B-23AA7A64A367}" destId="{B432D5F3-62B4-41EE-954C-B530D3765BA9}" srcOrd="9" destOrd="0" presId="urn:microsoft.com/office/officeart/2011/layout/HexagonRadial"/>
    <dgm:cxn modelId="{40B90268-3466-473F-84BA-5BADFAA19385}" type="presParOf" srcId="{B432D5F3-62B4-41EE-954C-B530D3765BA9}" destId="{25B907A7-C963-4E9B-8B07-811FDC2F9E8B}" srcOrd="0" destOrd="0" presId="urn:microsoft.com/office/officeart/2011/layout/HexagonRadial"/>
    <dgm:cxn modelId="{0FDE330C-FB84-4749-93BA-96F12384C5AE}" type="presParOf" srcId="{0E537C8C-D720-4CAE-852B-23AA7A64A367}" destId="{22B2CAB9-E677-4BA4-90BD-A6867DE75CDF}" srcOrd="10" destOrd="0" presId="urn:microsoft.com/office/officeart/2011/layout/HexagonRadial"/>
    <dgm:cxn modelId="{031F2EF5-3330-4E92-A745-3C0D7FC2E75F}" type="presParOf" srcId="{0E537C8C-D720-4CAE-852B-23AA7A64A367}" destId="{13018DCE-5AF8-412D-879C-2816A8F8B30D}" srcOrd="11" destOrd="0" presId="urn:microsoft.com/office/officeart/2011/layout/HexagonRadial"/>
    <dgm:cxn modelId="{98DF30AB-35C8-4A00-B7E8-B149C4159877}" type="presParOf" srcId="{13018DCE-5AF8-412D-879C-2816A8F8B30D}" destId="{F0B8EFC5-071C-4F3D-A79D-C20DD2E43A4E}" srcOrd="0" destOrd="0" presId="urn:microsoft.com/office/officeart/2011/layout/HexagonRadial"/>
    <dgm:cxn modelId="{F82784E4-44FA-4E9E-A9D6-AA8F7992D927}" type="presParOf" srcId="{0E537C8C-D720-4CAE-852B-23AA7A64A367}" destId="{8C65997C-AB6C-41D7-8FB7-EE34F0A0CEB5}" srcOrd="12" destOrd="0" presId="urn:microsoft.com/office/officeart/2011/layout/HexagonRadial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3400" y="304800"/>
            <a:ext cx="8382000" cy="6172200"/>
            <a:chOff x="381000" y="381000"/>
            <a:chExt cx="8382000" cy="6172200"/>
          </a:xfrm>
        </p:grpSpPr>
        <p:sp>
          <p:nvSpPr>
            <p:cNvPr id="6" name="Rectangle 5"/>
            <p:cNvSpPr/>
            <p:nvPr/>
          </p:nvSpPr>
          <p:spPr>
            <a:xfrm>
              <a:off x="381000" y="381000"/>
              <a:ext cx="8382000" cy="6172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sourcekk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533400"/>
              <a:ext cx="932229" cy="9779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 descr="sourcekk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800" y="5334000"/>
              <a:ext cx="932229" cy="9779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 descr="sourcekk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5334000"/>
              <a:ext cx="932229" cy="9779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 descr="sourcekk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533400"/>
              <a:ext cx="932229" cy="97799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1" name="Group 20"/>
          <p:cNvGrpSpPr/>
          <p:nvPr/>
        </p:nvGrpSpPr>
        <p:grpSpPr>
          <a:xfrm>
            <a:off x="2514600" y="2209800"/>
            <a:ext cx="3886200" cy="2123658"/>
            <a:chOff x="2209800" y="1371600"/>
            <a:chExt cx="3886200" cy="2123658"/>
          </a:xfrm>
        </p:grpSpPr>
        <p:sp>
          <p:nvSpPr>
            <p:cNvPr id="19" name="TextBox 18"/>
            <p:cNvSpPr txBox="1"/>
            <p:nvPr/>
          </p:nvSpPr>
          <p:spPr>
            <a:xfrm>
              <a:off x="2209800" y="1371600"/>
              <a:ext cx="38862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আজকের পাঠে     স্বাগতম </a:t>
              </a:r>
              <a:endParaRPr lang="en-US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pic>
          <p:nvPicPr>
            <p:cNvPr id="20" name="Picture 19" descr="unname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2133600"/>
              <a:ext cx="914400" cy="12573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Half Frame 2"/>
            <p:cNvSpPr/>
            <p:nvPr/>
          </p:nvSpPr>
          <p:spPr>
            <a:xfrm>
              <a:off x="0" y="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 rot="16200000">
              <a:off x="76200" y="60960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8458200" y="60198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382000" y="-762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304800"/>
            <a:ext cx="3124200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228600"/>
            <a:ext cx="26670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73050" prst="slope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36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447800"/>
            <a:ext cx="372520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362200"/>
            <a:ext cx="392396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জগৎটাকে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1" y="3352800"/>
            <a:ext cx="39624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267200"/>
            <a:ext cx="3775377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ঘুর্ণিপাকে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105400"/>
            <a:ext cx="391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দেশান্তরে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1676400"/>
            <a:ext cx="3905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2667000"/>
            <a:ext cx="430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নেশায়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0620" y="3581400"/>
            <a:ext cx="453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4572000"/>
            <a:ext cx="346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মরণ-যন্ত্রণাকে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29000" y="5867400"/>
            <a:ext cx="2651760" cy="457200"/>
            <a:chOff x="1905000" y="6096000"/>
            <a:chExt cx="2651760" cy="4572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905000" y="6096000"/>
              <a:ext cx="2194560" cy="0"/>
            </a:xfrm>
            <a:prstGeom prst="line">
              <a:avLst/>
            </a:prstGeom>
            <a:ln w="101600" cmpd="sng">
              <a:solidFill>
                <a:srgbClr val="9929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057400" y="6248400"/>
              <a:ext cx="2194560" cy="0"/>
            </a:xfrm>
            <a:prstGeom prst="line">
              <a:avLst/>
            </a:prstGeom>
            <a:ln w="101600" cmpd="sng">
              <a:solidFill>
                <a:srgbClr val="9929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209800" y="6400800"/>
              <a:ext cx="2194560" cy="0"/>
            </a:xfrm>
            <a:prstGeom prst="line">
              <a:avLst/>
            </a:prstGeom>
            <a:ln w="101600" cmpd="sng">
              <a:solidFill>
                <a:srgbClr val="9929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362200" y="6553200"/>
              <a:ext cx="2194560" cy="0"/>
            </a:xfrm>
            <a:prstGeom prst="line">
              <a:avLst/>
            </a:prstGeom>
            <a:ln w="101600" cmpd="sng">
              <a:solidFill>
                <a:srgbClr val="9929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Half Frame 2"/>
            <p:cNvSpPr/>
            <p:nvPr/>
          </p:nvSpPr>
          <p:spPr>
            <a:xfrm>
              <a:off x="0" y="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 rot="16200000">
              <a:off x="76200" y="60960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8458200" y="60198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382000" y="-762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52600" y="304800"/>
            <a:ext cx="49530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পাঠ্য বইয়ের সাথে সংযোগ </a:t>
            </a:r>
            <a:endParaRPr lang="en-US" sz="4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0"/>
            <a:ext cx="3738562" cy="49847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744377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486400"/>
            <a:ext cx="8763000" cy="707886"/>
          </a:xfrm>
          <a:prstGeom prst="rect">
            <a:avLst/>
          </a:prstGeom>
          <a:solidFill>
            <a:srgbClr val="00B0F0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কে?তার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81400" y="914400"/>
            <a:ext cx="3733800" cy="3657600"/>
            <a:chOff x="1619646" y="1770099"/>
            <a:chExt cx="2279727" cy="1972056"/>
          </a:xfrm>
        </p:grpSpPr>
        <p:sp>
          <p:nvSpPr>
            <p:cNvPr id="5" name="Hexagon 4"/>
            <p:cNvSpPr/>
            <p:nvPr/>
          </p:nvSpPr>
          <p:spPr>
            <a:xfrm>
              <a:off x="1619646" y="1770099"/>
              <a:ext cx="2279727" cy="1972056"/>
            </a:xfrm>
            <a:prstGeom prst="hexagon">
              <a:avLst>
                <a:gd name="adj" fmla="val 28570"/>
                <a:gd name="vf" fmla="val 115470"/>
              </a:avLst>
            </a:prstGeom>
            <a:blipFill rotWithShape="0">
              <a:blip r:embed="rId2" cstate="email">
                <a:extLst>
                  <a:ext uri="{28A0092B-C50C-407E-A947-70E740481C1C}">
                    <a14:useLocalDpi xmlns:lc="http://schemas.openxmlformats.org/drawingml/2006/lockedCanvas" xmlns:a14="http://schemas.microsoft.com/office/drawing/2010/main" xmlns:dgm="http://schemas.openxmlformats.org/drawingml/2006/diagram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Hexagon 4"/>
            <p:cNvSpPr/>
            <p:nvPr/>
          </p:nvSpPr>
          <p:spPr>
            <a:xfrm>
              <a:off x="1997429" y="2096896"/>
              <a:ext cx="1524161" cy="1318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Half Frame 7"/>
            <p:cNvSpPr/>
            <p:nvPr/>
          </p:nvSpPr>
          <p:spPr>
            <a:xfrm>
              <a:off x="0" y="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76200" y="60960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458200" y="60198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382000" y="-762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Half Frame 2"/>
            <p:cNvSpPr/>
            <p:nvPr/>
          </p:nvSpPr>
          <p:spPr>
            <a:xfrm>
              <a:off x="0" y="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 rot="16200000">
              <a:off x="76200" y="60960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8458200" y="60198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382000" y="-762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400" y="2667000"/>
            <a:ext cx="7393572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657600"/>
            <a:ext cx="8526253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ঘূর্ণিপাকে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724400"/>
            <a:ext cx="747500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457200"/>
            <a:ext cx="2819400" cy="1200329"/>
          </a:xfrm>
          <a:prstGeom prst="rect">
            <a:avLst/>
          </a:prstGeom>
          <a:solidFill>
            <a:srgbClr val="D1EB35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Half Frame 2"/>
            <p:cNvSpPr/>
            <p:nvPr/>
          </p:nvSpPr>
          <p:spPr>
            <a:xfrm>
              <a:off x="0" y="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 rot="16200000">
              <a:off x="76200" y="60960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8458200" y="60198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382000" y="-762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76600" y="457200"/>
            <a:ext cx="2285999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ndexjj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1219200" cy="1303476"/>
          </a:xfrm>
          <a:prstGeom prst="rect">
            <a:avLst/>
          </a:prstGeom>
        </p:spPr>
      </p:pic>
      <p:pic>
        <p:nvPicPr>
          <p:cNvPr id="9" name="Picture 8" descr="indexjj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04800"/>
            <a:ext cx="1219200" cy="1303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1447800"/>
            <a:ext cx="3643312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52578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কবিতার মূলভাব মুখস্থ করে আসবে।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8209" y="1357743"/>
            <a:ext cx="955964" cy="113607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43026" y="1357743"/>
            <a:ext cx="955964" cy="1136072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44459" y="1357743"/>
            <a:ext cx="955964" cy="1136072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45893" y="1357743"/>
            <a:ext cx="955964" cy="1136072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47326" y="1357743"/>
            <a:ext cx="955964" cy="1136072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27979" y="1357743"/>
            <a:ext cx="955964" cy="1136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808631" y="1357743"/>
            <a:ext cx="955964" cy="113607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980215" y="1343886"/>
            <a:ext cx="955964" cy="1136072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00" y="152400"/>
            <a:ext cx="9144000" cy="6705600"/>
            <a:chOff x="0" y="0"/>
            <a:chExt cx="9144000" cy="6858000"/>
          </a:xfrm>
        </p:grpSpPr>
        <p:sp>
          <p:nvSpPr>
            <p:cNvPr id="12" name="Half Frame 11"/>
            <p:cNvSpPr/>
            <p:nvPr/>
          </p:nvSpPr>
          <p:spPr>
            <a:xfrm>
              <a:off x="0" y="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76200" y="60960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458200" y="60198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82000" y="-762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45700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962400"/>
            <a:ext cx="3962400" cy="2123658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পিন্টু চক্রবর্ত্তী</a:t>
            </a:r>
          </a:p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গুরুকচি সরকারি প্রাথমিক বিদ্যাল্যয়</a:t>
            </a:r>
          </a:p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গোয়াইনঘাট- সিলেট।</a:t>
            </a:r>
          </a:p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০১৭৭৪১৪৯০৭৭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00400" y="228600"/>
            <a:ext cx="3200400" cy="762000"/>
            <a:chOff x="2895600" y="457200"/>
            <a:chExt cx="3200400" cy="762000"/>
          </a:xfrm>
        </p:grpSpPr>
        <p:sp>
          <p:nvSpPr>
            <p:cNvPr id="5" name="Left-Right Arrow 4"/>
            <p:cNvSpPr/>
            <p:nvPr/>
          </p:nvSpPr>
          <p:spPr>
            <a:xfrm rot="5400000">
              <a:off x="4114800" y="-762000"/>
              <a:ext cx="762000" cy="3200400"/>
            </a:xfrm>
            <a:prstGeom prst="leftRightArrow">
              <a:avLst>
                <a:gd name="adj1" fmla="val 17591"/>
                <a:gd name="adj2" fmla="val 42836"/>
              </a:avLst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343400" y="609600"/>
              <a:ext cx="304800" cy="4572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381000"/>
            <a:ext cx="2813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EAD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EAD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EAD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EAD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4EAD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962400"/>
            <a:ext cx="35814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01600">
            <a:solidFill>
              <a:srgbClr val="FF0000"/>
            </a:solidFill>
            <a:prstDash val="sysDash"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শ্রেণিঃ-পঞ্চম</a:t>
            </a:r>
            <a:endParaRPr lang="en-US" sz="2800" dirty="0" smtClean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800" dirty="0" smtClean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2800" dirty="0" smtClean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অংশঃ</a:t>
            </a:r>
            <a:r>
              <a:rPr lang="en-US" sz="280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280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80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lang="en-US" sz="280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মরন</a:t>
            </a:r>
            <a:r>
              <a:rPr lang="en-US" sz="280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বরন</a:t>
            </a:r>
            <a:r>
              <a:rPr lang="en-US" sz="280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যন্ত্রনাকে</a:t>
            </a:r>
            <a:r>
              <a:rPr lang="en-US" sz="280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685800" cy="838200"/>
          </a:xfrm>
          <a:prstGeom prst="halfFram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91914" y="6076604"/>
            <a:ext cx="685800" cy="838200"/>
          </a:xfrm>
          <a:prstGeom prst="halfFram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382000" y="-76200"/>
            <a:ext cx="685800" cy="838200"/>
          </a:xfrm>
          <a:prstGeom prst="halfFram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8458200" y="6019800"/>
            <a:ext cx="685800" cy="838200"/>
          </a:xfrm>
          <a:prstGeom prst="halfFram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53200" y="1447800"/>
            <a:ext cx="1635504" cy="2128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RlYjoNghmYLMDPHq1cbgTqUgzcZE8ZiCb2LHLMC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6477000" y="457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EAD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EAD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EAD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4EAD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4EAD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sourcek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371600"/>
            <a:ext cx="1905000" cy="1998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Half Frame 1"/>
            <p:cNvSpPr/>
            <p:nvPr/>
          </p:nvSpPr>
          <p:spPr>
            <a:xfrm>
              <a:off x="0" y="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16200000">
              <a:off x="76200" y="60960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 rot="10800000">
              <a:off x="8458200" y="60198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382000" y="-762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4400" y="457200"/>
            <a:ext cx="7162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এসো আমরা সবাই মিলে একটা ভিডিও দেখি।  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33800" y="2819400"/>
          <a:ext cx="1471612" cy="439737"/>
        </p:xfrm>
        <a:graphic>
          <a:graphicData uri="http://schemas.openxmlformats.org/presentationml/2006/ole">
            <p:oleObj spid="_x0000_s2050" name="Packager Shell Object" showAsIcon="1" r:id="rId4" imgW="1962720" imgH="440280" progId="Package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5029200"/>
            <a:ext cx="4953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ভিডিওতে কি দেখলে? </a:t>
            </a:r>
            <a:endParaRPr lang="en-US" sz="5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Half Frame 2"/>
            <p:cNvSpPr/>
            <p:nvPr/>
          </p:nvSpPr>
          <p:spPr>
            <a:xfrm>
              <a:off x="0" y="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 rot="16200000">
              <a:off x="76200" y="60960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8458200" y="60198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382000" y="-762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685800"/>
            <a:ext cx="8153400" cy="101566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আমাদের আজকের পাঠ </a:t>
            </a:r>
            <a:r>
              <a:rPr lang="bn-BD" sz="6000" dirty="0" smtClean="0"/>
              <a:t>- </a:t>
            </a:r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সংকল্প</a:t>
            </a:r>
            <a:r>
              <a:rPr lang="bn-BD" sz="6000" dirty="0" smtClean="0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71800" y="2133600"/>
            <a:ext cx="3124200" cy="2895600"/>
            <a:chOff x="1619646" y="1770099"/>
            <a:chExt cx="2279727" cy="1972056"/>
          </a:xfrm>
        </p:grpSpPr>
        <p:sp>
          <p:nvSpPr>
            <p:cNvPr id="9" name="Hexagon 8"/>
            <p:cNvSpPr/>
            <p:nvPr/>
          </p:nvSpPr>
          <p:spPr>
            <a:xfrm>
              <a:off x="1619646" y="1770099"/>
              <a:ext cx="2279727" cy="1972056"/>
            </a:xfrm>
            <a:prstGeom prst="hexagon">
              <a:avLst>
                <a:gd name="adj" fmla="val 28570"/>
                <a:gd name="vf" fmla="val 115470"/>
              </a:avLst>
            </a:prstGeom>
            <a:blipFill rotWithShape="0">
              <a:blip r:embed="rId3" cstate="email">
                <a:extLst>
                  <a:ext uri="{28A0092B-C50C-407E-A947-70E740481C1C}">
                    <a14:useLocalDpi xmlns:lc="http://schemas.openxmlformats.org/drawingml/2006/lockedCanvas" xmlns:a14="http://schemas.microsoft.com/office/drawing/2010/main" xmlns:dgm="http://schemas.openxmlformats.org/drawingml/2006/diagram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 4"/>
            <p:cNvSpPr/>
            <p:nvPr/>
          </p:nvSpPr>
          <p:spPr>
            <a:xfrm>
              <a:off x="1997429" y="2096896"/>
              <a:ext cx="1524161" cy="1318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3600" y="5334000"/>
            <a:ext cx="5562600" cy="830997"/>
          </a:xfrm>
          <a:prstGeom prst="rect">
            <a:avLst/>
          </a:prstGeom>
          <a:noFill/>
          <a:ln w="117475">
            <a:solidFill>
              <a:srgbClr val="9929D7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কবি - </a:t>
            </a:r>
            <a:r>
              <a:rPr lang="bn-BD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কাজী নজরুল ইসলাম  </a:t>
            </a:r>
            <a:endParaRPr lang="en-US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85800" y="2286000"/>
            <a:ext cx="1143000" cy="2743200"/>
            <a:chOff x="685800" y="2438400"/>
            <a:chExt cx="1219200" cy="2590800"/>
          </a:xfrm>
        </p:grpSpPr>
        <p:sp>
          <p:nvSpPr>
            <p:cNvPr id="13" name="Isosceles Triangle 12"/>
            <p:cNvSpPr/>
            <p:nvPr/>
          </p:nvSpPr>
          <p:spPr>
            <a:xfrm rot="10800000">
              <a:off x="685800" y="4267200"/>
              <a:ext cx="1219200" cy="762000"/>
            </a:xfrm>
            <a:prstGeom prst="triangle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endCxn id="13" idx="3"/>
            </p:cNvCxnSpPr>
            <p:nvPr/>
          </p:nvCxnSpPr>
          <p:spPr>
            <a:xfrm rot="5400000">
              <a:off x="685800" y="3657600"/>
              <a:ext cx="1219200" cy="1588"/>
            </a:xfrm>
            <a:prstGeom prst="line">
              <a:avLst/>
            </a:prstGeom>
            <a:ln w="114300" cmpd="sng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1066800" y="2438400"/>
              <a:ext cx="457200" cy="6096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96200" y="2133600"/>
            <a:ext cx="1143000" cy="2743200"/>
            <a:chOff x="685800" y="2438400"/>
            <a:chExt cx="1219200" cy="2590800"/>
          </a:xfrm>
        </p:grpSpPr>
        <p:sp>
          <p:nvSpPr>
            <p:cNvPr id="29" name="Isosceles Triangle 28"/>
            <p:cNvSpPr/>
            <p:nvPr/>
          </p:nvSpPr>
          <p:spPr>
            <a:xfrm rot="10800000">
              <a:off x="685800" y="4267200"/>
              <a:ext cx="1219200" cy="762000"/>
            </a:xfrm>
            <a:prstGeom prst="triangle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endCxn id="29" idx="3"/>
            </p:cNvCxnSpPr>
            <p:nvPr/>
          </p:nvCxnSpPr>
          <p:spPr>
            <a:xfrm rot="5400000">
              <a:off x="685800" y="3657600"/>
              <a:ext cx="1219200" cy="1588"/>
            </a:xfrm>
            <a:prstGeom prst="line">
              <a:avLst/>
            </a:prstGeom>
            <a:ln w="114300" cmpd="sng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066800" y="2438400"/>
              <a:ext cx="457200" cy="609600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 descr="imag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228600"/>
              <a:ext cx="3886200" cy="160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Half Frame 1"/>
            <p:cNvSpPr/>
            <p:nvPr/>
          </p:nvSpPr>
          <p:spPr>
            <a:xfrm>
              <a:off x="0" y="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5400000">
              <a:off x="8382000" y="-762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 rot="10800000">
              <a:off x="8458200" y="60198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76200" y="60960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1981200"/>
              <a:ext cx="8458200" cy="4247317"/>
            </a:xfrm>
            <a:prstGeom prst="rect">
              <a:avLst/>
            </a:prstGeom>
            <a:noFill/>
            <a:ln w="85725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bn-IN" sz="3600" b="1" dirty="0">
                  <a:ln w="0"/>
                  <a:solidFill>
                    <a:srgbClr val="7030A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 শেষে শিক্ষার্থীরা...</a:t>
              </a:r>
            </a:p>
            <a:p>
              <a:pPr>
                <a:defRPr/>
              </a:pPr>
              <a:r>
                <a:rPr lang="bn-IN" sz="3600" b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ক. প্রমিত উচ্চারণে ও ছন্দ বজায় রেখে কবিতা আবৃত্তি করতে পারবে। </a:t>
              </a:r>
            </a:p>
            <a:p>
              <a:pPr>
                <a:defRPr/>
              </a:pPr>
              <a:r>
                <a:rPr lang="bn-IN" sz="3600" b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খ. নতুন শব্দের অর্থ বলতে পারবে।</a:t>
              </a:r>
            </a:p>
            <a:p>
              <a:pPr>
                <a:defRPr/>
              </a:pPr>
              <a:r>
                <a:rPr lang="bn-IN" sz="3600" b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গ. যুক্তবর্ণ সহযোগে  তৈরি শব্দ চিহ্নিত করে যুক্তবর্ণ ভেঙ্গে লিখতে পারবে। </a:t>
              </a:r>
            </a:p>
            <a:p>
              <a:pPr>
                <a:defRPr/>
              </a:pPr>
              <a:r>
                <a:rPr lang="bn-IN" sz="3600" b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ঘ. কবিতাংশটুকুর মূলভাব বলতে পারবে।   </a:t>
              </a:r>
            </a:p>
            <a:p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685800"/>
              <a:ext cx="190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শিখন ফল </a:t>
              </a:r>
              <a:endPara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Half Frame 2"/>
            <p:cNvSpPr/>
            <p:nvPr/>
          </p:nvSpPr>
          <p:spPr>
            <a:xfrm>
              <a:off x="0" y="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 rot="16200000">
              <a:off x="76200" y="60960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8458200" y="60198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382000" y="-762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4138031005"/>
              </p:ext>
            </p:extLst>
          </p:nvPr>
        </p:nvGraphicFramePr>
        <p:xfrm>
          <a:off x="2667000" y="762000"/>
          <a:ext cx="5476723" cy="555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0538" y="660904"/>
            <a:ext cx="2058283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unnamed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295400"/>
            <a:ext cx="1524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Half Frame 2"/>
            <p:cNvSpPr/>
            <p:nvPr/>
          </p:nvSpPr>
          <p:spPr>
            <a:xfrm>
              <a:off x="0" y="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 rot="16200000">
              <a:off x="76200" y="60960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8458200" y="60198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382000" y="-762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lum brigh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57200" y="381000"/>
            <a:ext cx="2999574" cy="3332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8600" y="3962400"/>
            <a:ext cx="336665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992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3600" b="1" dirty="0" smtClean="0">
                <a:solidFill>
                  <a:srgbClr val="992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92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rgbClr val="992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92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b="1" dirty="0" smtClean="0">
                <a:solidFill>
                  <a:srgbClr val="992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92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3600" b="1" dirty="0" smtClean="0">
                <a:solidFill>
                  <a:srgbClr val="992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929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endParaRPr lang="en-US" sz="3600" b="1" dirty="0">
              <a:solidFill>
                <a:srgbClr val="9929D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724400"/>
            <a:ext cx="3923969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জগৎটাকে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,-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257800"/>
            <a:ext cx="351797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943600"/>
            <a:ext cx="302883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ঘুর্ণিপাকে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458" name="AutoShape 2" descr="Image result for world pic gpj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Image result for world pic gpj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57200"/>
            <a:ext cx="3968646" cy="2993081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Half Frame 2"/>
            <p:cNvSpPr/>
            <p:nvPr/>
          </p:nvSpPr>
          <p:spPr>
            <a:xfrm>
              <a:off x="0" y="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 rot="16200000">
              <a:off x="76200" y="60960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8458200" y="60198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382000" y="-762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8200" y="4724400"/>
            <a:ext cx="4117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দেশান্তরে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266" y="5336905"/>
            <a:ext cx="3905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ছুটছে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indexv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438400" y="2362199"/>
            <a:ext cx="3505200" cy="2253343"/>
          </a:xfrm>
          <a:prstGeom prst="rect">
            <a:avLst/>
          </a:prstGeom>
        </p:spPr>
      </p:pic>
      <p:pic>
        <p:nvPicPr>
          <p:cNvPr id="10" name="Picture 9" descr="index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84" y="152400"/>
            <a:ext cx="3180242" cy="1866900"/>
          </a:xfrm>
          <a:prstGeom prst="rect">
            <a:avLst/>
          </a:prstGeom>
        </p:spPr>
      </p:pic>
      <p:pic>
        <p:nvPicPr>
          <p:cNvPr id="11" name="Picture 10" descr="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8600"/>
            <a:ext cx="2848391" cy="189547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Half Frame 2"/>
            <p:cNvSpPr/>
            <p:nvPr/>
          </p:nvSpPr>
          <p:spPr>
            <a:xfrm>
              <a:off x="0" y="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 rot="16200000">
              <a:off x="76200" y="60960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8458200" y="60198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382000" y="-76200"/>
              <a:ext cx="685800" cy="838200"/>
            </a:xfrm>
            <a:prstGeom prst="halfFram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3352800"/>
            <a:ext cx="453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নেশায়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962400"/>
            <a:ext cx="453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মরছে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648200"/>
            <a:ext cx="453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5334000"/>
            <a:ext cx="346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বরন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মরণ-যন্ত্রণাকে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4015675" cy="2363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533400"/>
            <a:ext cx="3733800" cy="227352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323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flora</dc:creator>
  <cp:lastModifiedBy>flora</cp:lastModifiedBy>
  <cp:revision>43</cp:revision>
  <dcterms:created xsi:type="dcterms:W3CDTF">2006-08-16T00:00:00Z</dcterms:created>
  <dcterms:modified xsi:type="dcterms:W3CDTF">2021-02-08T16:43:23Z</dcterms:modified>
</cp:coreProperties>
</file>