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1653-27BD-4FA3-B53B-4E7473E2752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A59-596D-4FD5-BA5F-6D3AD18A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5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1653-27BD-4FA3-B53B-4E7473E2752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A59-596D-4FD5-BA5F-6D3AD18A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9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1653-27BD-4FA3-B53B-4E7473E2752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A59-596D-4FD5-BA5F-6D3AD18A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9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1653-27BD-4FA3-B53B-4E7473E2752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A59-596D-4FD5-BA5F-6D3AD18A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1653-27BD-4FA3-B53B-4E7473E2752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A59-596D-4FD5-BA5F-6D3AD18A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5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1653-27BD-4FA3-B53B-4E7473E2752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A59-596D-4FD5-BA5F-6D3AD18A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4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1653-27BD-4FA3-B53B-4E7473E2752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A59-596D-4FD5-BA5F-6D3AD18A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8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1653-27BD-4FA3-B53B-4E7473E2752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A59-596D-4FD5-BA5F-6D3AD18A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8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1653-27BD-4FA3-B53B-4E7473E2752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A59-596D-4FD5-BA5F-6D3AD18A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2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1653-27BD-4FA3-B53B-4E7473E2752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A59-596D-4FD5-BA5F-6D3AD18A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1653-27BD-4FA3-B53B-4E7473E2752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A59-596D-4FD5-BA5F-6D3AD18A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5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E1653-27BD-4FA3-B53B-4E7473E2752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EA59-596D-4FD5-BA5F-6D3AD18A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5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4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ulomb's la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79" y="1626600"/>
            <a:ext cx="12087616" cy="51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0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0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8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1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208"/>
            <a:ext cx="12192000" cy="69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8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9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0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4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1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8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9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9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2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0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8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SHYMAL CHANDRA SAHA</dc:creator>
  <cp:lastModifiedBy>SHYMAL CHANDRA SAHA</cp:lastModifiedBy>
  <cp:revision>10</cp:revision>
  <dcterms:created xsi:type="dcterms:W3CDTF">2021-02-08T18:25:40Z</dcterms:created>
  <dcterms:modified xsi:type="dcterms:W3CDTF">2021-02-08T19:24:38Z</dcterms:modified>
</cp:coreProperties>
</file>