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81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81" y="2105297"/>
            <a:ext cx="3312455" cy="391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43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6754"/>
            <a:ext cx="10018713" cy="1384663"/>
          </a:xfrm>
        </p:spPr>
        <p:txBody>
          <a:bodyPr>
            <a:normAutofit fontScale="90000"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দ্র্যতা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Content Placeholder 3" descr="banglades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132" y="1201784"/>
            <a:ext cx="8151224" cy="43107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811590" y="1946365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BANGLADESH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64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09" y="241663"/>
            <a:ext cx="10018713" cy="17525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জনসংখ্যাস্ফীতি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marke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4309" y="2140363"/>
            <a:ext cx="3440388" cy="2402378"/>
          </a:xfrm>
          <a:prstGeom prst="rect">
            <a:avLst/>
          </a:prstGeom>
        </p:spPr>
      </p:pic>
      <p:pic>
        <p:nvPicPr>
          <p:cNvPr id="6" name="Picture 5" descr="uigutu7g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35" y="2140363"/>
            <a:ext cx="3098528" cy="2402378"/>
          </a:xfrm>
          <a:prstGeom prst="rect">
            <a:avLst/>
          </a:prstGeom>
        </p:spPr>
      </p:pic>
      <p:pic>
        <p:nvPicPr>
          <p:cNvPr id="7" name="Picture 6" descr="nizam 1.jpg"/>
          <p:cNvPicPr>
            <a:picLocks noChangeAspect="1"/>
          </p:cNvPicPr>
          <p:nvPr/>
        </p:nvPicPr>
        <p:blipFill>
          <a:blip r:embed="rId4"/>
          <a:srcRect t="36959"/>
          <a:stretch>
            <a:fillRect/>
          </a:stretch>
        </p:blipFill>
        <p:spPr>
          <a:xfrm>
            <a:off x="8462101" y="2140363"/>
            <a:ext cx="3040921" cy="2382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4309" y="5146766"/>
            <a:ext cx="1001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বৃদ্দ্বি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অধিকহারে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09" y="241662"/>
            <a:ext cx="10018713" cy="17525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বেকারত্ব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4309" y="2180726"/>
            <a:ext cx="3139943" cy="25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21192"/>
          <a:stretch>
            <a:fillRect/>
          </a:stretch>
        </p:blipFill>
        <p:spPr bwMode="auto">
          <a:xfrm>
            <a:off x="4797476" y="2180727"/>
            <a:ext cx="3131678" cy="25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Documents and Settings\TTC\Desktop\police\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0308" y="2180727"/>
            <a:ext cx="3292713" cy="25585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84309" y="5055325"/>
            <a:ext cx="1001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আধিকহারে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877049"/>
            <a:ext cx="10018713" cy="38927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10" y="97971"/>
            <a:ext cx="10018713" cy="1752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সম্পদের  অসম বন্টন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294142" y="2366240"/>
            <a:ext cx="2024743" cy="19575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02766" y="2403567"/>
            <a:ext cx="2865622" cy="19202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55017" y="2403567"/>
            <a:ext cx="2761120" cy="19550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>
            <a:off x="4208852" y="4235632"/>
            <a:ext cx="1614569" cy="1243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28045" y="3250160"/>
            <a:ext cx="85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1547" y="4750528"/>
            <a:ext cx="106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021" y="4380920"/>
            <a:ext cx="51786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7941" y="5545496"/>
            <a:ext cx="49638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6043428" y="4075611"/>
            <a:ext cx="2081669" cy="14031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9468923" y="2366240"/>
            <a:ext cx="1267097" cy="10711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0"/>
            <a:endCxn id="29" idx="0"/>
          </p:cNvCxnSpPr>
          <p:nvPr/>
        </p:nvCxnSpPr>
        <p:spPr>
          <a:xfrm flipV="1">
            <a:off x="7084263" y="2366240"/>
            <a:ext cx="3018209" cy="17093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136514" y="2465456"/>
            <a:ext cx="2965957" cy="16662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89609" y="5579433"/>
            <a:ext cx="59059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44480" y="3562734"/>
            <a:ext cx="57476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13388" y="4688972"/>
            <a:ext cx="87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41188" y="2901816"/>
            <a:ext cx="102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10" y="280851"/>
            <a:ext cx="10018713" cy="17525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প্রাকৃতিক দূর্যোগ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drou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0" y="2403225"/>
            <a:ext cx="2813370" cy="2247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gernoj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20" y="2403225"/>
            <a:ext cx="3505200" cy="2247152"/>
          </a:xfrm>
          <a:prstGeom prst="rect">
            <a:avLst/>
          </a:prstGeom>
        </p:spPr>
      </p:pic>
      <p:pic>
        <p:nvPicPr>
          <p:cNvPr id="9" name="Picture 8" descr="flood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0560" y="2403225"/>
            <a:ext cx="2977414" cy="2247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4311" y="4924697"/>
            <a:ext cx="978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ঘর-বাড়ি,ফসলের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9" y="2204743"/>
            <a:ext cx="2943999" cy="1988434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10" y="176348"/>
            <a:ext cx="10018713" cy="1752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কৃষি নির্ভর অর্থনীতি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5" y="2204743"/>
            <a:ext cx="3370218" cy="1988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75" y="2204743"/>
            <a:ext cx="3348948" cy="1988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4309" y="4741817"/>
            <a:ext cx="10018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10" y="669360"/>
            <a:ext cx="1055964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অস্থিরতা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angladesh-Politic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310" y="2261257"/>
            <a:ext cx="3766959" cy="2010297"/>
          </a:xfrm>
          <a:prstGeom prst="rect">
            <a:avLst/>
          </a:prstGeom>
        </p:spPr>
      </p:pic>
      <p:pic>
        <p:nvPicPr>
          <p:cNvPr id="6" name="Picture 5" descr="nizam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159" y="2261256"/>
            <a:ext cx="3085012" cy="2010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78" y="2261256"/>
            <a:ext cx="3386276" cy="2010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4310" y="5068389"/>
            <a:ext cx="1055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স্তাবর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অস্তাবর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545" y="326571"/>
            <a:ext cx="10184608" cy="1528356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অশিক্ষা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45" y="1854927"/>
            <a:ext cx="3389471" cy="233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00" y="1854928"/>
            <a:ext cx="3139169" cy="233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53" y="1854927"/>
            <a:ext cx="3429000" cy="233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545" y="4859383"/>
            <a:ext cx="1018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নির্ভাহের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31074"/>
            <a:ext cx="10707689" cy="144997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881051"/>
            <a:ext cx="3806146" cy="24427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26" y="1881051"/>
            <a:ext cx="3480071" cy="2442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29" y="1881051"/>
            <a:ext cx="3069771" cy="2442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4312" y="5016137"/>
            <a:ext cx="1070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157549"/>
            <a:ext cx="3048500" cy="1722120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11" y="1208156"/>
            <a:ext cx="1001871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বৈদেশিক ঋণের উপর নির্ভরশীলতা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5" y="2157549"/>
            <a:ext cx="2834640" cy="1722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8" y="2157549"/>
            <a:ext cx="3187335" cy="1762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4311" y="4624251"/>
            <a:ext cx="9645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09007"/>
            <a:ext cx="10018713" cy="109728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170803" y="2547257"/>
            <a:ext cx="4328659" cy="36162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বি,এস,এস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এম,এস,এস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মাস্টার্স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ভিক্টোরিয়া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কলেজ,কুমিল্লা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বি,এ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বিশ্ববিদ্যালয়,কুষ্টিয়া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আগানগর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কলেজ,বরুড়া,কুমিল্লা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মোবাইলঃ০১৮৬৬-৭৪১৬১১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ই-মেইলঃrmhannan74@gmail.com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7631706" y="2716667"/>
            <a:ext cx="3474720" cy="23321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endParaRPr lang="en-US" sz="6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endParaRPr lang="en-US" sz="6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6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১০/০২/২০২১</a:t>
            </a:r>
            <a:endParaRPr lang="en-US" sz="6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4" y="209007"/>
            <a:ext cx="1774235" cy="23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74" y="446315"/>
            <a:ext cx="2124342" cy="23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056868"/>
            <a:ext cx="3492638" cy="2097120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11" y="597068"/>
            <a:ext cx="10018712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বানিজ্য ঘাটতি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66" y="2056868"/>
            <a:ext cx="3044734" cy="2097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42" y="2056868"/>
            <a:ext cx="2908181" cy="2097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4311" y="5146766"/>
            <a:ext cx="10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74320"/>
            <a:ext cx="10018713" cy="1332411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C:\Users\need\Downloads\SHAREit\CPH1909\photo\IMG_20200902_233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68" t="5556" r="4381" b="7778"/>
          <a:stretch>
            <a:fillRect/>
          </a:stretch>
        </p:blipFill>
        <p:spPr bwMode="auto">
          <a:xfrm>
            <a:off x="3051604" y="1489165"/>
            <a:ext cx="6884126" cy="3252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566160" y="5107578"/>
            <a:ext cx="595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বৃদ্দ্বির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বৃদ্দ্বির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অসচ্ছলতাকে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সাধারণ,নিরংকুশ,চরম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বৃদ্দ্বির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বৃদ্দ্বি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52697"/>
            <a:ext cx="10018713" cy="1175658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6" y="1674222"/>
            <a:ext cx="6818811" cy="3124200"/>
          </a:xfrm>
        </p:spPr>
      </p:pic>
      <p:sp>
        <p:nvSpPr>
          <p:cNvPr id="7" name="TextBox 6"/>
          <p:cNvSpPr txBox="1"/>
          <p:nvPr/>
        </p:nvSpPr>
        <p:spPr>
          <a:xfrm>
            <a:off x="2952205" y="5146766"/>
            <a:ext cx="681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বৃদ্দ্বির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13510"/>
            <a:ext cx="10018713" cy="128015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84310" y="3998267"/>
            <a:ext cx="1001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248" y="1593669"/>
            <a:ext cx="765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মোবারকবাদ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12" y="2420828"/>
            <a:ext cx="8231906" cy="3154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73888" y="5869662"/>
            <a:ext cx="2080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5132"/>
            <a:ext cx="10018713" cy="109727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2" y="1854926"/>
            <a:ext cx="3153002" cy="1833382"/>
          </a:xfrm>
        </p:spPr>
      </p:pic>
      <p:sp>
        <p:nvSpPr>
          <p:cNvPr id="5" name="TextBox 4"/>
          <p:cNvSpPr txBox="1"/>
          <p:nvPr/>
        </p:nvSpPr>
        <p:spPr>
          <a:xfrm>
            <a:off x="3325924" y="1183008"/>
            <a:ext cx="633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854926"/>
            <a:ext cx="2521132" cy="1833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47" y="1854926"/>
            <a:ext cx="3018336" cy="1833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4108813"/>
            <a:ext cx="3153003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4108814"/>
            <a:ext cx="2521133" cy="184785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4647" y="4108813"/>
            <a:ext cx="3018336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14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43691"/>
            <a:ext cx="10018713" cy="146304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1945457"/>
            <a:ext cx="2996249" cy="1751331"/>
          </a:xfrm>
          <a:prstGeom prst="rect">
            <a:avLst/>
          </a:prstGeom>
        </p:spPr>
      </p:pic>
      <p:pic>
        <p:nvPicPr>
          <p:cNvPr id="5" name="Picture 4" descr="marke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3500" y="1945458"/>
            <a:ext cx="3091542" cy="1751330"/>
          </a:xfrm>
          <a:prstGeom prst="rect">
            <a:avLst/>
          </a:prstGeom>
        </p:spPr>
      </p:pic>
      <p:pic>
        <p:nvPicPr>
          <p:cNvPr id="6" name="Picture 5" descr="drou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349" y="1945458"/>
            <a:ext cx="3187337" cy="1751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6" descr="C:\Documents and Settings\TTC\Desktop\police\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4309" y="4466587"/>
            <a:ext cx="2996249" cy="1908086"/>
          </a:xfrm>
          <a:prstGeom prst="rect">
            <a:avLst/>
          </a:prstGeom>
          <a:noFill/>
        </p:spPr>
      </p:pic>
      <p:pic>
        <p:nvPicPr>
          <p:cNvPr id="8" name="Picture 7" descr="gernoj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084" y="4466587"/>
            <a:ext cx="3125958" cy="1908086"/>
          </a:xfrm>
          <a:prstGeom prst="rect">
            <a:avLst/>
          </a:prstGeom>
        </p:spPr>
      </p:pic>
      <p:pic>
        <p:nvPicPr>
          <p:cNvPr id="9" name="Picture 8" descr="Bangladesh-Politic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349" y="4466587"/>
            <a:ext cx="3187336" cy="19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বৃদ্দ্বির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82880"/>
            <a:ext cx="10018713" cy="131934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75657"/>
            <a:ext cx="10018713" cy="4950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একটি আপেক্ষিক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সাধারনতঃ আর্থিক অসচ্ছ্বলতা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দারিদ্র্য বলে।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কথায় দারিদ্র্য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বলতে এমন এক পরিস্থিতিকে বুঝায়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যেখানে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মানুষ নূন্যতম  মৌল মানবিক চাহিদাপূরণে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অক্ষম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সমাজ বিজ্ঞানী গিলিন এর মতে , “ যাদের জীবন যাত্রার মান  তাদের সমাজ নির্ধারিত জীবনযাত্রার মানের চেয়ে নিচে তাকে দারিদ্র্য বলে । 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সমাজ বিজ্ঞানী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গিলিন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এর মতে ,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“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যাদের জীবন যাত্রার মান  তাদের সমাজ নির্ধারিত জীবনযাত্রার মানের চেয়ে নিচে তাকে দারিদ্র্য বলে । 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57200"/>
            <a:ext cx="9932626" cy="158060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need\Pictures\St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5214" y="2037807"/>
            <a:ext cx="4950822" cy="26808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081452"/>
            <a:ext cx="453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561" y="278672"/>
            <a:ext cx="10018713" cy="12409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826033" y="1519645"/>
            <a:ext cx="484632" cy="1332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4807" y="2852052"/>
            <a:ext cx="7576458" cy="18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103120" y="3037106"/>
            <a:ext cx="484632" cy="1147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26034" y="3037105"/>
            <a:ext cx="484632" cy="1147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437261" y="3037105"/>
            <a:ext cx="484632" cy="1147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39829" y="4181192"/>
            <a:ext cx="24878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9406" y="4184879"/>
            <a:ext cx="211788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নিরঙ্কুশ দারিদ্র্য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6237" y="4229099"/>
            <a:ext cx="1992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চরম দারিদ্র্য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13510"/>
            <a:ext cx="10018713" cy="146304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21" y="1593669"/>
            <a:ext cx="6087291" cy="3396341"/>
          </a:xfrm>
        </p:spPr>
      </p:pic>
      <p:sp>
        <p:nvSpPr>
          <p:cNvPr id="5" name="TextBox 4"/>
          <p:cNvSpPr txBox="1"/>
          <p:nvPr/>
        </p:nvSpPr>
        <p:spPr>
          <a:xfrm>
            <a:off x="4075612" y="5199017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299</TotalTime>
  <Words>616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Corbel</vt:lpstr>
      <vt:lpstr>NikoshBAN</vt:lpstr>
      <vt:lpstr>Parallax</vt:lpstr>
      <vt:lpstr>আজকের ক্লাসে সবাইকে স্বাগতম </vt:lpstr>
      <vt:lpstr>পরিচিতি </vt:lpstr>
      <vt:lpstr>পূর্বজ্ঞান যাচাই </vt:lpstr>
      <vt:lpstr>দারিদ্র্য </vt:lpstr>
      <vt:lpstr>শিখনফল </vt:lpstr>
      <vt:lpstr>দারিদ্র্য  </vt:lpstr>
      <vt:lpstr>একক কাজ </vt:lpstr>
      <vt:lpstr>দারিদ্র্যের ধরন/প্রকৃতি  </vt:lpstr>
      <vt:lpstr>জোড়ায় কাজ </vt:lpstr>
      <vt:lpstr>বাংলাদেশে দারিদ্র্যতা বৃদ্ধির কারন  </vt:lpstr>
      <vt:lpstr>জনসংখ্যাস্ফীতি</vt:lpstr>
      <vt:lpstr>বেকারত্ব</vt:lpstr>
      <vt:lpstr>সম্পদের  অসম বন্টন</vt:lpstr>
      <vt:lpstr>প্রাকৃতিক দূর্যোগ</vt:lpstr>
      <vt:lpstr>কৃষি নির্ভর অর্থনীতি</vt:lpstr>
      <vt:lpstr>রাজনৈতিক অস্থিরতা</vt:lpstr>
      <vt:lpstr>অশিক্ষা </vt:lpstr>
      <vt:lpstr>কুসংস্কার</vt:lpstr>
      <vt:lpstr>বৈদেশিক ঋণের উপর নির্ভরশীলতা</vt:lpstr>
      <vt:lpstr>বানিজ্য ঘাটতি</vt:lpstr>
      <vt:lpstr>দলগত কাজ </vt:lpstr>
      <vt:lpstr>মূল্যায়ন </vt:lpstr>
      <vt:lpstr>মূল্যায়নের সমাধান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User</dc:creator>
  <cp:lastModifiedBy>User</cp:lastModifiedBy>
  <cp:revision>111</cp:revision>
  <dcterms:created xsi:type="dcterms:W3CDTF">2021-02-08T13:27:09Z</dcterms:created>
  <dcterms:modified xsi:type="dcterms:W3CDTF">2021-02-09T06:17:17Z</dcterms:modified>
</cp:coreProperties>
</file>