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FE325-22ED-4DDF-8269-362753513EFF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8A683618-A3CC-4E50-9A2D-E6941D74183B}">
      <dgm:prSet phldrT="[Text]"/>
      <dgm:spPr>
        <a:xfrm>
          <a:off x="3124190" y="304800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0"/>
              <a:satOff val="0"/>
              <a:lumOff val="0"/>
              <a:alphaOff val="0"/>
            </a:srgb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FB2A0FA8-351B-49A3-9C81-99A1576D7526}" type="parTrans" cxnId="{5DEF37C3-6941-4F20-870A-98686E39A864}">
      <dgm:prSet/>
      <dgm:spPr/>
      <dgm:t>
        <a:bodyPr/>
        <a:lstStyle/>
        <a:p>
          <a:endParaRPr lang="en-US"/>
        </a:p>
      </dgm:t>
    </dgm:pt>
    <dgm:pt modelId="{E3F6C50D-AAAC-46A0-BE0F-EF86595D8007}" type="sibTrans" cxnId="{5DEF37C3-6941-4F20-870A-98686E39A864}">
      <dgm:prSet/>
      <dgm:spPr/>
      <dgm:t>
        <a:bodyPr/>
        <a:lstStyle/>
        <a:p>
          <a:endParaRPr lang="en-US"/>
        </a:p>
      </dgm:t>
    </dgm:pt>
    <dgm:pt modelId="{C8AE1F0D-AB1D-4078-8C15-A086D3FDD372}">
      <dgm:prSet phldrT="[Text]"/>
      <dgm:spPr>
        <a:xfrm>
          <a:off x="3201669" y="990600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2576456"/>
              <a:satOff val="-27551"/>
              <a:lumOff val="7190"/>
              <a:alphaOff val="0"/>
            </a:srgb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E5B33FC2-71FB-4F84-9AB5-BA8F632BA408}" type="parTrans" cxnId="{9862276E-0A13-47E9-BA0F-0E2216BBE873}">
      <dgm:prSet/>
      <dgm:spPr/>
      <dgm:t>
        <a:bodyPr/>
        <a:lstStyle/>
        <a:p>
          <a:endParaRPr lang="en-US"/>
        </a:p>
      </dgm:t>
    </dgm:pt>
    <dgm:pt modelId="{45F47968-D1B4-49A3-B31C-FD2ED78A49A4}" type="sibTrans" cxnId="{9862276E-0A13-47E9-BA0F-0E2216BBE873}">
      <dgm:prSet/>
      <dgm:spPr/>
      <dgm:t>
        <a:bodyPr/>
        <a:lstStyle/>
        <a:p>
          <a:endParaRPr lang="en-US"/>
        </a:p>
      </dgm:t>
    </dgm:pt>
    <dgm:pt modelId="{80FCA962-0314-47F2-BBDB-54C7343E70EC}">
      <dgm:prSet phldrT="[Text]"/>
      <dgm:spPr>
        <a:xfrm>
          <a:off x="3201669" y="1676399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5152912"/>
              <a:satOff val="-55102"/>
              <a:lumOff val="14379"/>
              <a:alphaOff val="0"/>
            </a:srgb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2D88C8D-1E24-4D14-9B72-C52D07141BE6}" type="parTrans" cxnId="{41BCA4A9-1394-407F-9BE3-7B7AF10323EA}">
      <dgm:prSet/>
      <dgm:spPr/>
      <dgm:t>
        <a:bodyPr/>
        <a:lstStyle/>
        <a:p>
          <a:endParaRPr lang="en-US"/>
        </a:p>
      </dgm:t>
    </dgm:pt>
    <dgm:pt modelId="{CA46AF62-0117-4E1A-A9F5-F2FFB09BF8A2}" type="sibTrans" cxnId="{41BCA4A9-1394-407F-9BE3-7B7AF10323EA}">
      <dgm:prSet/>
      <dgm:spPr/>
      <dgm:t>
        <a:bodyPr/>
        <a:lstStyle/>
        <a:p>
          <a:endParaRPr lang="en-US"/>
        </a:p>
      </dgm:t>
    </dgm:pt>
    <dgm:pt modelId="{0D59025B-24B8-4FBB-A182-8B994983A53A}">
      <dgm:prSet phldrT="[Text]"/>
      <dgm:spPr>
        <a:xfrm>
          <a:off x="3201669" y="2438400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7729367"/>
              <a:satOff val="-82653"/>
              <a:lumOff val="21569"/>
              <a:alphaOff val="0"/>
            </a:srgbClr>
          </a:solidFill>
          <a:prstDash val="sysDash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54A16CC9-7BE0-4779-905A-D03DE5DFCD1C}" type="parTrans" cxnId="{B756F80A-997C-4F45-B73E-386673B7A6CC}">
      <dgm:prSet/>
      <dgm:spPr/>
      <dgm:t>
        <a:bodyPr/>
        <a:lstStyle/>
        <a:p>
          <a:endParaRPr lang="en-US"/>
        </a:p>
      </dgm:t>
    </dgm:pt>
    <dgm:pt modelId="{D03EDD7E-D6E2-404D-910A-4F6075969F8D}" type="sibTrans" cxnId="{B756F80A-997C-4F45-B73E-386673B7A6CC}">
      <dgm:prSet/>
      <dgm:spPr/>
      <dgm:t>
        <a:bodyPr/>
        <a:lstStyle/>
        <a:p>
          <a:endParaRPr lang="en-US"/>
        </a:p>
      </dgm:t>
    </dgm:pt>
    <dgm:pt modelId="{44A6D5C7-7B42-4AD5-95A8-5C160589E484}" type="pres">
      <dgm:prSet presAssocID="{5F2FE325-22ED-4DDF-8269-362753513EFF}" presName="compositeShape" presStyleCnt="0">
        <dgm:presLayoutVars>
          <dgm:dir/>
          <dgm:resizeHandles/>
        </dgm:presLayoutVars>
      </dgm:prSet>
      <dgm:spPr/>
    </dgm:pt>
    <dgm:pt modelId="{9C016710-2002-4104-BD93-8E944322E733}" type="pres">
      <dgm:prSet presAssocID="{5F2FE325-22ED-4DDF-8269-362753513EFF}" presName="pyramid" presStyleLbl="node1" presStyleIdx="0" presStyleCnt="1" custLinFactNeighborX="7247" custLinFactNeighborY="-8010"/>
      <dgm:spPr>
        <a:xfrm>
          <a:off x="956010" y="0"/>
          <a:ext cx="3632200" cy="3632200"/>
        </a:xfrm>
        <a:prstGeom prst="triangle">
          <a:avLst/>
        </a:prstGeom>
        <a:solidFill>
          <a:srgbClr val="CCB400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</dgm:pt>
    <dgm:pt modelId="{C01EB19A-B354-4189-94BF-7C8B33FEE2AC}" type="pres">
      <dgm:prSet presAssocID="{5F2FE325-22ED-4DDF-8269-362753513EFF}" presName="theList" presStyleCnt="0"/>
      <dgm:spPr/>
    </dgm:pt>
    <dgm:pt modelId="{525CE90F-BED8-4ED0-9F7C-A52338A7A450}" type="pres">
      <dgm:prSet presAssocID="{8A683618-A3CC-4E50-9A2D-E6941D74183B}" presName="aNode" presStyleLbl="fgAcc1" presStyleIdx="0" presStyleCnt="4" custLinFactNeighborX="26062" custLinFactNeighborY="-72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1FF33-0185-49DF-9512-35545C3B94F6}" type="pres">
      <dgm:prSet presAssocID="{8A683618-A3CC-4E50-9A2D-E6941D74183B}" presName="aSpace" presStyleCnt="0"/>
      <dgm:spPr/>
    </dgm:pt>
    <dgm:pt modelId="{4D99B0FF-4F24-471C-B222-CFFD930C5E67}" type="pres">
      <dgm:prSet presAssocID="{C8AE1F0D-AB1D-4078-8C15-A086D3FDD372}" presName="aNode" presStyleLbl="fgAcc1" presStyleIdx="1" presStyleCnt="4" custLinFactY="-2872" custLinFactNeighborX="357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58CE1-6585-4732-A85A-E9ADA625454F}" type="pres">
      <dgm:prSet presAssocID="{C8AE1F0D-AB1D-4078-8C15-A086D3FDD372}" presName="aSpace" presStyleCnt="0"/>
      <dgm:spPr/>
    </dgm:pt>
    <dgm:pt modelId="{E26A1A46-E35C-4F31-A175-147F92037766}" type="pres">
      <dgm:prSet presAssocID="{80FCA962-0314-47F2-BBDB-54C7343E70EC}" presName="aNode" presStyleLbl="fgAcc1" presStyleIdx="2" presStyleCnt="4" custLinFactY="-9140" custLinFactNeighborX="4137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388AA-4443-4D19-8AE7-44FE16BF64CE}" type="pres">
      <dgm:prSet presAssocID="{80FCA962-0314-47F2-BBDB-54C7343E70EC}" presName="aSpace" presStyleCnt="0"/>
      <dgm:spPr/>
    </dgm:pt>
    <dgm:pt modelId="{284766A7-4F70-4A95-974C-266797E82A3D}" type="pres">
      <dgm:prSet presAssocID="{0D59025B-24B8-4FBB-A182-8B994983A53A}" presName="aNode" presStyleLbl="fgAcc1" presStyleIdx="3" presStyleCnt="4" custLinFactY="-3604" custLinFactNeighborX="583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111A3-2A0C-4FA0-8D22-A0A27D1281CE}" type="pres">
      <dgm:prSet presAssocID="{0D59025B-24B8-4FBB-A182-8B994983A53A}" presName="aSpace" presStyleCnt="0"/>
      <dgm:spPr/>
    </dgm:pt>
  </dgm:ptLst>
  <dgm:cxnLst>
    <dgm:cxn modelId="{B9846404-4B8A-4977-A6F4-842E1E635D3E}" type="presOf" srcId="{8A683618-A3CC-4E50-9A2D-E6941D74183B}" destId="{525CE90F-BED8-4ED0-9F7C-A52338A7A450}" srcOrd="0" destOrd="0" presId="urn:microsoft.com/office/officeart/2005/8/layout/pyramid2"/>
    <dgm:cxn modelId="{1ABEF34E-901C-40C9-9B30-9F6D2BC04CAD}" type="presOf" srcId="{80FCA962-0314-47F2-BBDB-54C7343E70EC}" destId="{E26A1A46-E35C-4F31-A175-147F92037766}" srcOrd="0" destOrd="0" presId="urn:microsoft.com/office/officeart/2005/8/layout/pyramid2"/>
    <dgm:cxn modelId="{9862276E-0A13-47E9-BA0F-0E2216BBE873}" srcId="{5F2FE325-22ED-4DDF-8269-362753513EFF}" destId="{C8AE1F0D-AB1D-4078-8C15-A086D3FDD372}" srcOrd="1" destOrd="0" parTransId="{E5B33FC2-71FB-4F84-9AB5-BA8F632BA408}" sibTransId="{45F47968-D1B4-49A3-B31C-FD2ED78A49A4}"/>
    <dgm:cxn modelId="{B756F80A-997C-4F45-B73E-386673B7A6CC}" srcId="{5F2FE325-22ED-4DDF-8269-362753513EFF}" destId="{0D59025B-24B8-4FBB-A182-8B994983A53A}" srcOrd="3" destOrd="0" parTransId="{54A16CC9-7BE0-4779-905A-D03DE5DFCD1C}" sibTransId="{D03EDD7E-D6E2-404D-910A-4F6075969F8D}"/>
    <dgm:cxn modelId="{41BCA4A9-1394-407F-9BE3-7B7AF10323EA}" srcId="{5F2FE325-22ED-4DDF-8269-362753513EFF}" destId="{80FCA962-0314-47F2-BBDB-54C7343E70EC}" srcOrd="2" destOrd="0" parTransId="{B2D88C8D-1E24-4D14-9B72-C52D07141BE6}" sibTransId="{CA46AF62-0117-4E1A-A9F5-F2FFB09BF8A2}"/>
    <dgm:cxn modelId="{2672D70A-346E-4B7C-B06F-0240894C8718}" type="presOf" srcId="{5F2FE325-22ED-4DDF-8269-362753513EFF}" destId="{44A6D5C7-7B42-4AD5-95A8-5C160589E484}" srcOrd="0" destOrd="0" presId="urn:microsoft.com/office/officeart/2005/8/layout/pyramid2"/>
    <dgm:cxn modelId="{667E2827-E9C6-463A-823C-83231300741F}" type="presOf" srcId="{C8AE1F0D-AB1D-4078-8C15-A086D3FDD372}" destId="{4D99B0FF-4F24-471C-B222-CFFD930C5E67}" srcOrd="0" destOrd="0" presId="urn:microsoft.com/office/officeart/2005/8/layout/pyramid2"/>
    <dgm:cxn modelId="{5DEF37C3-6941-4F20-870A-98686E39A864}" srcId="{5F2FE325-22ED-4DDF-8269-362753513EFF}" destId="{8A683618-A3CC-4E50-9A2D-E6941D74183B}" srcOrd="0" destOrd="0" parTransId="{FB2A0FA8-351B-49A3-9C81-99A1576D7526}" sibTransId="{E3F6C50D-AAAC-46A0-BE0F-EF86595D8007}"/>
    <dgm:cxn modelId="{E401AC0B-F595-413F-9667-C4F113AE8DB0}" type="presOf" srcId="{0D59025B-24B8-4FBB-A182-8B994983A53A}" destId="{284766A7-4F70-4A95-974C-266797E82A3D}" srcOrd="0" destOrd="0" presId="urn:microsoft.com/office/officeart/2005/8/layout/pyramid2"/>
    <dgm:cxn modelId="{6FB24AC4-07C3-4425-B345-D97995023301}" type="presParOf" srcId="{44A6D5C7-7B42-4AD5-95A8-5C160589E484}" destId="{9C016710-2002-4104-BD93-8E944322E733}" srcOrd="0" destOrd="0" presId="urn:microsoft.com/office/officeart/2005/8/layout/pyramid2"/>
    <dgm:cxn modelId="{861FAD99-68FA-48BC-B26F-DCF182B89699}" type="presParOf" srcId="{44A6D5C7-7B42-4AD5-95A8-5C160589E484}" destId="{C01EB19A-B354-4189-94BF-7C8B33FEE2AC}" srcOrd="1" destOrd="0" presId="urn:microsoft.com/office/officeart/2005/8/layout/pyramid2"/>
    <dgm:cxn modelId="{58A6C746-8B2D-4BA4-96D6-594EC7416425}" type="presParOf" srcId="{C01EB19A-B354-4189-94BF-7C8B33FEE2AC}" destId="{525CE90F-BED8-4ED0-9F7C-A52338A7A450}" srcOrd="0" destOrd="0" presId="urn:microsoft.com/office/officeart/2005/8/layout/pyramid2"/>
    <dgm:cxn modelId="{288DC69F-68D0-4F6F-9B29-99373155F647}" type="presParOf" srcId="{C01EB19A-B354-4189-94BF-7C8B33FEE2AC}" destId="{1101FF33-0185-49DF-9512-35545C3B94F6}" srcOrd="1" destOrd="0" presId="urn:microsoft.com/office/officeart/2005/8/layout/pyramid2"/>
    <dgm:cxn modelId="{65E7FE66-3C3C-4637-B8C4-6F32EAF8AC96}" type="presParOf" srcId="{C01EB19A-B354-4189-94BF-7C8B33FEE2AC}" destId="{4D99B0FF-4F24-471C-B222-CFFD930C5E67}" srcOrd="2" destOrd="0" presId="urn:microsoft.com/office/officeart/2005/8/layout/pyramid2"/>
    <dgm:cxn modelId="{0052CF28-D768-4708-A89E-DD7DBB3A80D6}" type="presParOf" srcId="{C01EB19A-B354-4189-94BF-7C8B33FEE2AC}" destId="{16258CE1-6585-4732-A85A-E9ADA625454F}" srcOrd="3" destOrd="0" presId="urn:microsoft.com/office/officeart/2005/8/layout/pyramid2"/>
    <dgm:cxn modelId="{770FC7D6-020D-4132-BEAD-E40DD19B4EE4}" type="presParOf" srcId="{C01EB19A-B354-4189-94BF-7C8B33FEE2AC}" destId="{E26A1A46-E35C-4F31-A175-147F92037766}" srcOrd="4" destOrd="0" presId="urn:microsoft.com/office/officeart/2005/8/layout/pyramid2"/>
    <dgm:cxn modelId="{5D44021A-6D77-4138-A4CC-B6A83E919E34}" type="presParOf" srcId="{C01EB19A-B354-4189-94BF-7C8B33FEE2AC}" destId="{04F388AA-4443-4D19-8AE7-44FE16BF64CE}" srcOrd="5" destOrd="0" presId="urn:microsoft.com/office/officeart/2005/8/layout/pyramid2"/>
    <dgm:cxn modelId="{FD5102CF-1E2E-4BE1-BEE7-3C2E6168FD4F}" type="presParOf" srcId="{C01EB19A-B354-4189-94BF-7C8B33FEE2AC}" destId="{284766A7-4F70-4A95-974C-266797E82A3D}" srcOrd="6" destOrd="0" presId="urn:microsoft.com/office/officeart/2005/8/layout/pyramid2"/>
    <dgm:cxn modelId="{104D144C-E850-4D61-8581-B43ABB848E21}" type="presParOf" srcId="{C01EB19A-B354-4189-94BF-7C8B33FEE2AC}" destId="{579111A3-2A0C-4FA0-8D22-A0A27D1281C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16710-2002-4104-BD93-8E944322E733}">
      <dsp:nvSpPr>
        <dsp:cNvPr id="0" name=""/>
        <dsp:cNvSpPr/>
      </dsp:nvSpPr>
      <dsp:spPr>
        <a:xfrm>
          <a:off x="956010" y="0"/>
          <a:ext cx="3632200" cy="3632200"/>
        </a:xfrm>
        <a:prstGeom prst="triangle">
          <a:avLst/>
        </a:prstGeom>
        <a:solidFill>
          <a:srgbClr val="CCB400"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E90F-BED8-4ED0-9F7C-A52338A7A450}">
      <dsp:nvSpPr>
        <dsp:cNvPr id="0" name=""/>
        <dsp:cNvSpPr/>
      </dsp:nvSpPr>
      <dsp:spPr>
        <a:xfrm>
          <a:off x="3124190" y="304800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0"/>
              <a:satOff val="0"/>
              <a:lumOff val="0"/>
              <a:alphaOff val="0"/>
            </a:srgb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155704" y="336314"/>
        <a:ext cx="2297902" cy="582538"/>
      </dsp:txXfrm>
    </dsp:sp>
    <dsp:sp modelId="{4D99B0FF-4F24-471C-B222-CFFD930C5E67}">
      <dsp:nvSpPr>
        <dsp:cNvPr id="0" name=""/>
        <dsp:cNvSpPr/>
      </dsp:nvSpPr>
      <dsp:spPr>
        <a:xfrm>
          <a:off x="3201669" y="990600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2576456"/>
              <a:satOff val="-27551"/>
              <a:lumOff val="7190"/>
              <a:alphaOff val="0"/>
            </a:srgb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233183" y="1022114"/>
        <a:ext cx="2297902" cy="582538"/>
      </dsp:txXfrm>
    </dsp:sp>
    <dsp:sp modelId="{E26A1A46-E35C-4F31-A175-147F92037766}">
      <dsp:nvSpPr>
        <dsp:cNvPr id="0" name=""/>
        <dsp:cNvSpPr/>
      </dsp:nvSpPr>
      <dsp:spPr>
        <a:xfrm>
          <a:off x="3201669" y="1676399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5152912"/>
              <a:satOff val="-55102"/>
              <a:lumOff val="14379"/>
              <a:alphaOff val="0"/>
            </a:srgb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233183" y="1707913"/>
        <a:ext cx="2297902" cy="582538"/>
      </dsp:txXfrm>
    </dsp:sp>
    <dsp:sp modelId="{284766A7-4F70-4A95-974C-266797E82A3D}">
      <dsp:nvSpPr>
        <dsp:cNvPr id="0" name=""/>
        <dsp:cNvSpPr/>
      </dsp:nvSpPr>
      <dsp:spPr>
        <a:xfrm>
          <a:off x="3201669" y="2438400"/>
          <a:ext cx="2360930" cy="64556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1429" cap="flat" cmpd="sng" algn="ctr">
          <a:solidFill>
            <a:srgbClr val="CCB400">
              <a:hueOff val="7729367"/>
              <a:satOff val="-82653"/>
              <a:lumOff val="21569"/>
              <a:alphaOff val="0"/>
            </a:srgb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H</a:t>
          </a: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233183" y="2469914"/>
        <a:ext cx="2297902" cy="582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2F520C-0E32-41CA-B7B6-209F6B1A340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2CF56F-BE83-47AE-A359-30DD0253E3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hahidul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838200"/>
            <a:ext cx="6553200" cy="434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1066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1774686"/>
            <a:ext cx="5943600" cy="325451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28600" y="228600"/>
            <a:ext cx="6858000" cy="1524000"/>
          </a:xfrm>
          <a:prstGeom prst="round2DiagRect">
            <a:avLst/>
          </a:prstGeom>
          <a:solidFill>
            <a:srgbClr val="D16349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en-US" sz="6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-মিথেন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7397052"/>
              </p:ext>
            </p:extLst>
          </p:nvPr>
        </p:nvGraphicFramePr>
        <p:xfrm>
          <a:off x="1219200" y="1981200"/>
          <a:ext cx="5562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269673" y="4038600"/>
            <a:ext cx="914400" cy="914400"/>
          </a:xfrm>
          <a:prstGeom prst="rect">
            <a:avLst/>
          </a:prstGeom>
          <a:solidFill>
            <a:srgbClr val="CCB400"/>
          </a:solidFill>
          <a:ln w="11429" cap="flat" cmpd="sng" algn="ctr">
            <a:solidFill>
              <a:srgbClr val="CCB400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1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8491" y="5902037"/>
            <a:ext cx="9192491" cy="914400"/>
          </a:xfrm>
          <a:prstGeom prst="rect">
            <a:avLst/>
          </a:prstGeom>
          <a:solidFill>
            <a:srgbClr val="D16349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পানিতে হাইড্রোজেন আয়ন দেয়না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73947" y="76200"/>
            <a:ext cx="2438400" cy="690499"/>
          </a:xfrm>
          <a:prstGeom prst="ellipse">
            <a:avLst/>
          </a:prstGeom>
          <a:solidFill>
            <a:srgbClr val="D16349">
              <a:lumMod val="20000"/>
              <a:lumOff val="80000"/>
            </a:srgb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ক্ষারক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99388" y="3676713"/>
            <a:ext cx="484632" cy="742055"/>
          </a:xfrm>
          <a:prstGeom prst="downArrow">
            <a:avLst/>
          </a:prstGeom>
          <a:solidFill>
            <a:srgbClr val="D16349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48465" y="5714999"/>
            <a:ext cx="1489364" cy="556599"/>
          </a:xfrm>
          <a:prstGeom prst="roundRect">
            <a:avLst/>
          </a:prstGeom>
          <a:solidFill>
            <a:srgbClr val="D16349">
              <a:lumMod val="40000"/>
              <a:lumOff val="60000"/>
            </a:srgb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তিতা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48465" y="4709333"/>
            <a:ext cx="1489364" cy="556599"/>
          </a:xfrm>
          <a:prstGeom prst="roundRect">
            <a:avLst/>
          </a:prstGeom>
          <a:solidFill>
            <a:srgbClr val="D16349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পিচ্ছিল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54" y="2819463"/>
            <a:ext cx="26670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" y="595745"/>
            <a:ext cx="2499895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97" y="278637"/>
            <a:ext cx="2688357" cy="182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82140"/>
            <a:ext cx="2509995" cy="172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47" y="1190687"/>
            <a:ext cx="3020147" cy="2252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6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609600" y="1717961"/>
            <a:ext cx="1375229" cy="457200"/>
          </a:xfrm>
          <a:prstGeom prst="flowChartConnector">
            <a:avLst/>
          </a:prstGeom>
          <a:solidFill>
            <a:srgbClr val="CCB400"/>
          </a:solidFill>
          <a:ln w="11429" cap="flat" cmpd="sng" algn="ctr">
            <a:solidFill>
              <a:srgbClr val="CCB400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NaOH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38600" y="1690529"/>
            <a:ext cx="978408" cy="484632"/>
          </a:xfrm>
          <a:prstGeom prst="rightArrow">
            <a:avLst/>
          </a:prstGeom>
          <a:solidFill>
            <a:sysClr val="windowText" lastClr="000000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410200" y="478256"/>
            <a:ext cx="1524000" cy="2424545"/>
          </a:xfrm>
          <a:prstGeom prst="flowChartMagneticDisk">
            <a:avLst/>
          </a:prstGeom>
          <a:solidFill>
            <a:sysClr val="window" lastClr="FFFFFF"/>
          </a:solidFill>
          <a:ln w="11429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286000" y="519544"/>
            <a:ext cx="1524000" cy="2424545"/>
          </a:xfrm>
          <a:prstGeom prst="flowChartMagneticDisk">
            <a:avLst/>
          </a:prstGeom>
          <a:noFill/>
          <a:ln w="11429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04655" y="23622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3228109" y="1738879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2486891" y="1385455"/>
            <a:ext cx="1274618" cy="1357745"/>
            <a:chOff x="2410691" y="1385455"/>
            <a:chExt cx="1274618" cy="135774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10691" y="1385455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2514600" y="1524000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124200" y="1385455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3124200" y="1642038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3048000" y="1946561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3075709" y="2313709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3352800" y="2154379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2563091" y="2105888"/>
              <a:ext cx="256309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2611582" y="2639289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2777836" y="2743200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2667000" y="2258288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2621972" y="1738879"/>
              <a:ext cx="256309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3228109" y="2466109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3380509" y="2618509"/>
              <a:ext cx="304800" cy="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</p:grpSp>
      <p:cxnSp>
        <p:nvCxnSpPr>
          <p:cNvPr id="24" name="Straight Connector 23"/>
          <p:cNvCxnSpPr/>
          <p:nvPr/>
        </p:nvCxnSpPr>
        <p:spPr>
          <a:xfrm flipV="1">
            <a:off x="6123710" y="2105888"/>
            <a:ext cx="138545" cy="4742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715000" y="1505863"/>
            <a:ext cx="1094509" cy="974098"/>
            <a:chOff x="5715000" y="1505863"/>
            <a:chExt cx="1094509" cy="974098"/>
          </a:xfrm>
        </p:grpSpPr>
        <p:sp>
          <p:nvSpPr>
            <p:cNvPr id="26" name="TextBox 25"/>
            <p:cNvSpPr txBox="1"/>
            <p:nvPr/>
          </p:nvSpPr>
          <p:spPr>
            <a:xfrm>
              <a:off x="5715000" y="2110629"/>
              <a:ext cx="1094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OH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715000" y="1505863"/>
              <a:ext cx="1094509" cy="369332"/>
              <a:chOff x="1808019" y="4295050"/>
              <a:chExt cx="1094509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808019" y="4295050"/>
                <a:ext cx="1094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OH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133600" y="4343400"/>
                <a:ext cx="22167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D16349"/>
                </a:solidFill>
                <a:prstDash val="solid"/>
              </a:ln>
              <a:effectLst/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6262254" y="1702061"/>
              <a:ext cx="547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OH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6708198" y="1734506"/>
            <a:ext cx="136813" cy="0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152400" y="3733800"/>
            <a:ext cx="8991600" cy="3025250"/>
            <a:chOff x="-349912" y="3072345"/>
            <a:chExt cx="8257937" cy="1117384"/>
          </a:xfrm>
        </p:grpSpPr>
        <p:sp>
          <p:nvSpPr>
            <p:cNvPr id="33" name="Rounded Rectangle 32"/>
            <p:cNvSpPr/>
            <p:nvPr/>
          </p:nvSpPr>
          <p:spPr>
            <a:xfrm>
              <a:off x="-349912" y="3072345"/>
              <a:ext cx="8257937" cy="1085466"/>
            </a:xfrm>
            <a:prstGeom prst="roundRect">
              <a:avLst/>
            </a:prstGeom>
            <a:solidFill>
              <a:srgbClr val="D16349">
                <a:hueOff val="0"/>
                <a:satOff val="0"/>
                <a:lumOff val="0"/>
                <a:alphaOff val="0"/>
              </a:srgbClr>
            </a:solidFill>
            <a:ln w="11429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ysDash"/>
            </a:ln>
            <a:effectLst/>
          </p:spPr>
        </p:sp>
        <p:sp>
          <p:nvSpPr>
            <p:cNvPr id="34" name="Rounded Rectangle 4"/>
            <p:cNvSpPr/>
            <p:nvPr/>
          </p:nvSpPr>
          <p:spPr>
            <a:xfrm>
              <a:off x="-349912" y="3124860"/>
              <a:ext cx="8257937" cy="10648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l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6000" b="0" i="0" u="none" strike="noStrike" kern="120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ধাতব অক্সাইড ও হাইড্রোক্সাইড সমূহ হলো ক্ষারক। </a:t>
              </a:r>
              <a:r>
                <a:rPr kumimoji="0" lang="bn-BD" sz="60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যেমন,</a:t>
              </a:r>
              <a:r>
                <a:rPr kumimoji="0" lang="en-US" sz="6000" b="0" i="0" u="none" strike="noStrike" kern="0" cap="none" spc="0" normalizeH="0" baseline="0" noProof="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NaOH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1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25047 L 0.05816 -0.25047 C 0.11424 -0.25047 0.18316 -0.18149 0.18316 -0.12547 L 0.18316 -0.0004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1673" r="44571" b="25273"/>
          <a:stretch/>
        </p:blipFill>
        <p:spPr>
          <a:xfrm>
            <a:off x="6702136" y="4019595"/>
            <a:ext cx="2209800" cy="2623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0608" y="4953000"/>
            <a:ext cx="2298192" cy="749587"/>
          </a:xfrm>
          <a:prstGeom prst="rect">
            <a:avLst/>
          </a:prstGeom>
          <a:solidFill>
            <a:srgbClr val="CCB400">
              <a:lumMod val="20000"/>
              <a:lumOff val="80000"/>
            </a:srgb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ক্ষার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437797"/>
            <a:ext cx="2318004" cy="5117319"/>
            <a:chOff x="4152900" y="533400"/>
            <a:chExt cx="1828800" cy="4038600"/>
          </a:xfrm>
        </p:grpSpPr>
        <p:sp>
          <p:nvSpPr>
            <p:cNvPr id="6" name="Rectangle 5"/>
            <p:cNvSpPr/>
            <p:nvPr/>
          </p:nvSpPr>
          <p:spPr>
            <a:xfrm>
              <a:off x="4191000" y="533400"/>
              <a:ext cx="1600200" cy="4038600"/>
            </a:xfrm>
            <a:prstGeom prst="rect">
              <a:avLst/>
            </a:prstGeom>
            <a:solidFill>
              <a:srgbClr val="D16349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2900" y="533400"/>
              <a:ext cx="1828800" cy="3862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NaOH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KOH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(OH)2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NH4OH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Al(OH)2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CaO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CUO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2644582" y="1586484"/>
            <a:ext cx="978408" cy="484632"/>
          </a:xfrm>
          <a:prstGeom prst="rightArrow">
            <a:avLst/>
          </a:prstGeom>
          <a:solidFill>
            <a:srgbClr val="D16349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2990" y="352329"/>
            <a:ext cx="2854037" cy="889032"/>
          </a:xfrm>
          <a:prstGeom prst="rect">
            <a:avLst/>
          </a:prstGeom>
          <a:solidFill>
            <a:srgbClr val="CCB400">
              <a:lumMod val="20000"/>
              <a:lumOff val="80000"/>
            </a:srgb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হাইড্রোক্সাইড-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OH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-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630" y="1988405"/>
            <a:ext cx="2244437" cy="817420"/>
          </a:xfrm>
          <a:prstGeom prst="rect">
            <a:avLst/>
          </a:prstGeom>
          <a:solidFill>
            <a:srgbClr val="CCB400">
              <a:lumMod val="20000"/>
              <a:lumOff val="80000"/>
            </a:srgb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অক্সাইড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Vrinda"/>
              </a:rPr>
              <a:t>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-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96100" y="2452533"/>
            <a:ext cx="1905000" cy="793583"/>
          </a:xfrm>
          <a:prstGeom prst="ellipse">
            <a:avLst/>
          </a:prstGeom>
          <a:solidFill>
            <a:srgbClr val="CCB400">
              <a:lumMod val="60000"/>
              <a:lumOff val="40000"/>
            </a:srgb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ক্ষারক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4764" y="1433432"/>
            <a:ext cx="144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638800" y="5037945"/>
            <a:ext cx="978408" cy="484632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340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73608" y="2775603"/>
            <a:ext cx="1371600" cy="646331"/>
          </a:xfrm>
          <a:prstGeom prst="rect">
            <a:avLst/>
          </a:prstGeom>
          <a:solidFill>
            <a:srgbClr val="646B86">
              <a:lumMod val="60000"/>
              <a:lumOff val="40000"/>
            </a:srgbClr>
          </a:solidFill>
          <a:ln w="11429" cap="flat" cmpd="sng" algn="ctr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চুনের পানি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2679" r="9907" b="8031"/>
          <a:stretch/>
        </p:blipFill>
        <p:spPr>
          <a:xfrm>
            <a:off x="3124200" y="1274434"/>
            <a:ext cx="3276599" cy="3449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3690736"/>
            <a:ext cx="3041073" cy="2920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5" r="53800"/>
          <a:stretch/>
        </p:blipFill>
        <p:spPr>
          <a:xfrm>
            <a:off x="6637190" y="-51026"/>
            <a:ext cx="2341419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035"/>
          <a:stretch/>
        </p:blipFill>
        <p:spPr>
          <a:xfrm>
            <a:off x="6747163" y="3613841"/>
            <a:ext cx="2376055" cy="265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5" t="22727" r="48455" b="55708"/>
          <a:stretch/>
        </p:blipFill>
        <p:spPr>
          <a:xfrm>
            <a:off x="62344" y="-51026"/>
            <a:ext cx="2833255" cy="3022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364555" y="844494"/>
            <a:ext cx="1143000" cy="590380"/>
          </a:xfrm>
          <a:prstGeom prst="rect">
            <a:avLst/>
          </a:prstGeom>
          <a:solidFill>
            <a:srgbClr val="0070C0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47631" y="6268786"/>
            <a:ext cx="1423553" cy="533400"/>
          </a:xfrm>
          <a:prstGeom prst="rect">
            <a:avLst/>
          </a:prstGeom>
          <a:solidFill>
            <a:srgbClr val="8C7B70"/>
          </a:solidFill>
          <a:ln w="11429" cap="flat" cmpd="sng" algn="ctr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লেবুর রস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1250953"/>
            <a:ext cx="2232430" cy="1600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27" y="1300891"/>
            <a:ext cx="2182091" cy="1564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895600" y="0"/>
            <a:ext cx="2971800" cy="914400"/>
          </a:xfrm>
          <a:prstGeom prst="rect">
            <a:avLst/>
          </a:prstGeom>
          <a:solidFill>
            <a:srgbClr val="D16349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300" y="0"/>
            <a:ext cx="2438400" cy="769441"/>
          </a:xfrm>
          <a:prstGeom prst="rect">
            <a:avLst/>
          </a:prstGeom>
          <a:solidFill>
            <a:srgbClr val="646B86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দলীয় কাজ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" y="3138056"/>
            <a:ext cx="2179149" cy="1523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38" y="3027222"/>
            <a:ext cx="2486870" cy="1823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7916" y="674549"/>
            <a:ext cx="169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4895" y="674549"/>
            <a:ext cx="97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856" y="4662055"/>
            <a:ext cx="2757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আনারসে এসিড নাকি ক্ষারক থাকে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825053"/>
            <a:ext cx="28662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টমেটোতে   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এসিড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নাকি 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ক্ষারক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থাকে ব্যাখ্যা কর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9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590800" y="256309"/>
            <a:ext cx="3733800" cy="12192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ক্ষারক 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এসিড 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এসিড নীল লিটমাসকে  লাল করে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590800" y="76200"/>
            <a:ext cx="3733800" cy="12192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572000"/>
            <a:ext cx="8915400" cy="2057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CuO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 ক্ষারক  কিন্তু  ক্ষার  নয় কেন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 কর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82435"/>
            <a:ext cx="6591300" cy="28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77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Shahidul Islam\Pictures\DapperAnxiousFrog-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26" y="914400"/>
            <a:ext cx="347663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2496163" y="-90055"/>
            <a:ext cx="3773126" cy="1066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52400" y="685800"/>
            <a:ext cx="2209800" cy="2286000"/>
          </a:xfrm>
          <a:prstGeom prst="bevel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357357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শেরপুর,বগুড়া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০১৭২৪৬২২২০৯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Email:-shahidul@gmail.com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0389" y="3431187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৮ম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6463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95475"/>
            <a:ext cx="2493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02402"/>
            <a:ext cx="27305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557986" cy="264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4" y="3886200"/>
            <a:ext cx="2652713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805113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352800"/>
            <a:ext cx="87630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অম্ল,ক্ষারক </a:t>
            </a:r>
            <a:r>
              <a:rPr lang="en-US" sz="600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6000" smtClean="0">
                <a:latin typeface="NikoshBAN" pitchFamily="2" charset="0"/>
                <a:cs typeface="NikoshBAN" pitchFamily="2" charset="0"/>
              </a:rPr>
              <a:t>নির্দেশক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304800"/>
            <a:ext cx="6934200" cy="1676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68300"/>
            <a:ext cx="8480425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7825"/>
            <a:ext cx="885825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927" y="996296"/>
            <a:ext cx="9116290" cy="3036608"/>
            <a:chOff x="0" y="-6927"/>
            <a:chExt cx="9116290" cy="3036608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928"/>
              <a:ext cx="3962400" cy="3022753"/>
              <a:chOff x="0" y="6928"/>
              <a:chExt cx="3962400" cy="302275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928"/>
                <a:ext cx="3962400" cy="250767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6200" y="2568016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লিটমাস কাগজ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853" y="-6927"/>
              <a:ext cx="4311437" cy="25076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60470" y="2514600"/>
              <a:ext cx="2020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মিথাইল অরেঞ্জ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441863" y="81896"/>
            <a:ext cx="3401291" cy="914400"/>
          </a:xfrm>
          <a:prstGeom prst="ellipse">
            <a:avLst/>
          </a:prstGeom>
          <a:solidFill>
            <a:srgbClr val="D16349">
              <a:lumMod val="60000"/>
              <a:lumOff val="40000"/>
            </a:srgbClr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নির্দেশক</a:t>
            </a:r>
            <a:endParaRPr kumimoji="0" lang="en-US" sz="4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34773" b="5591"/>
          <a:stretch/>
        </p:blipFill>
        <p:spPr>
          <a:xfrm>
            <a:off x="2895601" y="3816927"/>
            <a:ext cx="1447800" cy="27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5193" y="2632010"/>
            <a:ext cx="3237812" cy="3651837"/>
            <a:chOff x="228600" y="3035205"/>
            <a:chExt cx="3237812" cy="3651837"/>
          </a:xfrm>
        </p:grpSpPr>
        <p:sp>
          <p:nvSpPr>
            <p:cNvPr id="4" name="TextBox 3"/>
            <p:cNvSpPr txBox="1"/>
            <p:nvPr/>
          </p:nvSpPr>
          <p:spPr>
            <a:xfrm>
              <a:off x="1332812" y="6163822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নীল লিটমাস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28600" y="3035205"/>
              <a:ext cx="3144982" cy="1842655"/>
            </a:xfrm>
            <a:custGeom>
              <a:avLst/>
              <a:gdLst>
                <a:gd name="connsiteX0" fmla="*/ 0 w 3144982"/>
                <a:gd name="connsiteY0" fmla="*/ 734291 h 1842655"/>
                <a:gd name="connsiteX1" fmla="*/ 193963 w 3144982"/>
                <a:gd name="connsiteY1" fmla="*/ 651164 h 1842655"/>
                <a:gd name="connsiteX2" fmla="*/ 332509 w 3144982"/>
                <a:gd name="connsiteY2" fmla="*/ 568037 h 1842655"/>
                <a:gd name="connsiteX3" fmla="*/ 387927 w 3144982"/>
                <a:gd name="connsiteY3" fmla="*/ 554182 h 1842655"/>
                <a:gd name="connsiteX4" fmla="*/ 471054 w 3144982"/>
                <a:gd name="connsiteY4" fmla="*/ 498764 h 1842655"/>
                <a:gd name="connsiteX5" fmla="*/ 512618 w 3144982"/>
                <a:gd name="connsiteY5" fmla="*/ 471055 h 1842655"/>
                <a:gd name="connsiteX6" fmla="*/ 665018 w 3144982"/>
                <a:gd name="connsiteY6" fmla="*/ 401782 h 1842655"/>
                <a:gd name="connsiteX7" fmla="*/ 706582 w 3144982"/>
                <a:gd name="connsiteY7" fmla="*/ 360219 h 1842655"/>
                <a:gd name="connsiteX8" fmla="*/ 748145 w 3144982"/>
                <a:gd name="connsiteY8" fmla="*/ 346364 h 1842655"/>
                <a:gd name="connsiteX9" fmla="*/ 845127 w 3144982"/>
                <a:gd name="connsiteY9" fmla="*/ 304800 h 1842655"/>
                <a:gd name="connsiteX10" fmla="*/ 942109 w 3144982"/>
                <a:gd name="connsiteY10" fmla="*/ 235528 h 1842655"/>
                <a:gd name="connsiteX11" fmla="*/ 997527 w 3144982"/>
                <a:gd name="connsiteY11" fmla="*/ 207819 h 1842655"/>
                <a:gd name="connsiteX12" fmla="*/ 1039091 w 3144982"/>
                <a:gd name="connsiteY12" fmla="*/ 193964 h 1842655"/>
                <a:gd name="connsiteX13" fmla="*/ 1122218 w 3144982"/>
                <a:gd name="connsiteY13" fmla="*/ 138546 h 1842655"/>
                <a:gd name="connsiteX14" fmla="*/ 1205345 w 3144982"/>
                <a:gd name="connsiteY14" fmla="*/ 96982 h 1842655"/>
                <a:gd name="connsiteX15" fmla="*/ 1302327 w 3144982"/>
                <a:gd name="connsiteY15" fmla="*/ 69273 h 1842655"/>
                <a:gd name="connsiteX16" fmla="*/ 1385454 w 3144982"/>
                <a:gd name="connsiteY16" fmla="*/ 41564 h 1842655"/>
                <a:gd name="connsiteX17" fmla="*/ 1440873 w 3144982"/>
                <a:gd name="connsiteY17" fmla="*/ 13855 h 1842655"/>
                <a:gd name="connsiteX18" fmla="*/ 1620982 w 3144982"/>
                <a:gd name="connsiteY18" fmla="*/ 0 h 1842655"/>
                <a:gd name="connsiteX19" fmla="*/ 2286000 w 3144982"/>
                <a:gd name="connsiteY19" fmla="*/ 13855 h 1842655"/>
                <a:gd name="connsiteX20" fmla="*/ 2327563 w 3144982"/>
                <a:gd name="connsiteY20" fmla="*/ 27709 h 1842655"/>
                <a:gd name="connsiteX21" fmla="*/ 2396836 w 3144982"/>
                <a:gd name="connsiteY21" fmla="*/ 69273 h 1842655"/>
                <a:gd name="connsiteX22" fmla="*/ 2452254 w 3144982"/>
                <a:gd name="connsiteY22" fmla="*/ 110837 h 1842655"/>
                <a:gd name="connsiteX23" fmla="*/ 2493818 w 3144982"/>
                <a:gd name="connsiteY23" fmla="*/ 152400 h 1842655"/>
                <a:gd name="connsiteX24" fmla="*/ 2535382 w 3144982"/>
                <a:gd name="connsiteY24" fmla="*/ 166255 h 1842655"/>
                <a:gd name="connsiteX25" fmla="*/ 2563091 w 3144982"/>
                <a:gd name="connsiteY25" fmla="*/ 207819 h 1842655"/>
                <a:gd name="connsiteX26" fmla="*/ 2604654 w 3144982"/>
                <a:gd name="connsiteY26" fmla="*/ 249382 h 1842655"/>
                <a:gd name="connsiteX27" fmla="*/ 2632363 w 3144982"/>
                <a:gd name="connsiteY27" fmla="*/ 304800 h 1842655"/>
                <a:gd name="connsiteX28" fmla="*/ 2687782 w 3144982"/>
                <a:gd name="connsiteY28" fmla="*/ 387928 h 1842655"/>
                <a:gd name="connsiteX29" fmla="*/ 2770909 w 3144982"/>
                <a:gd name="connsiteY29" fmla="*/ 540328 h 1842655"/>
                <a:gd name="connsiteX30" fmla="*/ 2812473 w 3144982"/>
                <a:gd name="connsiteY30" fmla="*/ 609600 h 1842655"/>
                <a:gd name="connsiteX31" fmla="*/ 2826327 w 3144982"/>
                <a:gd name="connsiteY31" fmla="*/ 651164 h 1842655"/>
                <a:gd name="connsiteX32" fmla="*/ 2854036 w 3144982"/>
                <a:gd name="connsiteY32" fmla="*/ 692728 h 1842655"/>
                <a:gd name="connsiteX33" fmla="*/ 2881745 w 3144982"/>
                <a:gd name="connsiteY33" fmla="*/ 748146 h 1842655"/>
                <a:gd name="connsiteX34" fmla="*/ 2895600 w 3144982"/>
                <a:gd name="connsiteY34" fmla="*/ 789709 h 1842655"/>
                <a:gd name="connsiteX35" fmla="*/ 2923309 w 3144982"/>
                <a:gd name="connsiteY35" fmla="*/ 831273 h 1842655"/>
                <a:gd name="connsiteX36" fmla="*/ 2964873 w 3144982"/>
                <a:gd name="connsiteY36" fmla="*/ 942109 h 1842655"/>
                <a:gd name="connsiteX37" fmla="*/ 2978727 w 3144982"/>
                <a:gd name="connsiteY37" fmla="*/ 983673 h 1842655"/>
                <a:gd name="connsiteX38" fmla="*/ 3020291 w 3144982"/>
                <a:gd name="connsiteY38" fmla="*/ 1039091 h 1842655"/>
                <a:gd name="connsiteX39" fmla="*/ 3048000 w 3144982"/>
                <a:gd name="connsiteY39" fmla="*/ 1080655 h 1842655"/>
                <a:gd name="connsiteX40" fmla="*/ 3103418 w 3144982"/>
                <a:gd name="connsiteY40" fmla="*/ 1149928 h 1842655"/>
                <a:gd name="connsiteX41" fmla="*/ 3144982 w 3144982"/>
                <a:gd name="connsiteY41" fmla="*/ 1246909 h 1842655"/>
                <a:gd name="connsiteX42" fmla="*/ 3131127 w 3144982"/>
                <a:gd name="connsiteY42" fmla="*/ 1399309 h 1842655"/>
                <a:gd name="connsiteX43" fmla="*/ 3117273 w 3144982"/>
                <a:gd name="connsiteY43" fmla="*/ 1440873 h 1842655"/>
                <a:gd name="connsiteX44" fmla="*/ 2951018 w 3144982"/>
                <a:gd name="connsiteY44" fmla="*/ 1524000 h 1842655"/>
                <a:gd name="connsiteX45" fmla="*/ 2840182 w 3144982"/>
                <a:gd name="connsiteY45" fmla="*/ 1510146 h 1842655"/>
                <a:gd name="connsiteX46" fmla="*/ 2770909 w 3144982"/>
                <a:gd name="connsiteY46" fmla="*/ 1427019 h 1842655"/>
                <a:gd name="connsiteX47" fmla="*/ 2757054 w 3144982"/>
                <a:gd name="connsiteY47" fmla="*/ 1385455 h 1842655"/>
                <a:gd name="connsiteX48" fmla="*/ 2701636 w 3144982"/>
                <a:gd name="connsiteY48" fmla="*/ 1288473 h 1842655"/>
                <a:gd name="connsiteX49" fmla="*/ 2687782 w 3144982"/>
                <a:gd name="connsiteY49" fmla="*/ 1246909 h 1842655"/>
                <a:gd name="connsiteX50" fmla="*/ 2632363 w 3144982"/>
                <a:gd name="connsiteY50" fmla="*/ 1177637 h 1842655"/>
                <a:gd name="connsiteX51" fmla="*/ 2590800 w 3144982"/>
                <a:gd name="connsiteY51" fmla="*/ 1163782 h 1842655"/>
                <a:gd name="connsiteX52" fmla="*/ 2479963 w 3144982"/>
                <a:gd name="connsiteY52" fmla="*/ 1094509 h 1842655"/>
                <a:gd name="connsiteX53" fmla="*/ 2438400 w 3144982"/>
                <a:gd name="connsiteY53" fmla="*/ 1080655 h 1842655"/>
                <a:gd name="connsiteX54" fmla="*/ 2396836 w 3144982"/>
                <a:gd name="connsiteY54" fmla="*/ 983673 h 1842655"/>
                <a:gd name="connsiteX55" fmla="*/ 2382982 w 3144982"/>
                <a:gd name="connsiteY55" fmla="*/ 872837 h 1842655"/>
                <a:gd name="connsiteX56" fmla="*/ 2341418 w 3144982"/>
                <a:gd name="connsiteY56" fmla="*/ 845128 h 1842655"/>
                <a:gd name="connsiteX57" fmla="*/ 2189018 w 3144982"/>
                <a:gd name="connsiteY57" fmla="*/ 845128 h 1842655"/>
                <a:gd name="connsiteX58" fmla="*/ 2147454 w 3144982"/>
                <a:gd name="connsiteY58" fmla="*/ 817419 h 1842655"/>
                <a:gd name="connsiteX59" fmla="*/ 2105891 w 3144982"/>
                <a:gd name="connsiteY59" fmla="*/ 734291 h 1842655"/>
                <a:gd name="connsiteX60" fmla="*/ 2050473 w 3144982"/>
                <a:gd name="connsiteY60" fmla="*/ 609600 h 1842655"/>
                <a:gd name="connsiteX61" fmla="*/ 1925782 w 3144982"/>
                <a:gd name="connsiteY61" fmla="*/ 554182 h 1842655"/>
                <a:gd name="connsiteX62" fmla="*/ 1884218 w 3144982"/>
                <a:gd name="connsiteY62" fmla="*/ 540328 h 1842655"/>
                <a:gd name="connsiteX63" fmla="*/ 1676400 w 3144982"/>
                <a:gd name="connsiteY63" fmla="*/ 554182 h 1842655"/>
                <a:gd name="connsiteX64" fmla="*/ 1634836 w 3144982"/>
                <a:gd name="connsiteY64" fmla="*/ 637309 h 1842655"/>
                <a:gd name="connsiteX65" fmla="*/ 1607127 w 3144982"/>
                <a:gd name="connsiteY65" fmla="*/ 692728 h 1842655"/>
                <a:gd name="connsiteX66" fmla="*/ 1565563 w 3144982"/>
                <a:gd name="connsiteY66" fmla="*/ 775855 h 1842655"/>
                <a:gd name="connsiteX67" fmla="*/ 1482436 w 3144982"/>
                <a:gd name="connsiteY67" fmla="*/ 803564 h 1842655"/>
                <a:gd name="connsiteX68" fmla="*/ 1357745 w 3144982"/>
                <a:gd name="connsiteY68" fmla="*/ 831273 h 1842655"/>
                <a:gd name="connsiteX69" fmla="*/ 1302327 w 3144982"/>
                <a:gd name="connsiteY69" fmla="*/ 845128 h 1842655"/>
                <a:gd name="connsiteX70" fmla="*/ 1385454 w 3144982"/>
                <a:gd name="connsiteY70" fmla="*/ 872837 h 1842655"/>
                <a:gd name="connsiteX71" fmla="*/ 1468582 w 3144982"/>
                <a:gd name="connsiteY71" fmla="*/ 914400 h 1842655"/>
                <a:gd name="connsiteX72" fmla="*/ 1537854 w 3144982"/>
                <a:gd name="connsiteY72" fmla="*/ 969819 h 1842655"/>
                <a:gd name="connsiteX73" fmla="*/ 1607127 w 3144982"/>
                <a:gd name="connsiteY73" fmla="*/ 1066800 h 1842655"/>
                <a:gd name="connsiteX74" fmla="*/ 1690254 w 3144982"/>
                <a:gd name="connsiteY74" fmla="*/ 1149928 h 1842655"/>
                <a:gd name="connsiteX75" fmla="*/ 1731818 w 3144982"/>
                <a:gd name="connsiteY75" fmla="*/ 1233055 h 1842655"/>
                <a:gd name="connsiteX76" fmla="*/ 1773382 w 3144982"/>
                <a:gd name="connsiteY76" fmla="*/ 1260764 h 1842655"/>
                <a:gd name="connsiteX77" fmla="*/ 1801091 w 3144982"/>
                <a:gd name="connsiteY77" fmla="*/ 1302328 h 1842655"/>
                <a:gd name="connsiteX78" fmla="*/ 1898073 w 3144982"/>
                <a:gd name="connsiteY78" fmla="*/ 1371600 h 1842655"/>
                <a:gd name="connsiteX79" fmla="*/ 2036618 w 3144982"/>
                <a:gd name="connsiteY79" fmla="*/ 1385455 h 1842655"/>
                <a:gd name="connsiteX80" fmla="*/ 2161309 w 3144982"/>
                <a:gd name="connsiteY80" fmla="*/ 1427019 h 1842655"/>
                <a:gd name="connsiteX81" fmla="*/ 2230582 w 3144982"/>
                <a:gd name="connsiteY81" fmla="*/ 1551709 h 1842655"/>
                <a:gd name="connsiteX82" fmla="*/ 2216727 w 3144982"/>
                <a:gd name="connsiteY82" fmla="*/ 1662546 h 1842655"/>
                <a:gd name="connsiteX83" fmla="*/ 2175163 w 3144982"/>
                <a:gd name="connsiteY83" fmla="*/ 1676400 h 1842655"/>
                <a:gd name="connsiteX84" fmla="*/ 1981200 w 3144982"/>
                <a:gd name="connsiteY84" fmla="*/ 1717964 h 1842655"/>
                <a:gd name="connsiteX85" fmla="*/ 1925782 w 3144982"/>
                <a:gd name="connsiteY85" fmla="*/ 1773382 h 1842655"/>
                <a:gd name="connsiteX86" fmla="*/ 1884218 w 3144982"/>
                <a:gd name="connsiteY86" fmla="*/ 1787237 h 1842655"/>
                <a:gd name="connsiteX87" fmla="*/ 1801091 w 3144982"/>
                <a:gd name="connsiteY87" fmla="*/ 1801091 h 1842655"/>
                <a:gd name="connsiteX88" fmla="*/ 1704109 w 3144982"/>
                <a:gd name="connsiteY88" fmla="*/ 1828800 h 1842655"/>
                <a:gd name="connsiteX89" fmla="*/ 1662545 w 3144982"/>
                <a:gd name="connsiteY89" fmla="*/ 1842655 h 1842655"/>
                <a:gd name="connsiteX90" fmla="*/ 1524000 w 3144982"/>
                <a:gd name="connsiteY90" fmla="*/ 1828800 h 1842655"/>
                <a:gd name="connsiteX91" fmla="*/ 1454727 w 3144982"/>
                <a:gd name="connsiteY91" fmla="*/ 1731819 h 1842655"/>
                <a:gd name="connsiteX92" fmla="*/ 1440873 w 3144982"/>
                <a:gd name="connsiteY92" fmla="*/ 1634837 h 1842655"/>
                <a:gd name="connsiteX93" fmla="*/ 1413163 w 3144982"/>
                <a:gd name="connsiteY93" fmla="*/ 1551709 h 1842655"/>
                <a:gd name="connsiteX94" fmla="*/ 1343891 w 3144982"/>
                <a:gd name="connsiteY94" fmla="*/ 1454728 h 1842655"/>
                <a:gd name="connsiteX95" fmla="*/ 1330036 w 3144982"/>
                <a:gd name="connsiteY95" fmla="*/ 1413164 h 1842655"/>
                <a:gd name="connsiteX96" fmla="*/ 1288473 w 3144982"/>
                <a:gd name="connsiteY96" fmla="*/ 1399309 h 1842655"/>
                <a:gd name="connsiteX97" fmla="*/ 1260763 w 3144982"/>
                <a:gd name="connsiteY97" fmla="*/ 1371600 h 1842655"/>
                <a:gd name="connsiteX98" fmla="*/ 1233054 w 3144982"/>
                <a:gd name="connsiteY98" fmla="*/ 1330037 h 1842655"/>
                <a:gd name="connsiteX99" fmla="*/ 1136073 w 3144982"/>
                <a:gd name="connsiteY99" fmla="*/ 1233055 h 1842655"/>
                <a:gd name="connsiteX100" fmla="*/ 1108363 w 3144982"/>
                <a:gd name="connsiteY100" fmla="*/ 1205346 h 1842655"/>
                <a:gd name="connsiteX101" fmla="*/ 1066800 w 3144982"/>
                <a:gd name="connsiteY101" fmla="*/ 1191491 h 1842655"/>
                <a:gd name="connsiteX102" fmla="*/ 983673 w 3144982"/>
                <a:gd name="connsiteY102" fmla="*/ 1136073 h 1842655"/>
                <a:gd name="connsiteX103" fmla="*/ 900545 w 3144982"/>
                <a:gd name="connsiteY103" fmla="*/ 1108364 h 1842655"/>
                <a:gd name="connsiteX104" fmla="*/ 858982 w 3144982"/>
                <a:gd name="connsiteY104" fmla="*/ 1094509 h 1842655"/>
                <a:gd name="connsiteX105" fmla="*/ 762000 w 3144982"/>
                <a:gd name="connsiteY105" fmla="*/ 1080655 h 1842655"/>
                <a:gd name="connsiteX106" fmla="*/ 581891 w 3144982"/>
                <a:gd name="connsiteY106" fmla="*/ 1066800 h 1842655"/>
                <a:gd name="connsiteX107" fmla="*/ 595745 w 3144982"/>
                <a:gd name="connsiteY107" fmla="*/ 1108364 h 1842655"/>
                <a:gd name="connsiteX108" fmla="*/ 678873 w 3144982"/>
                <a:gd name="connsiteY108" fmla="*/ 1191491 h 1842655"/>
                <a:gd name="connsiteX109" fmla="*/ 637309 w 3144982"/>
                <a:gd name="connsiteY109" fmla="*/ 1343891 h 1842655"/>
                <a:gd name="connsiteX110" fmla="*/ 609600 w 3144982"/>
                <a:gd name="connsiteY110" fmla="*/ 1399309 h 184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144982" h="1842655">
                  <a:moveTo>
                    <a:pt x="0" y="734291"/>
                  </a:moveTo>
                  <a:cubicBezTo>
                    <a:pt x="37421" y="719323"/>
                    <a:pt x="144009" y="681136"/>
                    <a:pt x="193963" y="651164"/>
                  </a:cubicBezTo>
                  <a:cubicBezTo>
                    <a:pt x="247670" y="618940"/>
                    <a:pt x="276208" y="589150"/>
                    <a:pt x="332509" y="568037"/>
                  </a:cubicBezTo>
                  <a:cubicBezTo>
                    <a:pt x="350338" y="561351"/>
                    <a:pt x="369454" y="558800"/>
                    <a:pt x="387927" y="554182"/>
                  </a:cubicBezTo>
                  <a:cubicBezTo>
                    <a:pt x="466718" y="475393"/>
                    <a:pt x="390853" y="538865"/>
                    <a:pt x="471054" y="498764"/>
                  </a:cubicBezTo>
                  <a:cubicBezTo>
                    <a:pt x="485947" y="491317"/>
                    <a:pt x="497725" y="478502"/>
                    <a:pt x="512618" y="471055"/>
                  </a:cubicBezTo>
                  <a:cubicBezTo>
                    <a:pt x="576480" y="439124"/>
                    <a:pt x="588887" y="477911"/>
                    <a:pt x="665018" y="401782"/>
                  </a:cubicBezTo>
                  <a:cubicBezTo>
                    <a:pt x="678873" y="387928"/>
                    <a:pt x="690279" y="371087"/>
                    <a:pt x="706582" y="360219"/>
                  </a:cubicBezTo>
                  <a:cubicBezTo>
                    <a:pt x="718733" y="352118"/>
                    <a:pt x="735083" y="352895"/>
                    <a:pt x="748145" y="346364"/>
                  </a:cubicBezTo>
                  <a:cubicBezTo>
                    <a:pt x="843821" y="298525"/>
                    <a:pt x="729793" y="333634"/>
                    <a:pt x="845127" y="304800"/>
                  </a:cubicBezTo>
                  <a:cubicBezTo>
                    <a:pt x="868917" y="286958"/>
                    <a:pt x="913746" y="251735"/>
                    <a:pt x="942109" y="235528"/>
                  </a:cubicBezTo>
                  <a:cubicBezTo>
                    <a:pt x="960041" y="225281"/>
                    <a:pt x="978544" y="215955"/>
                    <a:pt x="997527" y="207819"/>
                  </a:cubicBezTo>
                  <a:cubicBezTo>
                    <a:pt x="1010950" y="202066"/>
                    <a:pt x="1026325" y="201056"/>
                    <a:pt x="1039091" y="193964"/>
                  </a:cubicBezTo>
                  <a:cubicBezTo>
                    <a:pt x="1068202" y="177791"/>
                    <a:pt x="1090625" y="149077"/>
                    <a:pt x="1122218" y="138546"/>
                  </a:cubicBezTo>
                  <a:cubicBezTo>
                    <a:pt x="1226698" y="103719"/>
                    <a:pt x="1097907" y="150700"/>
                    <a:pt x="1205345" y="96982"/>
                  </a:cubicBezTo>
                  <a:cubicBezTo>
                    <a:pt x="1228619" y="85345"/>
                    <a:pt x="1280140" y="75929"/>
                    <a:pt x="1302327" y="69273"/>
                  </a:cubicBezTo>
                  <a:cubicBezTo>
                    <a:pt x="1330303" y="60880"/>
                    <a:pt x="1359330" y="54626"/>
                    <a:pt x="1385454" y="41564"/>
                  </a:cubicBezTo>
                  <a:cubicBezTo>
                    <a:pt x="1403927" y="32328"/>
                    <a:pt x="1420534" y="17444"/>
                    <a:pt x="1440873" y="13855"/>
                  </a:cubicBezTo>
                  <a:cubicBezTo>
                    <a:pt x="1500170" y="3391"/>
                    <a:pt x="1560946" y="4618"/>
                    <a:pt x="1620982" y="0"/>
                  </a:cubicBezTo>
                  <a:lnTo>
                    <a:pt x="2286000" y="13855"/>
                  </a:lnTo>
                  <a:cubicBezTo>
                    <a:pt x="2300592" y="14427"/>
                    <a:pt x="2315040" y="20195"/>
                    <a:pt x="2327563" y="27709"/>
                  </a:cubicBezTo>
                  <a:cubicBezTo>
                    <a:pt x="2422651" y="84762"/>
                    <a:pt x="2279098" y="30028"/>
                    <a:pt x="2396836" y="69273"/>
                  </a:cubicBezTo>
                  <a:cubicBezTo>
                    <a:pt x="2415309" y="83128"/>
                    <a:pt x="2434722" y="95810"/>
                    <a:pt x="2452254" y="110837"/>
                  </a:cubicBezTo>
                  <a:cubicBezTo>
                    <a:pt x="2467130" y="123588"/>
                    <a:pt x="2477515" y="141532"/>
                    <a:pt x="2493818" y="152400"/>
                  </a:cubicBezTo>
                  <a:cubicBezTo>
                    <a:pt x="2505969" y="160501"/>
                    <a:pt x="2521527" y="161637"/>
                    <a:pt x="2535382" y="166255"/>
                  </a:cubicBezTo>
                  <a:cubicBezTo>
                    <a:pt x="2544618" y="180110"/>
                    <a:pt x="2552431" y="195027"/>
                    <a:pt x="2563091" y="207819"/>
                  </a:cubicBezTo>
                  <a:cubicBezTo>
                    <a:pt x="2575634" y="222871"/>
                    <a:pt x="2593266" y="233439"/>
                    <a:pt x="2604654" y="249382"/>
                  </a:cubicBezTo>
                  <a:cubicBezTo>
                    <a:pt x="2616658" y="266188"/>
                    <a:pt x="2621737" y="287090"/>
                    <a:pt x="2632363" y="304800"/>
                  </a:cubicBezTo>
                  <a:cubicBezTo>
                    <a:pt x="2649497" y="333357"/>
                    <a:pt x="2672889" y="358141"/>
                    <a:pt x="2687782" y="387928"/>
                  </a:cubicBezTo>
                  <a:cubicBezTo>
                    <a:pt x="2750647" y="513657"/>
                    <a:pt x="2720288" y="464395"/>
                    <a:pt x="2770909" y="540328"/>
                  </a:cubicBezTo>
                  <a:cubicBezTo>
                    <a:pt x="2810156" y="658071"/>
                    <a:pt x="2755418" y="514510"/>
                    <a:pt x="2812473" y="609600"/>
                  </a:cubicBezTo>
                  <a:cubicBezTo>
                    <a:pt x="2819987" y="622123"/>
                    <a:pt x="2819796" y="638102"/>
                    <a:pt x="2826327" y="651164"/>
                  </a:cubicBezTo>
                  <a:cubicBezTo>
                    <a:pt x="2833773" y="666057"/>
                    <a:pt x="2845775" y="678271"/>
                    <a:pt x="2854036" y="692728"/>
                  </a:cubicBezTo>
                  <a:cubicBezTo>
                    <a:pt x="2864283" y="710660"/>
                    <a:pt x="2873609" y="729163"/>
                    <a:pt x="2881745" y="748146"/>
                  </a:cubicBezTo>
                  <a:cubicBezTo>
                    <a:pt x="2887498" y="761569"/>
                    <a:pt x="2889069" y="776647"/>
                    <a:pt x="2895600" y="789709"/>
                  </a:cubicBezTo>
                  <a:cubicBezTo>
                    <a:pt x="2903047" y="804602"/>
                    <a:pt x="2914073" y="817418"/>
                    <a:pt x="2923309" y="831273"/>
                  </a:cubicBezTo>
                  <a:cubicBezTo>
                    <a:pt x="2948852" y="933449"/>
                    <a:pt x="2921402" y="840676"/>
                    <a:pt x="2964873" y="942109"/>
                  </a:cubicBezTo>
                  <a:cubicBezTo>
                    <a:pt x="2970626" y="955532"/>
                    <a:pt x="2971481" y="970993"/>
                    <a:pt x="2978727" y="983673"/>
                  </a:cubicBezTo>
                  <a:cubicBezTo>
                    <a:pt x="2990183" y="1003722"/>
                    <a:pt x="3006870" y="1020301"/>
                    <a:pt x="3020291" y="1039091"/>
                  </a:cubicBezTo>
                  <a:cubicBezTo>
                    <a:pt x="3029969" y="1052641"/>
                    <a:pt x="3038764" y="1066800"/>
                    <a:pt x="3048000" y="1080655"/>
                  </a:cubicBezTo>
                  <a:cubicBezTo>
                    <a:pt x="3081077" y="1179891"/>
                    <a:pt x="3033788" y="1066373"/>
                    <a:pt x="3103418" y="1149928"/>
                  </a:cubicBezTo>
                  <a:cubicBezTo>
                    <a:pt x="3122439" y="1172753"/>
                    <a:pt x="3135357" y="1218036"/>
                    <a:pt x="3144982" y="1246909"/>
                  </a:cubicBezTo>
                  <a:cubicBezTo>
                    <a:pt x="3140364" y="1297709"/>
                    <a:pt x="3138341" y="1348812"/>
                    <a:pt x="3131127" y="1399309"/>
                  </a:cubicBezTo>
                  <a:cubicBezTo>
                    <a:pt x="3129062" y="1413766"/>
                    <a:pt x="3127600" y="1430546"/>
                    <a:pt x="3117273" y="1440873"/>
                  </a:cubicBezTo>
                  <a:cubicBezTo>
                    <a:pt x="3063559" y="1494587"/>
                    <a:pt x="3018626" y="1501464"/>
                    <a:pt x="2951018" y="1524000"/>
                  </a:cubicBezTo>
                  <a:cubicBezTo>
                    <a:pt x="2914073" y="1519382"/>
                    <a:pt x="2875173" y="1522870"/>
                    <a:pt x="2840182" y="1510146"/>
                  </a:cubicBezTo>
                  <a:cubicBezTo>
                    <a:pt x="2821458" y="1503337"/>
                    <a:pt x="2780071" y="1445343"/>
                    <a:pt x="2770909" y="1427019"/>
                  </a:cubicBezTo>
                  <a:cubicBezTo>
                    <a:pt x="2764378" y="1413957"/>
                    <a:pt x="2763585" y="1398517"/>
                    <a:pt x="2757054" y="1385455"/>
                  </a:cubicBezTo>
                  <a:cubicBezTo>
                    <a:pt x="2687494" y="1246335"/>
                    <a:pt x="2774492" y="1458472"/>
                    <a:pt x="2701636" y="1288473"/>
                  </a:cubicBezTo>
                  <a:cubicBezTo>
                    <a:pt x="2695883" y="1275050"/>
                    <a:pt x="2694313" y="1259971"/>
                    <a:pt x="2687782" y="1246909"/>
                  </a:cubicBezTo>
                  <a:cubicBezTo>
                    <a:pt x="2679691" y="1230726"/>
                    <a:pt x="2650773" y="1188683"/>
                    <a:pt x="2632363" y="1177637"/>
                  </a:cubicBezTo>
                  <a:cubicBezTo>
                    <a:pt x="2619840" y="1170123"/>
                    <a:pt x="2604654" y="1168400"/>
                    <a:pt x="2590800" y="1163782"/>
                  </a:cubicBezTo>
                  <a:cubicBezTo>
                    <a:pt x="2546889" y="1097917"/>
                    <a:pt x="2578887" y="1127484"/>
                    <a:pt x="2479963" y="1094509"/>
                  </a:cubicBezTo>
                  <a:lnTo>
                    <a:pt x="2438400" y="1080655"/>
                  </a:lnTo>
                  <a:cubicBezTo>
                    <a:pt x="2407084" y="1033680"/>
                    <a:pt x="2406776" y="1043315"/>
                    <a:pt x="2396836" y="983673"/>
                  </a:cubicBezTo>
                  <a:cubicBezTo>
                    <a:pt x="2390715" y="946947"/>
                    <a:pt x="2396810" y="907407"/>
                    <a:pt x="2382982" y="872837"/>
                  </a:cubicBezTo>
                  <a:cubicBezTo>
                    <a:pt x="2376798" y="857377"/>
                    <a:pt x="2355273" y="854364"/>
                    <a:pt x="2341418" y="845128"/>
                  </a:cubicBezTo>
                  <a:cubicBezTo>
                    <a:pt x="2272461" y="858919"/>
                    <a:pt x="2262136" y="869500"/>
                    <a:pt x="2189018" y="845128"/>
                  </a:cubicBezTo>
                  <a:cubicBezTo>
                    <a:pt x="2173221" y="839863"/>
                    <a:pt x="2161309" y="826655"/>
                    <a:pt x="2147454" y="817419"/>
                  </a:cubicBezTo>
                  <a:cubicBezTo>
                    <a:pt x="2096933" y="665850"/>
                    <a:pt x="2177504" y="895420"/>
                    <a:pt x="2105891" y="734291"/>
                  </a:cubicBezTo>
                  <a:cubicBezTo>
                    <a:pt x="2083942" y="684906"/>
                    <a:pt x="2088098" y="647225"/>
                    <a:pt x="2050473" y="609600"/>
                  </a:cubicBezTo>
                  <a:cubicBezTo>
                    <a:pt x="2017541" y="576668"/>
                    <a:pt x="1966936" y="567900"/>
                    <a:pt x="1925782" y="554182"/>
                  </a:cubicBezTo>
                  <a:lnTo>
                    <a:pt x="1884218" y="540328"/>
                  </a:lnTo>
                  <a:cubicBezTo>
                    <a:pt x="1814945" y="544946"/>
                    <a:pt x="1743981" y="538281"/>
                    <a:pt x="1676400" y="554182"/>
                  </a:cubicBezTo>
                  <a:cubicBezTo>
                    <a:pt x="1655251" y="559158"/>
                    <a:pt x="1641099" y="622696"/>
                    <a:pt x="1634836" y="637309"/>
                  </a:cubicBezTo>
                  <a:cubicBezTo>
                    <a:pt x="1626700" y="656292"/>
                    <a:pt x="1615263" y="673745"/>
                    <a:pt x="1607127" y="692728"/>
                  </a:cubicBezTo>
                  <a:cubicBezTo>
                    <a:pt x="1596632" y="717218"/>
                    <a:pt x="1591541" y="759619"/>
                    <a:pt x="1565563" y="775855"/>
                  </a:cubicBezTo>
                  <a:cubicBezTo>
                    <a:pt x="1540795" y="791335"/>
                    <a:pt x="1510772" y="796480"/>
                    <a:pt x="1482436" y="803564"/>
                  </a:cubicBezTo>
                  <a:cubicBezTo>
                    <a:pt x="1347283" y="837353"/>
                    <a:pt x="1516045" y="796095"/>
                    <a:pt x="1357745" y="831273"/>
                  </a:cubicBezTo>
                  <a:cubicBezTo>
                    <a:pt x="1339157" y="835404"/>
                    <a:pt x="1320800" y="840510"/>
                    <a:pt x="1302327" y="845128"/>
                  </a:cubicBezTo>
                  <a:cubicBezTo>
                    <a:pt x="1330036" y="854364"/>
                    <a:pt x="1361152" y="856636"/>
                    <a:pt x="1385454" y="872837"/>
                  </a:cubicBezTo>
                  <a:cubicBezTo>
                    <a:pt x="1439169" y="908647"/>
                    <a:pt x="1411221" y="895281"/>
                    <a:pt x="1468582" y="914400"/>
                  </a:cubicBezTo>
                  <a:cubicBezTo>
                    <a:pt x="1553441" y="1041689"/>
                    <a:pt x="1437476" y="886170"/>
                    <a:pt x="1537854" y="969819"/>
                  </a:cubicBezTo>
                  <a:cubicBezTo>
                    <a:pt x="1573271" y="999334"/>
                    <a:pt x="1578246" y="1034309"/>
                    <a:pt x="1607127" y="1066800"/>
                  </a:cubicBezTo>
                  <a:cubicBezTo>
                    <a:pt x="1633161" y="1096089"/>
                    <a:pt x="1690254" y="1149928"/>
                    <a:pt x="1690254" y="1149928"/>
                  </a:cubicBezTo>
                  <a:cubicBezTo>
                    <a:pt x="1701522" y="1183731"/>
                    <a:pt x="1704962" y="1206199"/>
                    <a:pt x="1731818" y="1233055"/>
                  </a:cubicBezTo>
                  <a:cubicBezTo>
                    <a:pt x="1743592" y="1244829"/>
                    <a:pt x="1759527" y="1251528"/>
                    <a:pt x="1773382" y="1260764"/>
                  </a:cubicBezTo>
                  <a:cubicBezTo>
                    <a:pt x="1782618" y="1274619"/>
                    <a:pt x="1790431" y="1289536"/>
                    <a:pt x="1801091" y="1302328"/>
                  </a:cubicBezTo>
                  <a:cubicBezTo>
                    <a:pt x="1825805" y="1331985"/>
                    <a:pt x="1858285" y="1363074"/>
                    <a:pt x="1898073" y="1371600"/>
                  </a:cubicBezTo>
                  <a:cubicBezTo>
                    <a:pt x="1943455" y="1381325"/>
                    <a:pt x="1990436" y="1380837"/>
                    <a:pt x="2036618" y="1385455"/>
                  </a:cubicBezTo>
                  <a:cubicBezTo>
                    <a:pt x="2078182" y="1399310"/>
                    <a:pt x="2137006" y="1390565"/>
                    <a:pt x="2161309" y="1427019"/>
                  </a:cubicBezTo>
                  <a:cubicBezTo>
                    <a:pt x="2224828" y="1522297"/>
                    <a:pt x="2206196" y="1478553"/>
                    <a:pt x="2230582" y="1551709"/>
                  </a:cubicBezTo>
                  <a:cubicBezTo>
                    <a:pt x="2225964" y="1588655"/>
                    <a:pt x="2231849" y="1628522"/>
                    <a:pt x="2216727" y="1662546"/>
                  </a:cubicBezTo>
                  <a:cubicBezTo>
                    <a:pt x="2210796" y="1675891"/>
                    <a:pt x="2188225" y="1669869"/>
                    <a:pt x="2175163" y="1676400"/>
                  </a:cubicBezTo>
                  <a:cubicBezTo>
                    <a:pt x="2056930" y="1735516"/>
                    <a:pt x="2255039" y="1693069"/>
                    <a:pt x="1981200" y="1717964"/>
                  </a:cubicBezTo>
                  <a:cubicBezTo>
                    <a:pt x="1870361" y="1754911"/>
                    <a:pt x="1999673" y="1699491"/>
                    <a:pt x="1925782" y="1773382"/>
                  </a:cubicBezTo>
                  <a:cubicBezTo>
                    <a:pt x="1915455" y="1783709"/>
                    <a:pt x="1898474" y="1784069"/>
                    <a:pt x="1884218" y="1787237"/>
                  </a:cubicBezTo>
                  <a:cubicBezTo>
                    <a:pt x="1856796" y="1793331"/>
                    <a:pt x="1828800" y="1796473"/>
                    <a:pt x="1801091" y="1801091"/>
                  </a:cubicBezTo>
                  <a:cubicBezTo>
                    <a:pt x="1701434" y="1834311"/>
                    <a:pt x="1825885" y="1794007"/>
                    <a:pt x="1704109" y="1828800"/>
                  </a:cubicBezTo>
                  <a:cubicBezTo>
                    <a:pt x="1690067" y="1832812"/>
                    <a:pt x="1676400" y="1838037"/>
                    <a:pt x="1662545" y="1842655"/>
                  </a:cubicBezTo>
                  <a:cubicBezTo>
                    <a:pt x="1616363" y="1838037"/>
                    <a:pt x="1567318" y="1845461"/>
                    <a:pt x="1524000" y="1828800"/>
                  </a:cubicBezTo>
                  <a:cubicBezTo>
                    <a:pt x="1516296" y="1825837"/>
                    <a:pt x="1463624" y="1745164"/>
                    <a:pt x="1454727" y="1731819"/>
                  </a:cubicBezTo>
                  <a:cubicBezTo>
                    <a:pt x="1450109" y="1699492"/>
                    <a:pt x="1448216" y="1666656"/>
                    <a:pt x="1440873" y="1634837"/>
                  </a:cubicBezTo>
                  <a:cubicBezTo>
                    <a:pt x="1434305" y="1606377"/>
                    <a:pt x="1429365" y="1576012"/>
                    <a:pt x="1413163" y="1551709"/>
                  </a:cubicBezTo>
                  <a:cubicBezTo>
                    <a:pt x="1372645" y="1490933"/>
                    <a:pt x="1395444" y="1523467"/>
                    <a:pt x="1343891" y="1454728"/>
                  </a:cubicBezTo>
                  <a:cubicBezTo>
                    <a:pt x="1339273" y="1440873"/>
                    <a:pt x="1340363" y="1423491"/>
                    <a:pt x="1330036" y="1413164"/>
                  </a:cubicBezTo>
                  <a:cubicBezTo>
                    <a:pt x="1319710" y="1402837"/>
                    <a:pt x="1300996" y="1406823"/>
                    <a:pt x="1288473" y="1399309"/>
                  </a:cubicBezTo>
                  <a:cubicBezTo>
                    <a:pt x="1277272" y="1392588"/>
                    <a:pt x="1268923" y="1381800"/>
                    <a:pt x="1260763" y="1371600"/>
                  </a:cubicBezTo>
                  <a:cubicBezTo>
                    <a:pt x="1250361" y="1358598"/>
                    <a:pt x="1244193" y="1342414"/>
                    <a:pt x="1233054" y="1330037"/>
                  </a:cubicBezTo>
                  <a:cubicBezTo>
                    <a:pt x="1202471" y="1296055"/>
                    <a:pt x="1168400" y="1265382"/>
                    <a:pt x="1136073" y="1233055"/>
                  </a:cubicBezTo>
                  <a:cubicBezTo>
                    <a:pt x="1126836" y="1223818"/>
                    <a:pt x="1120755" y="1209477"/>
                    <a:pt x="1108363" y="1205346"/>
                  </a:cubicBezTo>
                  <a:cubicBezTo>
                    <a:pt x="1094509" y="1200728"/>
                    <a:pt x="1079566" y="1198583"/>
                    <a:pt x="1066800" y="1191491"/>
                  </a:cubicBezTo>
                  <a:cubicBezTo>
                    <a:pt x="1037689" y="1175318"/>
                    <a:pt x="1015266" y="1146604"/>
                    <a:pt x="983673" y="1136073"/>
                  </a:cubicBezTo>
                  <a:lnTo>
                    <a:pt x="900545" y="1108364"/>
                  </a:lnTo>
                  <a:cubicBezTo>
                    <a:pt x="886691" y="1103746"/>
                    <a:pt x="873439" y="1096574"/>
                    <a:pt x="858982" y="1094509"/>
                  </a:cubicBezTo>
                  <a:lnTo>
                    <a:pt x="762000" y="1080655"/>
                  </a:lnTo>
                  <a:cubicBezTo>
                    <a:pt x="647893" y="1042619"/>
                    <a:pt x="707787" y="1048816"/>
                    <a:pt x="581891" y="1066800"/>
                  </a:cubicBezTo>
                  <a:cubicBezTo>
                    <a:pt x="586509" y="1080655"/>
                    <a:pt x="586779" y="1096836"/>
                    <a:pt x="595745" y="1108364"/>
                  </a:cubicBezTo>
                  <a:cubicBezTo>
                    <a:pt x="619803" y="1139296"/>
                    <a:pt x="678873" y="1191491"/>
                    <a:pt x="678873" y="1191491"/>
                  </a:cubicBezTo>
                  <a:cubicBezTo>
                    <a:pt x="653941" y="1390946"/>
                    <a:pt x="689702" y="1239107"/>
                    <a:pt x="637309" y="1343891"/>
                  </a:cubicBezTo>
                  <a:cubicBezTo>
                    <a:pt x="605469" y="1407571"/>
                    <a:pt x="640900" y="1368009"/>
                    <a:pt x="609600" y="1399309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50223" y="3999418"/>
              <a:ext cx="381000" cy="2036412"/>
            </a:xfrm>
            <a:prstGeom prst="rect">
              <a:avLst/>
            </a:prstGeom>
            <a:solidFill>
              <a:srgbClr val="0070C0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89" y="64851"/>
            <a:ext cx="3189102" cy="2391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572000" y="176637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17264" y="5167900"/>
            <a:ext cx="914400" cy="2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6944640" y="5172417"/>
            <a:ext cx="914400" cy="2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7038269" y="5477217"/>
            <a:ext cx="748060" cy="0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7027810" y="4495800"/>
            <a:ext cx="914400" cy="2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6206922" y="5717412"/>
            <a:ext cx="914400" cy="2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6674464" y="5324815"/>
            <a:ext cx="914400" cy="2"/>
          </a:xfrm>
          <a:prstGeom prst="line">
            <a:avLst/>
          </a:prstGeom>
          <a:noFill/>
          <a:ln w="9525" cap="flat" cmpd="sng" algn="ctr">
            <a:solidFill>
              <a:srgbClr val="646B86">
                <a:lumMod val="75000"/>
              </a:srgbClr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6428595" y="4247474"/>
            <a:ext cx="914400" cy="2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6546414" y="5943600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7024345" y="4877858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6096000" y="4105617"/>
            <a:ext cx="0" cy="2133599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8001000" y="4105616"/>
            <a:ext cx="0" cy="2133599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" name="Oval 19"/>
          <p:cNvSpPr/>
          <p:nvPr/>
        </p:nvSpPr>
        <p:spPr>
          <a:xfrm>
            <a:off x="6096000" y="6077634"/>
            <a:ext cx="1904999" cy="457200"/>
          </a:xfrm>
          <a:prstGeom prst="ellipse">
            <a:avLst/>
          </a:prstGeom>
          <a:solidFill>
            <a:srgbClr val="646B86"/>
          </a:solidFill>
          <a:ln w="11429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369664" y="4670040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6369664" y="5029200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6816522" y="4441442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6487440" y="5172415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6792240" y="5477215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6335040" y="5629613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>
            <a:off x="7249440" y="5934415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>
            <a:off x="6664122" y="6068449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6487440" y="6216175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7003614" y="5764123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6733481" y="4829228"/>
            <a:ext cx="914400" cy="2"/>
          </a:xfrm>
          <a:prstGeom prst="line">
            <a:avLst/>
          </a:prstGeom>
          <a:solidFill>
            <a:srgbClr val="646B8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2" name="Flowchart: Connector 31"/>
          <p:cNvSpPr/>
          <p:nvPr/>
        </p:nvSpPr>
        <p:spPr>
          <a:xfrm>
            <a:off x="6096000" y="3975220"/>
            <a:ext cx="1905000" cy="457200"/>
          </a:xfrm>
          <a:prstGeom prst="flowChartConnector">
            <a:avLst/>
          </a:prstGeom>
          <a:solidFill>
            <a:srgbClr val="646B86"/>
          </a:solidFill>
          <a:ln w="11429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03586" y="2240949"/>
            <a:ext cx="330672" cy="1489758"/>
            <a:chOff x="6816522" y="2343569"/>
            <a:chExt cx="330672" cy="1489758"/>
          </a:xfrm>
          <a:solidFill>
            <a:srgbClr val="92D050"/>
          </a:solidFill>
        </p:grpSpPr>
        <p:sp>
          <p:nvSpPr>
            <p:cNvPr id="34" name="Oval 33"/>
            <p:cNvSpPr/>
            <p:nvPr/>
          </p:nvSpPr>
          <p:spPr>
            <a:xfrm>
              <a:off x="6875564" y="2343569"/>
              <a:ext cx="256100" cy="304800"/>
            </a:xfrm>
            <a:prstGeom prst="ellipse">
              <a:avLst/>
            </a:prstGeom>
            <a:grpFill/>
            <a:ln w="11429" cap="flat" cmpd="sng" algn="ctr">
              <a:solidFill>
                <a:srgbClr val="D16349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877166" y="3547838"/>
              <a:ext cx="254498" cy="285489"/>
            </a:xfrm>
            <a:prstGeom prst="ellipse">
              <a:avLst/>
            </a:prstGeom>
            <a:grpFill/>
            <a:ln w="11429" cap="flat" cmpd="sng" algn="ctr">
              <a:solidFill>
                <a:srgbClr val="D16349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16522" y="2786199"/>
              <a:ext cx="304801" cy="216732"/>
            </a:xfrm>
            <a:prstGeom prst="ellipse">
              <a:avLst/>
            </a:prstGeom>
            <a:grpFill/>
            <a:ln w="11429" cap="flat" cmpd="sng" algn="ctr">
              <a:solidFill>
                <a:srgbClr val="D16349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832175" y="3124200"/>
              <a:ext cx="315019" cy="216732"/>
            </a:xfrm>
            <a:prstGeom prst="ellipse">
              <a:avLst/>
            </a:prstGeom>
            <a:grpFill/>
            <a:ln w="11429" cap="flat" cmpd="sng" algn="ctr">
              <a:solidFill>
                <a:srgbClr val="D16349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6770130" y="3608734"/>
            <a:ext cx="262871" cy="1670117"/>
          </a:xfrm>
          <a:prstGeom prst="rect">
            <a:avLst/>
          </a:prstGeom>
          <a:solidFill>
            <a:srgbClr val="D16349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9 -0.11656 L 0.28889 -0.11656 C 0.37847 -0.11656 0.48889 -0.08441 0.48889 -0.05828 L 0.48889 0.00023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5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24400"/>
            <a:ext cx="9067800" cy="1828800"/>
          </a:xfrm>
          <a:prstGeom prst="rect">
            <a:avLst/>
          </a:prstGeom>
          <a:solidFill>
            <a:srgbClr val="CCB400">
              <a:lumMod val="40000"/>
              <a:lumOff val="60000"/>
            </a:srgbClr>
          </a:solidFill>
          <a:ln w="11429" cap="flat" cmpd="sng" algn="ctr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 সমস্ত পদার্থ পানিতে হাইড্রোজেন আয়ন উৎপন্ন করে তারা  হলো এসিড।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যেমনঃ-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HCl</a:t>
            </a:r>
            <a:r>
              <a:rPr kumimoji="0" lang="en-US" sz="28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4 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28599" y="1763488"/>
            <a:ext cx="918029" cy="457200"/>
          </a:xfrm>
          <a:prstGeom prst="flowChartConnector">
            <a:avLst/>
          </a:prstGeom>
          <a:solidFill>
            <a:srgbClr val="CCB400"/>
          </a:solidFill>
          <a:ln w="11429" cap="flat" cmpd="sng" algn="ctr">
            <a:solidFill>
              <a:srgbClr val="CCB400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এসিড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762000"/>
            <a:ext cx="0" cy="2286000"/>
          </a:xfrm>
          <a:prstGeom prst="line">
            <a:avLst/>
          </a:prstGeom>
          <a:noFill/>
          <a:ln w="20000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ysClr val="windowText" lastClr="000000">
                <a:shade val="70000"/>
                <a:satMod val="105000"/>
              </a:sysClr>
            </a:contourClr>
          </a:sp3d>
        </p:spPr>
      </p:cxnSp>
      <p:cxnSp>
        <p:nvCxnSpPr>
          <p:cNvPr id="6" name="Straight Connector 5"/>
          <p:cNvCxnSpPr/>
          <p:nvPr/>
        </p:nvCxnSpPr>
        <p:spPr>
          <a:xfrm flipV="1">
            <a:off x="3352800" y="3048000"/>
            <a:ext cx="1081315" cy="1"/>
          </a:xfrm>
          <a:prstGeom prst="line">
            <a:avLst/>
          </a:prstGeom>
          <a:noFill/>
          <a:ln w="20000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ysClr val="windowText" lastClr="000000">
                <a:shade val="70000"/>
                <a:satMod val="105000"/>
              </a:sysClr>
            </a:contourClr>
          </a:sp3d>
        </p:spPr>
      </p:cxnSp>
      <p:cxnSp>
        <p:nvCxnSpPr>
          <p:cNvPr id="7" name="Straight Connector 6"/>
          <p:cNvCxnSpPr/>
          <p:nvPr/>
        </p:nvCxnSpPr>
        <p:spPr>
          <a:xfrm>
            <a:off x="1340592" y="3200400"/>
            <a:ext cx="1199408" cy="0"/>
          </a:xfrm>
          <a:prstGeom prst="line">
            <a:avLst/>
          </a:prstGeom>
          <a:noFill/>
          <a:ln w="20000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ysClr val="windowText" lastClr="000000">
                <a:shade val="70000"/>
                <a:satMod val="105000"/>
              </a:sysClr>
            </a:contourClr>
          </a:sp3d>
        </p:spPr>
      </p:cxnSp>
      <p:cxnSp>
        <p:nvCxnSpPr>
          <p:cNvPr id="8" name="Straight Connector 7"/>
          <p:cNvCxnSpPr/>
          <p:nvPr/>
        </p:nvCxnSpPr>
        <p:spPr>
          <a:xfrm>
            <a:off x="1357745" y="1143000"/>
            <a:ext cx="609600" cy="0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1537854" y="2590800"/>
            <a:ext cx="609600" cy="0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1447800" y="1447800"/>
            <a:ext cx="609600" cy="0"/>
          </a:xfrm>
          <a:prstGeom prst="line">
            <a:avLst/>
          </a:prstGeom>
          <a:noFill/>
          <a:ln w="9525" cap="flat" cmpd="sng" algn="ctr">
            <a:solidFill>
              <a:srgbClr val="D16349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 flipH="1">
            <a:off x="4419600" y="787402"/>
            <a:ext cx="14515" cy="2260598"/>
          </a:xfrm>
          <a:prstGeom prst="line">
            <a:avLst/>
          </a:prstGeom>
          <a:noFill/>
          <a:ln w="20000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ysClr val="windowText" lastClr="000000">
                <a:shade val="70000"/>
                <a:satMod val="105000"/>
              </a:sysClr>
            </a:contourClr>
          </a:sp3d>
        </p:spPr>
      </p:cxnSp>
      <p:grpSp>
        <p:nvGrpSpPr>
          <p:cNvPr id="12" name="Group 11"/>
          <p:cNvGrpSpPr/>
          <p:nvPr/>
        </p:nvGrpSpPr>
        <p:grpSpPr>
          <a:xfrm>
            <a:off x="3327416" y="676230"/>
            <a:ext cx="1007918" cy="2416027"/>
            <a:chOff x="3429000" y="892835"/>
            <a:chExt cx="1007918" cy="1933318"/>
          </a:xfrm>
        </p:grpSpPr>
        <p:grpSp>
          <p:nvGrpSpPr>
            <p:cNvPr id="13" name="Group 12"/>
            <p:cNvGrpSpPr/>
            <p:nvPr/>
          </p:nvGrpSpPr>
          <p:grpSpPr>
            <a:xfrm>
              <a:off x="3792681" y="892835"/>
              <a:ext cx="187037" cy="180681"/>
              <a:chOff x="3619500" y="558802"/>
              <a:chExt cx="498764" cy="40408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861955" y="558802"/>
                <a:ext cx="0" cy="404089"/>
              </a:xfrm>
              <a:prstGeom prst="line">
                <a:avLst/>
              </a:prstGeom>
              <a:noFill/>
              <a:ln w="200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ysClr val="windowText" lastClr="000000">
                    <a:shade val="70000"/>
                    <a:satMod val="105000"/>
                  </a:sysClr>
                </a:contourClr>
              </a:sp3d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19500" y="756231"/>
                <a:ext cx="498764" cy="0"/>
              </a:xfrm>
              <a:prstGeom prst="line">
                <a:avLst/>
              </a:prstGeom>
              <a:noFill/>
              <a:ln w="200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ysClr val="windowText" lastClr="000000">
                    <a:shade val="70000"/>
                    <a:satMod val="105000"/>
                  </a:sysClr>
                </a:contourClr>
              </a:sp3d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3882736" y="1394362"/>
              <a:ext cx="193963" cy="239488"/>
              <a:chOff x="6400800" y="1447800"/>
              <a:chExt cx="457200" cy="381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400800" y="1641022"/>
                <a:ext cx="457200" cy="0"/>
              </a:xfrm>
              <a:prstGeom prst="line">
                <a:avLst/>
              </a:prstGeom>
              <a:noFill/>
              <a:ln w="200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ysClr val="windowText" lastClr="000000">
                    <a:shade val="70000"/>
                    <a:satMod val="105000"/>
                  </a:sysClr>
                </a:contourClr>
              </a:sp3d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29400" y="1447800"/>
                <a:ext cx="0" cy="381000"/>
              </a:xfrm>
              <a:prstGeom prst="line">
                <a:avLst/>
              </a:prstGeom>
              <a:noFill/>
              <a:ln w="200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ysClr val="windowText" lastClr="000000">
                    <a:shade val="70000"/>
                    <a:satMod val="105000"/>
                  </a:sysClr>
                </a:contourClr>
              </a:sp3d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3754580" y="2286000"/>
              <a:ext cx="200893" cy="278391"/>
              <a:chOff x="6400800" y="1447800"/>
              <a:chExt cx="457200" cy="381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400800" y="1641022"/>
                <a:ext cx="457200" cy="0"/>
              </a:xfrm>
              <a:prstGeom prst="line">
                <a:avLst/>
              </a:prstGeom>
              <a:noFill/>
              <a:ln w="200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ysClr val="windowText" lastClr="000000">
                    <a:shade val="70000"/>
                    <a:satMod val="105000"/>
                  </a:sysClr>
                </a:contourClr>
              </a:sp3d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629400" y="1447800"/>
                <a:ext cx="0" cy="381000"/>
              </a:xfrm>
              <a:prstGeom prst="line">
                <a:avLst/>
              </a:prstGeom>
              <a:noFill/>
              <a:ln w="200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bevelT w="0" h="0"/>
                <a:contourClr>
                  <a:sysClr val="windowText" lastClr="000000">
                    <a:shade val="70000"/>
                    <a:satMod val="105000"/>
                  </a:sysClr>
                </a:contourClr>
              </a:sp3d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3522518" y="1447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54384" y="2302933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92458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2602345" y="1939757"/>
            <a:ext cx="665018" cy="235285"/>
          </a:xfrm>
          <a:prstGeom prst="rightArrow">
            <a:avLst/>
          </a:prstGeom>
          <a:solidFill>
            <a:sysClr val="windowText" lastClr="000000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71600" y="914400"/>
            <a:ext cx="1168400" cy="2286000"/>
            <a:chOff x="1219200" y="762000"/>
            <a:chExt cx="1168400" cy="2286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387600" y="762000"/>
              <a:ext cx="0" cy="228600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1219200" y="762000"/>
              <a:ext cx="0" cy="2286000"/>
            </a:xfrm>
            <a:prstGeom prst="line">
              <a:avLst/>
            </a:prstGeom>
            <a:noFill/>
            <a:ln w="20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ysClr val="windowText" lastClr="000000">
                  <a:shade val="70000"/>
                  <a:satMod val="105000"/>
                </a:sysClr>
              </a:contourClr>
            </a:sp3d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1274618" y="1371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1427678" y="1524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545442" y="1731816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1711036" y="1309255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1427678" y="1884218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1274618" y="1992088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1732478" y="21336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1433945" y="2438400"/>
              <a:ext cx="58947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1357745" y="2220688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1579418" y="27432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503218" y="1143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1274618" y="170807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1433945" y="2924631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1503218" y="2286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490023" y="25908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718624" y="1992088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274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22384 L 0.04983 -0.22384 C 0.08316 -0.22384 0.12483 -0.18866 0.12483 -0.15995 L 0.12483 -0.096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169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MD.Shahidul Islam</dc:creator>
  <cp:lastModifiedBy>MD.Shahidul Islam</cp:lastModifiedBy>
  <cp:revision>20</cp:revision>
  <dcterms:created xsi:type="dcterms:W3CDTF">2021-02-04T15:41:22Z</dcterms:created>
  <dcterms:modified xsi:type="dcterms:W3CDTF">2021-02-09T12:45:50Z</dcterms:modified>
</cp:coreProperties>
</file>