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9" r:id="rId3"/>
    <p:sldId id="271" r:id="rId4"/>
    <p:sldId id="268" r:id="rId5"/>
    <p:sldId id="260" r:id="rId6"/>
    <p:sldId id="257" r:id="rId7"/>
    <p:sldId id="256" r:id="rId8"/>
    <p:sldId id="259" r:id="rId9"/>
    <p:sldId id="262" r:id="rId10"/>
    <p:sldId id="258" r:id="rId11"/>
    <p:sldId id="274" r:id="rId12"/>
    <p:sldId id="264" r:id="rId13"/>
    <p:sldId id="263" r:id="rId14"/>
    <p:sldId id="270" r:id="rId15"/>
    <p:sldId id="273" r:id="rId16"/>
    <p:sldId id="266" r:id="rId17"/>
    <p:sldId id="265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C10"/>
    <a:srgbClr val="C4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BC46-7144-4D58-BBB2-6D0EA634D848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E496-3430-45E9-975E-F57C2154D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কাটিং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হইছে</a:t>
            </a:r>
            <a:r>
              <a:rPr lang="en-US" baseline="0" dirty="0"/>
              <a:t>। </a:t>
            </a:r>
            <a:r>
              <a:rPr lang="en-US" baseline="0" dirty="0" err="1"/>
              <a:t>এটিউব</a:t>
            </a:r>
            <a:r>
              <a:rPr lang="en-US" baseline="0" dirty="0"/>
              <a:t> </a:t>
            </a:r>
            <a:r>
              <a:rPr lang="en-US" baseline="0" dirty="0" err="1"/>
              <a:t>ক্যাচার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টুলস</a:t>
            </a:r>
            <a:r>
              <a:rPr lang="en-US" baseline="0" dirty="0"/>
              <a:t> &gt;Crop video &amp; audio &gt;Browse&gt;selected video&gt;icon change&gt; ok. </a:t>
            </a:r>
            <a:r>
              <a:rPr lang="en-US" baseline="0" dirty="0" err="1"/>
              <a:t>তারপর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গিয়ে</a:t>
            </a:r>
            <a:r>
              <a:rPr lang="en-US" baseline="0" dirty="0"/>
              <a:t>  Insert &gt;object&gt;Browse&gt;selected video&gt; action &gt;ok.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E496-3430-45E9-975E-F57C2154DD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Page--18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E496-3430-45E9-975E-F57C2154DD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Iw</a:t>
            </a:r>
            <a:r>
              <a:rPr lang="en-US" dirty="0"/>
              <a:t>---4 </a:t>
            </a:r>
            <a:r>
              <a:rPr lang="en-US" dirty="0" err="1"/>
              <a:t>ss</a:t>
            </a:r>
            <a:r>
              <a:rPr lang="en-US" dirty="0"/>
              <a:t> display in front of</a:t>
            </a:r>
            <a:r>
              <a:rPr lang="en-US" baseline="0" dirty="0"/>
              <a:t> others , pair work: simple command, </a:t>
            </a:r>
            <a:r>
              <a:rPr lang="en-US" baseline="0" dirty="0" err="1"/>
              <a:t>instr</a:t>
            </a:r>
            <a:r>
              <a:rPr lang="en-US" baseline="0" dirty="0"/>
              <a:t> to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E496-3430-45E9-975E-F57C2154DD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E496-3430-45E9-975E-F57C2154DD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E496-3430-45E9-975E-F57C2154DD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08F782-4111-4571-ABA2-E95A9E06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" y="0"/>
            <a:ext cx="9134623" cy="68588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1" y="76200"/>
            <a:ext cx="8686800" cy="6712634"/>
            <a:chOff x="-307257" y="51105"/>
            <a:chExt cx="9434052" cy="6715455"/>
          </a:xfrm>
        </p:grpSpPr>
        <p:pic>
          <p:nvPicPr>
            <p:cNvPr id="3" name="Picture 2" descr="peaco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914400"/>
              <a:ext cx="7543800" cy="585216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307257" y="51105"/>
              <a:ext cx="9434052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Greetings To All Good Morning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3911ECF-6F9B-4987-979A-1F1F52A3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271" y="932098"/>
            <a:ext cx="1054729" cy="5849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018DB-5A1F-4847-B455-DAA613E74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" y="932098"/>
            <a:ext cx="1054729" cy="5849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4300"/>
            <a:ext cx="8915400" cy="6629400"/>
            <a:chOff x="0" y="0"/>
            <a:chExt cx="8915400" cy="5867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915400" cy="5867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606972"/>
              <a:ext cx="822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Teacher read aloud. Student follow the teacher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1411069"/>
            <a:ext cx="2971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Stand in a line.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782669"/>
            <a:ext cx="365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don’t talk.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4154269"/>
            <a:ext cx="5029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Listen to the national anthem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678269"/>
            <a:ext cx="2971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 the song.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8534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LETS GO TO LOOK LISTEN AND READ ALOUD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9" y="4053243"/>
            <a:ext cx="1371601" cy="1371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498484"/>
            <a:ext cx="1434582" cy="1171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2565969"/>
            <a:ext cx="1350818" cy="1501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00" y="1219200"/>
            <a:ext cx="1434581" cy="134676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971800" y="1734234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33800" y="3105834"/>
            <a:ext cx="2099282" cy="18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80709" y="4446656"/>
            <a:ext cx="96289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72691" y="5989995"/>
            <a:ext cx="2542309" cy="11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A6252-5407-4191-949A-92AEF93B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" y="4689"/>
            <a:ext cx="9145172" cy="6945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28599"/>
            <a:ext cx="7010400" cy="707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Pair Work.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2630" t="52473" r="41654" b="11888"/>
          <a:stretch>
            <a:fillRect/>
          </a:stretch>
        </p:blipFill>
        <p:spPr bwMode="auto">
          <a:xfrm>
            <a:off x="2514600" y="2184091"/>
            <a:ext cx="3468322" cy="390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085213"/>
            <a:ext cx="472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Indivisual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Work.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181600" y="1345912"/>
            <a:ext cx="3657600" cy="635288"/>
          </a:xfrm>
          <a:prstGeom prst="wedgeRectCallout">
            <a:avLst>
              <a:gd name="adj1" fmla="val -39646"/>
              <a:gd name="adj2" fmla="val 1184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Listen to my song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295400" y="1092299"/>
            <a:ext cx="3657600" cy="635288"/>
          </a:xfrm>
          <a:prstGeom prst="wedgeRectCallout">
            <a:avLst>
              <a:gd name="adj1" fmla="val -2904"/>
              <a:gd name="adj2" fmla="val 1511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Stand up.  </a:t>
            </a:r>
          </a:p>
        </p:txBody>
      </p:sp>
    </p:spTree>
    <p:extLst>
      <p:ext uri="{BB962C8B-B14F-4D97-AF65-F5344CB8AC3E}">
        <p14:creationId xmlns:p14="http://schemas.microsoft.com/office/powerpoint/2010/main" val="3788764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wer-3221695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3405"/>
            <a:ext cx="9144000" cy="694481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0" y="228600"/>
            <a:ext cx="6019800" cy="2057400"/>
          </a:xfrm>
          <a:prstGeom prst="frame">
            <a:avLst>
              <a:gd name="adj1" fmla="val 29851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learning word </a:t>
            </a:r>
          </a:p>
        </p:txBody>
      </p:sp>
      <p:sp>
        <p:nvSpPr>
          <p:cNvPr id="5" name="Frame 4"/>
          <p:cNvSpPr/>
          <p:nvPr/>
        </p:nvSpPr>
        <p:spPr>
          <a:xfrm>
            <a:off x="762000" y="2209800"/>
            <a:ext cx="3733800" cy="1600200"/>
          </a:xfrm>
          <a:prstGeom prst="frame">
            <a:avLst>
              <a:gd name="adj1" fmla="val 29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Listen(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লিচেন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Frame 5"/>
          <p:cNvSpPr/>
          <p:nvPr/>
        </p:nvSpPr>
        <p:spPr>
          <a:xfrm>
            <a:off x="4495800" y="2209800"/>
            <a:ext cx="3657600" cy="1600200"/>
          </a:xfrm>
          <a:prstGeom prst="frame">
            <a:avLst>
              <a:gd name="adj1" fmla="val 29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533400" y="3810000"/>
            <a:ext cx="7772400" cy="2209800"/>
          </a:xfrm>
          <a:prstGeom prst="frame">
            <a:avLst>
              <a:gd name="adj1" fmla="val 29851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Please listen to the music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69989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Indivisual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8" name="Left Arrow 7"/>
          <p:cNvSpPr/>
          <p:nvPr/>
        </p:nvSpPr>
        <p:spPr>
          <a:xfrm rot="14056050">
            <a:off x="5314723" y="4026066"/>
            <a:ext cx="2318993" cy="2159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8214035">
            <a:off x="2322081" y="3754675"/>
            <a:ext cx="1268087" cy="2183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16656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T: Rahim, come here.  Give me a pen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7091" y="524738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 up everybody. Please sing the national anthem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065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 animBg="1"/>
      <p:bldP spid="9" grpId="0" animBg="1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D44476-C5C4-43AB-899A-FEF22F581E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t="9375" r="7467" b="9375"/>
          <a:stretch>
            <a:fillRect/>
          </a:stretch>
        </p:blipFill>
        <p:spPr bwMode="auto">
          <a:xfrm>
            <a:off x="905932" y="704609"/>
            <a:ext cx="7332135" cy="293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86380"/>
            <a:ext cx="733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Match the sentence with the picture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Sing the song.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Stand in a line.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Don’t talk.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77000" y="3962400"/>
            <a:ext cx="1219201" cy="1676400"/>
            <a:chOff x="6476999" y="3581400"/>
            <a:chExt cx="1600201" cy="2057400"/>
          </a:xfrm>
        </p:grpSpPr>
        <p:sp>
          <p:nvSpPr>
            <p:cNvPr id="8" name="Smiley Face 7"/>
            <p:cNvSpPr/>
            <p:nvPr/>
          </p:nvSpPr>
          <p:spPr>
            <a:xfrm>
              <a:off x="6476999" y="3768437"/>
              <a:ext cx="1447800" cy="1524000"/>
            </a:xfrm>
            <a:prstGeom prst="smileyFac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477000" y="3810000"/>
              <a:ext cx="1600200" cy="1676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553200" y="3581400"/>
              <a:ext cx="1295401" cy="2057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62400" y="4114800"/>
            <a:ext cx="2209800" cy="1260754"/>
            <a:chOff x="4038600" y="3962400"/>
            <a:chExt cx="2209800" cy="1260754"/>
          </a:xfrm>
        </p:grpSpPr>
        <p:sp>
          <p:nvSpPr>
            <p:cNvPr id="26" name="Rectangle 25"/>
            <p:cNvSpPr/>
            <p:nvPr/>
          </p:nvSpPr>
          <p:spPr>
            <a:xfrm>
              <a:off x="4038600" y="3962400"/>
              <a:ext cx="22098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Yes 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14455" y="4038599"/>
              <a:ext cx="1433945" cy="1184555"/>
            </a:xfrm>
            <a:custGeom>
              <a:avLst/>
              <a:gdLst>
                <a:gd name="connsiteX0" fmla="*/ 0 w 1995054"/>
                <a:gd name="connsiteY0" fmla="*/ 688769 h 1263724"/>
                <a:gd name="connsiteX1" fmla="*/ 35626 w 1995054"/>
                <a:gd name="connsiteY1" fmla="*/ 724395 h 1263724"/>
                <a:gd name="connsiteX2" fmla="*/ 71251 w 1995054"/>
                <a:gd name="connsiteY2" fmla="*/ 736270 h 1263724"/>
                <a:gd name="connsiteX3" fmla="*/ 95002 w 1995054"/>
                <a:gd name="connsiteY3" fmla="*/ 783772 h 1263724"/>
                <a:gd name="connsiteX4" fmla="*/ 178129 w 1995054"/>
                <a:gd name="connsiteY4" fmla="*/ 878774 h 1263724"/>
                <a:gd name="connsiteX5" fmla="*/ 225631 w 1995054"/>
                <a:gd name="connsiteY5" fmla="*/ 950026 h 1263724"/>
                <a:gd name="connsiteX6" fmla="*/ 261257 w 1995054"/>
                <a:gd name="connsiteY6" fmla="*/ 985652 h 1263724"/>
                <a:gd name="connsiteX7" fmla="*/ 308758 w 1995054"/>
                <a:gd name="connsiteY7" fmla="*/ 1056904 h 1263724"/>
                <a:gd name="connsiteX8" fmla="*/ 344384 w 1995054"/>
                <a:gd name="connsiteY8" fmla="*/ 1104405 h 1263724"/>
                <a:gd name="connsiteX9" fmla="*/ 356259 w 1995054"/>
                <a:gd name="connsiteY9" fmla="*/ 1151907 h 1263724"/>
                <a:gd name="connsiteX10" fmla="*/ 391885 w 1995054"/>
                <a:gd name="connsiteY10" fmla="*/ 1187533 h 1263724"/>
                <a:gd name="connsiteX11" fmla="*/ 451262 w 1995054"/>
                <a:gd name="connsiteY11" fmla="*/ 1246909 h 1263724"/>
                <a:gd name="connsiteX12" fmla="*/ 522514 w 1995054"/>
                <a:gd name="connsiteY12" fmla="*/ 1187533 h 1263724"/>
                <a:gd name="connsiteX13" fmla="*/ 558140 w 1995054"/>
                <a:gd name="connsiteY13" fmla="*/ 1163782 h 1263724"/>
                <a:gd name="connsiteX14" fmla="*/ 629392 w 1995054"/>
                <a:gd name="connsiteY14" fmla="*/ 1104405 h 1263724"/>
                <a:gd name="connsiteX15" fmla="*/ 736270 w 1995054"/>
                <a:gd name="connsiteY15" fmla="*/ 1045029 h 1263724"/>
                <a:gd name="connsiteX16" fmla="*/ 831272 w 1995054"/>
                <a:gd name="connsiteY16" fmla="*/ 961901 h 1263724"/>
                <a:gd name="connsiteX17" fmla="*/ 890649 w 1995054"/>
                <a:gd name="connsiteY17" fmla="*/ 914400 h 1263724"/>
                <a:gd name="connsiteX18" fmla="*/ 961901 w 1995054"/>
                <a:gd name="connsiteY18" fmla="*/ 843148 h 1263724"/>
                <a:gd name="connsiteX19" fmla="*/ 1056903 w 1995054"/>
                <a:gd name="connsiteY19" fmla="*/ 760021 h 1263724"/>
                <a:gd name="connsiteX20" fmla="*/ 1140031 w 1995054"/>
                <a:gd name="connsiteY20" fmla="*/ 665018 h 1263724"/>
                <a:gd name="connsiteX21" fmla="*/ 1341911 w 1995054"/>
                <a:gd name="connsiteY21" fmla="*/ 475013 h 1263724"/>
                <a:gd name="connsiteX22" fmla="*/ 1425039 w 1995054"/>
                <a:gd name="connsiteY22" fmla="*/ 380011 h 1263724"/>
                <a:gd name="connsiteX23" fmla="*/ 1531916 w 1995054"/>
                <a:gd name="connsiteY23" fmla="*/ 296883 h 1263724"/>
                <a:gd name="connsiteX24" fmla="*/ 1828800 w 1995054"/>
                <a:gd name="connsiteY24" fmla="*/ 106878 h 1263724"/>
                <a:gd name="connsiteX25" fmla="*/ 1876301 w 1995054"/>
                <a:gd name="connsiteY25" fmla="*/ 59377 h 1263724"/>
                <a:gd name="connsiteX26" fmla="*/ 1935677 w 1995054"/>
                <a:gd name="connsiteY26" fmla="*/ 35626 h 1263724"/>
                <a:gd name="connsiteX27" fmla="*/ 1995054 w 1995054"/>
                <a:gd name="connsiteY27" fmla="*/ 0 h 12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95054" h="1263724">
                  <a:moveTo>
                    <a:pt x="0" y="688769"/>
                  </a:moveTo>
                  <a:cubicBezTo>
                    <a:pt x="11875" y="700644"/>
                    <a:pt x="21652" y="715079"/>
                    <a:pt x="35626" y="724395"/>
                  </a:cubicBezTo>
                  <a:cubicBezTo>
                    <a:pt x="46041" y="731338"/>
                    <a:pt x="62400" y="727419"/>
                    <a:pt x="71251" y="736270"/>
                  </a:cubicBezTo>
                  <a:cubicBezTo>
                    <a:pt x="83769" y="748788"/>
                    <a:pt x="85894" y="768592"/>
                    <a:pt x="95002" y="783772"/>
                  </a:cubicBezTo>
                  <a:cubicBezTo>
                    <a:pt x="141184" y="860742"/>
                    <a:pt x="123370" y="842269"/>
                    <a:pt x="178129" y="878774"/>
                  </a:cubicBezTo>
                  <a:cubicBezTo>
                    <a:pt x="193963" y="902525"/>
                    <a:pt x="205447" y="929842"/>
                    <a:pt x="225631" y="950026"/>
                  </a:cubicBezTo>
                  <a:cubicBezTo>
                    <a:pt x="237506" y="961901"/>
                    <a:pt x="250946" y="972395"/>
                    <a:pt x="261257" y="985652"/>
                  </a:cubicBezTo>
                  <a:cubicBezTo>
                    <a:pt x="278782" y="1008184"/>
                    <a:pt x="291631" y="1034068"/>
                    <a:pt x="308758" y="1056904"/>
                  </a:cubicBezTo>
                  <a:lnTo>
                    <a:pt x="344384" y="1104405"/>
                  </a:lnTo>
                  <a:cubicBezTo>
                    <a:pt x="348342" y="1120239"/>
                    <a:pt x="348161" y="1137736"/>
                    <a:pt x="356259" y="1151907"/>
                  </a:cubicBezTo>
                  <a:cubicBezTo>
                    <a:pt x="364591" y="1166489"/>
                    <a:pt x="381134" y="1174631"/>
                    <a:pt x="391885" y="1187533"/>
                  </a:cubicBezTo>
                  <a:cubicBezTo>
                    <a:pt x="441365" y="1246908"/>
                    <a:pt x="385949" y="1203368"/>
                    <a:pt x="451262" y="1246909"/>
                  </a:cubicBezTo>
                  <a:cubicBezTo>
                    <a:pt x="539708" y="1187947"/>
                    <a:pt x="431086" y="1263724"/>
                    <a:pt x="522514" y="1187533"/>
                  </a:cubicBezTo>
                  <a:cubicBezTo>
                    <a:pt x="533478" y="1178396"/>
                    <a:pt x="546874" y="1172544"/>
                    <a:pt x="558140" y="1163782"/>
                  </a:cubicBezTo>
                  <a:cubicBezTo>
                    <a:pt x="582544" y="1144801"/>
                    <a:pt x="603668" y="1121554"/>
                    <a:pt x="629392" y="1104405"/>
                  </a:cubicBezTo>
                  <a:cubicBezTo>
                    <a:pt x="900083" y="923944"/>
                    <a:pt x="578217" y="1157923"/>
                    <a:pt x="736270" y="1045029"/>
                  </a:cubicBezTo>
                  <a:cubicBezTo>
                    <a:pt x="822895" y="983155"/>
                    <a:pt x="745780" y="1037894"/>
                    <a:pt x="831272" y="961901"/>
                  </a:cubicBezTo>
                  <a:cubicBezTo>
                    <a:pt x="850216" y="945062"/>
                    <a:pt x="871894" y="931450"/>
                    <a:pt x="890649" y="914400"/>
                  </a:cubicBezTo>
                  <a:cubicBezTo>
                    <a:pt x="915503" y="891806"/>
                    <a:pt x="937288" y="866003"/>
                    <a:pt x="961901" y="843148"/>
                  </a:cubicBezTo>
                  <a:cubicBezTo>
                    <a:pt x="992736" y="814516"/>
                    <a:pt x="1027149" y="789775"/>
                    <a:pt x="1056903" y="760021"/>
                  </a:cubicBezTo>
                  <a:cubicBezTo>
                    <a:pt x="1086657" y="730267"/>
                    <a:pt x="1110277" y="694772"/>
                    <a:pt x="1140031" y="665018"/>
                  </a:cubicBezTo>
                  <a:cubicBezTo>
                    <a:pt x="1205375" y="599674"/>
                    <a:pt x="1281058" y="544559"/>
                    <a:pt x="1341911" y="475013"/>
                  </a:cubicBezTo>
                  <a:cubicBezTo>
                    <a:pt x="1369620" y="443346"/>
                    <a:pt x="1394341" y="408790"/>
                    <a:pt x="1425039" y="380011"/>
                  </a:cubicBezTo>
                  <a:cubicBezTo>
                    <a:pt x="1457965" y="349143"/>
                    <a:pt x="1495476" y="323512"/>
                    <a:pt x="1531916" y="296883"/>
                  </a:cubicBezTo>
                  <a:cubicBezTo>
                    <a:pt x="1737827" y="146409"/>
                    <a:pt x="1670824" y="185865"/>
                    <a:pt x="1828800" y="106878"/>
                  </a:cubicBezTo>
                  <a:cubicBezTo>
                    <a:pt x="1844634" y="91044"/>
                    <a:pt x="1857670" y="71798"/>
                    <a:pt x="1876301" y="59377"/>
                  </a:cubicBezTo>
                  <a:cubicBezTo>
                    <a:pt x="1894038" y="47553"/>
                    <a:pt x="1916198" y="44284"/>
                    <a:pt x="1935677" y="35626"/>
                  </a:cubicBezTo>
                  <a:cubicBezTo>
                    <a:pt x="1982936" y="14622"/>
                    <a:pt x="1972321" y="22733"/>
                    <a:pt x="1995054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7000" y="3962400"/>
            <a:ext cx="1219201" cy="1676400"/>
            <a:chOff x="6476999" y="3581400"/>
            <a:chExt cx="1600201" cy="2057400"/>
          </a:xfrm>
        </p:grpSpPr>
        <p:sp>
          <p:nvSpPr>
            <p:cNvPr id="29" name="Smiley Face 28"/>
            <p:cNvSpPr/>
            <p:nvPr/>
          </p:nvSpPr>
          <p:spPr>
            <a:xfrm>
              <a:off x="6476999" y="3768437"/>
              <a:ext cx="1447800" cy="1524000"/>
            </a:xfrm>
            <a:prstGeom prst="smileyFac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477000" y="3810000"/>
              <a:ext cx="1600200" cy="1676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553200" y="3581400"/>
              <a:ext cx="1295401" cy="2057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61BABB-1EA1-4D18-92F2-6A26C65B2C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6380"/>
            <a:ext cx="733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Match the sentence with the picture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763869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Sing the song.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449669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Stand in a line.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983069"/>
            <a:ext cx="370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Go to classroom .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6477000" y="4724400"/>
            <a:ext cx="1219201" cy="1676400"/>
            <a:chOff x="6476999" y="3581400"/>
            <a:chExt cx="1600201" cy="2057400"/>
          </a:xfrm>
        </p:grpSpPr>
        <p:sp>
          <p:nvSpPr>
            <p:cNvPr id="8" name="Smiley Face 7"/>
            <p:cNvSpPr/>
            <p:nvPr/>
          </p:nvSpPr>
          <p:spPr>
            <a:xfrm>
              <a:off x="6476999" y="3768437"/>
              <a:ext cx="1447800" cy="1524000"/>
            </a:xfrm>
            <a:prstGeom prst="smileyFac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477000" y="3810000"/>
              <a:ext cx="1600200" cy="1676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553200" y="3581400"/>
              <a:ext cx="1295401" cy="2057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3962400" y="4952999"/>
            <a:ext cx="2209800" cy="1524001"/>
            <a:chOff x="4038600" y="4038599"/>
            <a:chExt cx="2209800" cy="1524001"/>
          </a:xfrm>
        </p:grpSpPr>
        <p:sp>
          <p:nvSpPr>
            <p:cNvPr id="26" name="Rectangle 25"/>
            <p:cNvSpPr/>
            <p:nvPr/>
          </p:nvSpPr>
          <p:spPr>
            <a:xfrm>
              <a:off x="4038600" y="4343400"/>
              <a:ext cx="22098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Yes 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14455" y="4038599"/>
              <a:ext cx="1433945" cy="1184555"/>
            </a:xfrm>
            <a:custGeom>
              <a:avLst/>
              <a:gdLst>
                <a:gd name="connsiteX0" fmla="*/ 0 w 1995054"/>
                <a:gd name="connsiteY0" fmla="*/ 688769 h 1263724"/>
                <a:gd name="connsiteX1" fmla="*/ 35626 w 1995054"/>
                <a:gd name="connsiteY1" fmla="*/ 724395 h 1263724"/>
                <a:gd name="connsiteX2" fmla="*/ 71251 w 1995054"/>
                <a:gd name="connsiteY2" fmla="*/ 736270 h 1263724"/>
                <a:gd name="connsiteX3" fmla="*/ 95002 w 1995054"/>
                <a:gd name="connsiteY3" fmla="*/ 783772 h 1263724"/>
                <a:gd name="connsiteX4" fmla="*/ 178129 w 1995054"/>
                <a:gd name="connsiteY4" fmla="*/ 878774 h 1263724"/>
                <a:gd name="connsiteX5" fmla="*/ 225631 w 1995054"/>
                <a:gd name="connsiteY5" fmla="*/ 950026 h 1263724"/>
                <a:gd name="connsiteX6" fmla="*/ 261257 w 1995054"/>
                <a:gd name="connsiteY6" fmla="*/ 985652 h 1263724"/>
                <a:gd name="connsiteX7" fmla="*/ 308758 w 1995054"/>
                <a:gd name="connsiteY7" fmla="*/ 1056904 h 1263724"/>
                <a:gd name="connsiteX8" fmla="*/ 344384 w 1995054"/>
                <a:gd name="connsiteY8" fmla="*/ 1104405 h 1263724"/>
                <a:gd name="connsiteX9" fmla="*/ 356259 w 1995054"/>
                <a:gd name="connsiteY9" fmla="*/ 1151907 h 1263724"/>
                <a:gd name="connsiteX10" fmla="*/ 391885 w 1995054"/>
                <a:gd name="connsiteY10" fmla="*/ 1187533 h 1263724"/>
                <a:gd name="connsiteX11" fmla="*/ 451262 w 1995054"/>
                <a:gd name="connsiteY11" fmla="*/ 1246909 h 1263724"/>
                <a:gd name="connsiteX12" fmla="*/ 522514 w 1995054"/>
                <a:gd name="connsiteY12" fmla="*/ 1187533 h 1263724"/>
                <a:gd name="connsiteX13" fmla="*/ 558140 w 1995054"/>
                <a:gd name="connsiteY13" fmla="*/ 1163782 h 1263724"/>
                <a:gd name="connsiteX14" fmla="*/ 629392 w 1995054"/>
                <a:gd name="connsiteY14" fmla="*/ 1104405 h 1263724"/>
                <a:gd name="connsiteX15" fmla="*/ 736270 w 1995054"/>
                <a:gd name="connsiteY15" fmla="*/ 1045029 h 1263724"/>
                <a:gd name="connsiteX16" fmla="*/ 831272 w 1995054"/>
                <a:gd name="connsiteY16" fmla="*/ 961901 h 1263724"/>
                <a:gd name="connsiteX17" fmla="*/ 890649 w 1995054"/>
                <a:gd name="connsiteY17" fmla="*/ 914400 h 1263724"/>
                <a:gd name="connsiteX18" fmla="*/ 961901 w 1995054"/>
                <a:gd name="connsiteY18" fmla="*/ 843148 h 1263724"/>
                <a:gd name="connsiteX19" fmla="*/ 1056903 w 1995054"/>
                <a:gd name="connsiteY19" fmla="*/ 760021 h 1263724"/>
                <a:gd name="connsiteX20" fmla="*/ 1140031 w 1995054"/>
                <a:gd name="connsiteY20" fmla="*/ 665018 h 1263724"/>
                <a:gd name="connsiteX21" fmla="*/ 1341911 w 1995054"/>
                <a:gd name="connsiteY21" fmla="*/ 475013 h 1263724"/>
                <a:gd name="connsiteX22" fmla="*/ 1425039 w 1995054"/>
                <a:gd name="connsiteY22" fmla="*/ 380011 h 1263724"/>
                <a:gd name="connsiteX23" fmla="*/ 1531916 w 1995054"/>
                <a:gd name="connsiteY23" fmla="*/ 296883 h 1263724"/>
                <a:gd name="connsiteX24" fmla="*/ 1828800 w 1995054"/>
                <a:gd name="connsiteY24" fmla="*/ 106878 h 1263724"/>
                <a:gd name="connsiteX25" fmla="*/ 1876301 w 1995054"/>
                <a:gd name="connsiteY25" fmla="*/ 59377 h 1263724"/>
                <a:gd name="connsiteX26" fmla="*/ 1935677 w 1995054"/>
                <a:gd name="connsiteY26" fmla="*/ 35626 h 1263724"/>
                <a:gd name="connsiteX27" fmla="*/ 1995054 w 1995054"/>
                <a:gd name="connsiteY27" fmla="*/ 0 h 12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95054" h="1263724">
                  <a:moveTo>
                    <a:pt x="0" y="688769"/>
                  </a:moveTo>
                  <a:cubicBezTo>
                    <a:pt x="11875" y="700644"/>
                    <a:pt x="21652" y="715079"/>
                    <a:pt x="35626" y="724395"/>
                  </a:cubicBezTo>
                  <a:cubicBezTo>
                    <a:pt x="46041" y="731338"/>
                    <a:pt x="62400" y="727419"/>
                    <a:pt x="71251" y="736270"/>
                  </a:cubicBezTo>
                  <a:cubicBezTo>
                    <a:pt x="83769" y="748788"/>
                    <a:pt x="85894" y="768592"/>
                    <a:pt x="95002" y="783772"/>
                  </a:cubicBezTo>
                  <a:cubicBezTo>
                    <a:pt x="141184" y="860742"/>
                    <a:pt x="123370" y="842269"/>
                    <a:pt x="178129" y="878774"/>
                  </a:cubicBezTo>
                  <a:cubicBezTo>
                    <a:pt x="193963" y="902525"/>
                    <a:pt x="205447" y="929842"/>
                    <a:pt x="225631" y="950026"/>
                  </a:cubicBezTo>
                  <a:cubicBezTo>
                    <a:pt x="237506" y="961901"/>
                    <a:pt x="250946" y="972395"/>
                    <a:pt x="261257" y="985652"/>
                  </a:cubicBezTo>
                  <a:cubicBezTo>
                    <a:pt x="278782" y="1008184"/>
                    <a:pt x="291631" y="1034068"/>
                    <a:pt x="308758" y="1056904"/>
                  </a:cubicBezTo>
                  <a:lnTo>
                    <a:pt x="344384" y="1104405"/>
                  </a:lnTo>
                  <a:cubicBezTo>
                    <a:pt x="348342" y="1120239"/>
                    <a:pt x="348161" y="1137736"/>
                    <a:pt x="356259" y="1151907"/>
                  </a:cubicBezTo>
                  <a:cubicBezTo>
                    <a:pt x="364591" y="1166489"/>
                    <a:pt x="381134" y="1174631"/>
                    <a:pt x="391885" y="1187533"/>
                  </a:cubicBezTo>
                  <a:cubicBezTo>
                    <a:pt x="441365" y="1246908"/>
                    <a:pt x="385949" y="1203368"/>
                    <a:pt x="451262" y="1246909"/>
                  </a:cubicBezTo>
                  <a:cubicBezTo>
                    <a:pt x="539708" y="1187947"/>
                    <a:pt x="431086" y="1263724"/>
                    <a:pt x="522514" y="1187533"/>
                  </a:cubicBezTo>
                  <a:cubicBezTo>
                    <a:pt x="533478" y="1178396"/>
                    <a:pt x="546874" y="1172544"/>
                    <a:pt x="558140" y="1163782"/>
                  </a:cubicBezTo>
                  <a:cubicBezTo>
                    <a:pt x="582544" y="1144801"/>
                    <a:pt x="603668" y="1121554"/>
                    <a:pt x="629392" y="1104405"/>
                  </a:cubicBezTo>
                  <a:cubicBezTo>
                    <a:pt x="900083" y="923944"/>
                    <a:pt x="578217" y="1157923"/>
                    <a:pt x="736270" y="1045029"/>
                  </a:cubicBezTo>
                  <a:cubicBezTo>
                    <a:pt x="822895" y="983155"/>
                    <a:pt x="745780" y="1037894"/>
                    <a:pt x="831272" y="961901"/>
                  </a:cubicBezTo>
                  <a:cubicBezTo>
                    <a:pt x="850216" y="945062"/>
                    <a:pt x="871894" y="931450"/>
                    <a:pt x="890649" y="914400"/>
                  </a:cubicBezTo>
                  <a:cubicBezTo>
                    <a:pt x="915503" y="891806"/>
                    <a:pt x="937288" y="866003"/>
                    <a:pt x="961901" y="843148"/>
                  </a:cubicBezTo>
                  <a:cubicBezTo>
                    <a:pt x="992736" y="814516"/>
                    <a:pt x="1027149" y="789775"/>
                    <a:pt x="1056903" y="760021"/>
                  </a:cubicBezTo>
                  <a:cubicBezTo>
                    <a:pt x="1086657" y="730267"/>
                    <a:pt x="1110277" y="694772"/>
                    <a:pt x="1140031" y="665018"/>
                  </a:cubicBezTo>
                  <a:cubicBezTo>
                    <a:pt x="1205375" y="599674"/>
                    <a:pt x="1281058" y="544559"/>
                    <a:pt x="1341911" y="475013"/>
                  </a:cubicBezTo>
                  <a:cubicBezTo>
                    <a:pt x="1369620" y="443346"/>
                    <a:pt x="1394341" y="408790"/>
                    <a:pt x="1425039" y="380011"/>
                  </a:cubicBezTo>
                  <a:cubicBezTo>
                    <a:pt x="1457965" y="349143"/>
                    <a:pt x="1495476" y="323512"/>
                    <a:pt x="1531916" y="296883"/>
                  </a:cubicBezTo>
                  <a:cubicBezTo>
                    <a:pt x="1737827" y="146409"/>
                    <a:pt x="1670824" y="185865"/>
                    <a:pt x="1828800" y="106878"/>
                  </a:cubicBezTo>
                  <a:cubicBezTo>
                    <a:pt x="1844634" y="91044"/>
                    <a:pt x="1857670" y="71798"/>
                    <a:pt x="1876301" y="59377"/>
                  </a:cubicBezTo>
                  <a:cubicBezTo>
                    <a:pt x="1894038" y="47553"/>
                    <a:pt x="1916198" y="44284"/>
                    <a:pt x="1935677" y="35626"/>
                  </a:cubicBezTo>
                  <a:cubicBezTo>
                    <a:pt x="1982936" y="14622"/>
                    <a:pt x="1972321" y="22733"/>
                    <a:pt x="1995054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6477000" y="4724400"/>
            <a:ext cx="1219201" cy="1676400"/>
            <a:chOff x="6476999" y="3581400"/>
            <a:chExt cx="1600201" cy="2057400"/>
          </a:xfrm>
        </p:grpSpPr>
        <p:sp>
          <p:nvSpPr>
            <p:cNvPr id="29" name="Smiley Face 28"/>
            <p:cNvSpPr/>
            <p:nvPr/>
          </p:nvSpPr>
          <p:spPr>
            <a:xfrm>
              <a:off x="6476999" y="3768437"/>
              <a:ext cx="1447800" cy="1524000"/>
            </a:xfrm>
            <a:prstGeom prst="smileyFace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477000" y="3810000"/>
              <a:ext cx="1600200" cy="1676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553200" y="3581400"/>
              <a:ext cx="1295401" cy="2057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514" t="10417" r="49634" b="22917"/>
          <a:stretch>
            <a:fillRect/>
          </a:stretch>
        </p:blipFill>
        <p:spPr bwMode="auto">
          <a:xfrm>
            <a:off x="457200" y="674589"/>
            <a:ext cx="8001000" cy="41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98303" cy="67818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905000" y="152400"/>
            <a:ext cx="5105400" cy="1295400"/>
          </a:xfrm>
          <a:prstGeom prst="wedgeRoundRectCallout">
            <a:avLst>
              <a:gd name="adj1" fmla="val -29436"/>
              <a:gd name="adj2" fmla="val 9130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 the word 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5181600" y="1828800"/>
            <a:ext cx="3581400" cy="99060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/>
              <a:t>  in a line </a:t>
            </a:r>
          </a:p>
        </p:txBody>
      </p:sp>
      <p:sp>
        <p:nvSpPr>
          <p:cNvPr id="4" name="Round Single Corner Rectangle 3"/>
          <p:cNvSpPr/>
          <p:nvPr/>
        </p:nvSpPr>
        <p:spPr>
          <a:xfrm>
            <a:off x="5257800" y="3124200"/>
            <a:ext cx="3581400" cy="99060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/>
              <a:t>don’t  talk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533400" y="2209800"/>
            <a:ext cx="1447800" cy="838200"/>
          </a:xfrm>
          <a:prstGeom prst="round1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3200400" y="4419600"/>
            <a:ext cx="5638800" cy="99060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/>
              <a:t>to the national anthem</a:t>
            </a:r>
          </a:p>
        </p:txBody>
      </p:sp>
      <p:sp>
        <p:nvSpPr>
          <p:cNvPr id="8" name="Round Single Corner Rectangle 7"/>
          <p:cNvSpPr/>
          <p:nvPr/>
        </p:nvSpPr>
        <p:spPr>
          <a:xfrm>
            <a:off x="381000" y="3048000"/>
            <a:ext cx="1447800" cy="838200"/>
          </a:xfrm>
          <a:prstGeom prst="round1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Stand</a:t>
            </a:r>
          </a:p>
        </p:txBody>
      </p:sp>
      <p:sp>
        <p:nvSpPr>
          <p:cNvPr id="9" name="Round Single Corner Rectangle 8"/>
          <p:cNvSpPr/>
          <p:nvPr/>
        </p:nvSpPr>
        <p:spPr>
          <a:xfrm>
            <a:off x="457200" y="4191000"/>
            <a:ext cx="1447800" cy="838200"/>
          </a:xfrm>
          <a:prstGeom prst="round1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</a:rPr>
              <a:t>Listen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04800" y="685800"/>
            <a:ext cx="1524000" cy="457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6200" y="2065020"/>
            <a:ext cx="3581400" cy="4640580"/>
          </a:xfrm>
          <a:prstGeom prst="round1Rect">
            <a:avLst>
              <a:gd name="adj" fmla="val 32379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766E-6 L 0.5375 0.138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556 L 0.5691 -0.177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2916 0.03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86" y="228600"/>
            <a:ext cx="9022414" cy="6516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066800"/>
            <a:ext cx="604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See you again Bye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828800"/>
            <a:ext cx="5501898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9A3FE-5F6A-44B8-B9FB-B51DE561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52400"/>
            <a:ext cx="8915400" cy="6629400"/>
            <a:chOff x="76200" y="152400"/>
            <a:chExt cx="8915400" cy="6629400"/>
          </a:xfrm>
        </p:grpSpPr>
        <p:sp>
          <p:nvSpPr>
            <p:cNvPr id="2" name="Rectangle 1"/>
            <p:cNvSpPr/>
            <p:nvPr/>
          </p:nvSpPr>
          <p:spPr>
            <a:xfrm>
              <a:off x="76200" y="152400"/>
              <a:ext cx="8915400" cy="6629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urved Down Ribbon 2"/>
            <p:cNvSpPr/>
            <p:nvPr/>
          </p:nvSpPr>
          <p:spPr>
            <a:xfrm>
              <a:off x="457200" y="152400"/>
              <a:ext cx="8077200" cy="1981200"/>
            </a:xfrm>
            <a:prstGeom prst="ellipseRibbon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Teachers Identity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438400"/>
            <a:ext cx="7391400" cy="4114800"/>
            <a:chOff x="838200" y="2438400"/>
            <a:chExt cx="7391400" cy="4114800"/>
          </a:xfrm>
        </p:grpSpPr>
        <p:sp>
          <p:nvSpPr>
            <p:cNvPr id="7" name="Rectangle 6"/>
            <p:cNvSpPr/>
            <p:nvPr/>
          </p:nvSpPr>
          <p:spPr>
            <a:xfrm>
              <a:off x="838200" y="2438400"/>
              <a:ext cx="7391400" cy="411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Md.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Motiur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Rahaman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Manik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Assistant teacher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 no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Gopalpur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GPS</a:t>
              </a:r>
            </a:p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Kaligonj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Jhenaidah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95400" y="2590800"/>
              <a:ext cx="1752600" cy="171450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57" y="131840"/>
            <a:ext cx="9002843" cy="6573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28600"/>
            <a:ext cx="54102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Lesson’s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00400" y="609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25689"/>
            <a:ext cx="838200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: Three</a:t>
            </a:r>
          </a:p>
          <a:p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: English</a:t>
            </a: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Nine</a:t>
            </a: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Lessons : A. (Look and say)</a:t>
            </a: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 unit : (Command and instruction)</a:t>
            </a: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Date: 7</a:t>
            </a:r>
            <a:r>
              <a:rPr lang="en-US" sz="3600" b="1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April 2019 	Time: 35min</a:t>
            </a:r>
          </a:p>
          <a:p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57200"/>
            <a:ext cx="6445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Let’s Enjoy a Video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17ECC1-0677-4E6F-BE01-E9111757740E}"/>
              </a:ext>
            </a:extLst>
          </p:cNvPr>
          <p:cNvGrpSpPr/>
          <p:nvPr/>
        </p:nvGrpSpPr>
        <p:grpSpPr>
          <a:xfrm>
            <a:off x="76200" y="76200"/>
            <a:ext cx="9067800" cy="6705600"/>
            <a:chOff x="76200" y="76200"/>
            <a:chExt cx="9067800" cy="6705600"/>
          </a:xfrm>
        </p:grpSpPr>
        <p:pic>
          <p:nvPicPr>
            <p:cNvPr id="9" name="Picture 8" descr="morning-sunshine-wallpapers-61916-432127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76200"/>
              <a:ext cx="9067800" cy="67056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25021F-9AE5-4E53-ABAA-7D3D07F785E9}"/>
                </a:ext>
              </a:extLst>
            </p:cNvPr>
            <p:cNvSpPr/>
            <p:nvPr/>
          </p:nvSpPr>
          <p:spPr>
            <a:xfrm>
              <a:off x="76200" y="6400800"/>
              <a:ext cx="89916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https://www.youtube.com/watch?v=UyFkcBUonr0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0"/>
            <a:ext cx="8077200" cy="1524000"/>
            <a:chOff x="228600" y="76200"/>
            <a:chExt cx="8077200" cy="1524000"/>
          </a:xfrm>
        </p:grpSpPr>
        <p:sp>
          <p:nvSpPr>
            <p:cNvPr id="6" name="Flowchart: Merge 5"/>
            <p:cNvSpPr/>
            <p:nvPr/>
          </p:nvSpPr>
          <p:spPr>
            <a:xfrm>
              <a:off x="228600" y="76200"/>
              <a:ext cx="8077200" cy="1524000"/>
            </a:xfrm>
            <a:prstGeom prst="flowChartMerge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76200"/>
              <a:ext cx="57118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LEARNING  OUTCOMES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66" y="838200"/>
            <a:ext cx="8942734" cy="5791200"/>
            <a:chOff x="-27334" y="609600"/>
            <a:chExt cx="9171334" cy="6245183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1600200"/>
              <a:ext cx="6477000" cy="4038600"/>
              <a:chOff x="1371600" y="2362200"/>
              <a:chExt cx="6172200" cy="4261337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6495" t="16356" r="10309" b="5956"/>
              <a:stretch>
                <a:fillRect/>
              </a:stretch>
            </p:blipFill>
            <p:spPr bwMode="auto">
              <a:xfrm>
                <a:off x="1417721" y="2362200"/>
                <a:ext cx="6049879" cy="323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863" t="20369" r="6139" b="52795"/>
              <a:stretch>
                <a:fillRect/>
              </a:stretch>
            </p:blipFill>
            <p:spPr bwMode="auto">
              <a:xfrm>
                <a:off x="1371600" y="5600163"/>
                <a:ext cx="6172200" cy="1023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0" descr="Japanese-Flowering-Cherry-Transparent-Backgroun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32316">
              <a:off x="-27334" y="1051614"/>
              <a:ext cx="1351423" cy="5803169"/>
            </a:xfrm>
            <a:prstGeom prst="rect">
              <a:avLst/>
            </a:prstGeom>
          </p:spPr>
        </p:pic>
        <p:pic>
          <p:nvPicPr>
            <p:cNvPr id="12" name="Picture 11" descr="Japanese-Flowering-Cherry-Transparent-Backgroun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13252" flipH="1">
              <a:off x="7772400" y="609600"/>
              <a:ext cx="1371600" cy="58674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0" y="13855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42404">
                  <a:shade val="30000"/>
                  <a:satMod val="115000"/>
                </a:srgbClr>
              </a:gs>
              <a:gs pos="50000">
                <a:srgbClr val="C42404">
                  <a:shade val="67500"/>
                  <a:satMod val="115000"/>
                </a:srgbClr>
              </a:gs>
              <a:gs pos="100000">
                <a:srgbClr val="C42404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click.wav"/>
          </p:stSnd>
        </p:sndAc>
      </p:transition>
    </mc:Choice>
    <mc:Fallback xmlns="">
      <p:transition spd="slow">
        <p:dissolv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850" t="10942" r="12995" b="10901"/>
          <a:stretch>
            <a:fillRect/>
          </a:stretch>
        </p:blipFill>
        <p:spPr bwMode="auto">
          <a:xfrm>
            <a:off x="76200" y="1236365"/>
            <a:ext cx="4355334" cy="28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7978" t="28571" r="8571" b="7143"/>
          <a:stretch>
            <a:fillRect/>
          </a:stretch>
        </p:blipFill>
        <p:spPr bwMode="auto">
          <a:xfrm>
            <a:off x="4419600" y="1312565"/>
            <a:ext cx="4724399" cy="28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030" t="27377" r="32576" b="6343"/>
          <a:stretch>
            <a:fillRect/>
          </a:stretch>
        </p:blipFill>
        <p:spPr bwMode="auto">
          <a:xfrm>
            <a:off x="76200" y="4191000"/>
            <a:ext cx="4646541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5503" t="10790" r="31006" b="6488"/>
          <a:stretch>
            <a:fillRect/>
          </a:stretch>
        </p:blipFill>
        <p:spPr bwMode="auto">
          <a:xfrm>
            <a:off x="4800600" y="4191000"/>
            <a:ext cx="4343400" cy="270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304800"/>
            <a:ext cx="9272240" cy="646331"/>
            <a:chOff x="0" y="304800"/>
            <a:chExt cx="9272240" cy="646331"/>
          </a:xfrm>
        </p:grpSpPr>
        <p:pic>
          <p:nvPicPr>
            <p:cNvPr id="8" name="Picture 7" descr="watchin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04800"/>
              <a:ext cx="838200" cy="49591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52792" y="304800"/>
              <a:ext cx="78194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Let’s watch something in the pictures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8FB4A-0B04-4071-A46E-2B151AADF2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8382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What is the place? </a:t>
            </a:r>
          </a:p>
          <a:p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5344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Madam gives ‘COMMAND AND INSTRUCTION’ to the students in school yard.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458200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2.  Who are the people in the picture?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90EB8-3478-403D-94F7-96AA94C8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1143000" y="753387"/>
            <a:ext cx="7653997" cy="5628363"/>
            <a:chOff x="1143000" y="753387"/>
            <a:chExt cx="7653997" cy="5628363"/>
          </a:xfrm>
        </p:grpSpPr>
        <p:pic>
          <p:nvPicPr>
            <p:cNvPr id="2" name="Picture 1" descr="z_jun-p10-Reading-as-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1295400"/>
              <a:ext cx="6781800" cy="50863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5000" y="753387"/>
              <a:ext cx="6891997" cy="7706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perspectiveContrastingLeftFacing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Open your Book at page 18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28600"/>
            <a:ext cx="8991600" cy="6629400"/>
            <a:chOff x="0" y="228600"/>
            <a:chExt cx="8991600" cy="66294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176264"/>
              <a:ext cx="8991600" cy="5681736"/>
              <a:chOff x="0" y="1176264"/>
              <a:chExt cx="8991600" cy="5681736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314" t="10127" r="30967" b="5063"/>
              <a:stretch>
                <a:fillRect/>
              </a:stretch>
            </p:blipFill>
            <p:spPr bwMode="auto">
              <a:xfrm>
                <a:off x="0" y="1176264"/>
                <a:ext cx="4572000" cy="568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3713" t="8566" r="33262" b="8219"/>
              <a:stretch>
                <a:fillRect/>
              </a:stretch>
            </p:blipFill>
            <p:spPr bwMode="auto">
              <a:xfrm>
                <a:off x="4648200" y="1276350"/>
                <a:ext cx="434340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28600" y="228600"/>
              <a:ext cx="8534400" cy="609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LETS GO TO LOOK LISTEN AND READ ALOUD 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349</Words>
  <Application>Microsoft Office PowerPoint</Application>
  <PresentationFormat>On-screen Show (4:3)</PresentationFormat>
  <Paragraphs>72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</dc:creator>
  <cp:lastModifiedBy>Acs</cp:lastModifiedBy>
  <cp:revision>89</cp:revision>
  <dcterms:created xsi:type="dcterms:W3CDTF">2006-08-16T00:00:00Z</dcterms:created>
  <dcterms:modified xsi:type="dcterms:W3CDTF">2021-02-09T01:50:01Z</dcterms:modified>
</cp:coreProperties>
</file>