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81" r:id="rId5"/>
    <p:sldId id="280" r:id="rId6"/>
    <p:sldId id="275" r:id="rId7"/>
    <p:sldId id="276" r:id="rId8"/>
    <p:sldId id="279" r:id="rId9"/>
    <p:sldId id="258" r:id="rId10"/>
    <p:sldId id="259" r:id="rId11"/>
    <p:sldId id="260" r:id="rId12"/>
    <p:sldId id="261" r:id="rId13"/>
    <p:sldId id="285" r:id="rId14"/>
    <p:sldId id="267" r:id="rId15"/>
    <p:sldId id="274" r:id="rId16"/>
    <p:sldId id="282" r:id="rId17"/>
    <p:sldId id="271" r:id="rId18"/>
    <p:sldId id="262" r:id="rId19"/>
    <p:sldId id="263" r:id="rId20"/>
    <p:sldId id="264" r:id="rId21"/>
    <p:sldId id="277" r:id="rId22"/>
    <p:sldId id="265" r:id="rId23"/>
    <p:sldId id="273" r:id="rId24"/>
    <p:sldId id="266" r:id="rId25"/>
    <p:sldId id="286" r:id="rId26"/>
    <p:sldId id="284" r:id="rId27"/>
    <p:sldId id="278" r:id="rId28"/>
    <p:sldId id="268" r:id="rId29"/>
    <p:sldId id="287" r:id="rId30"/>
    <p:sldId id="269"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2026E"/>
    <a:srgbClr val="E02877"/>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498" y="1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7.xml.rels><?xml version="1.0" encoding="UTF-8" standalone="yes"?>
<Relationships xmlns="http://schemas.openxmlformats.org/package/2006/relationships"><Relationship Id="rId1" Type="http://schemas.openxmlformats.org/officeDocument/2006/relationships/image" Target="../media/image14.jpeg"/></Relationships>
</file>

<file path=ppt/diagrams/_rels/data8.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3249F-B074-463A-B516-059BE6F856F7}" type="doc">
      <dgm:prSet loTypeId="urn:microsoft.com/office/officeart/2005/8/layout/hProcess9" loCatId="process" qsTypeId="urn:microsoft.com/office/officeart/2005/8/quickstyle/3d2" qsCatId="3D" csTypeId="urn:microsoft.com/office/officeart/2005/8/colors/colorful5" csCatId="colorful" phldr="1"/>
      <dgm:spPr/>
      <dgm:t>
        <a:bodyPr/>
        <a:lstStyle/>
        <a:p>
          <a:endParaRPr lang="en-US"/>
        </a:p>
      </dgm:t>
    </dgm:pt>
    <dgm:pt modelId="{BECFFB92-A91B-4C2B-87BD-0A37DC32440F}">
      <dgm:prSet custT="1"/>
      <dgm:spPr>
        <a:solidFill>
          <a:schemeClr val="bg1"/>
        </a:solidFill>
        <a:scene3d>
          <a:camera prst="orthographicFront"/>
          <a:lightRig rig="threePt" dir="t">
            <a:rot lat="0" lon="0" rev="7500000"/>
          </a:lightRig>
        </a:scene3d>
        <a:sp3d prstMaterial="plastic">
          <a:bevelT w="127000" h="25400" prst="cross"/>
        </a:sp3d>
      </dgm:spPr>
      <dgm:t>
        <a:bodyPr/>
        <a:lstStyle/>
        <a:p>
          <a:pPr rtl="0"/>
          <a:r>
            <a:rPr lang="en-US" sz="4800" dirty="0" err="1" smtClean="0">
              <a:solidFill>
                <a:sysClr val="windowText" lastClr="000000"/>
              </a:solidFill>
            </a:rPr>
            <a:t>পরিচিতি</a:t>
          </a:r>
          <a:endParaRPr lang="en-US" sz="4800" dirty="0">
            <a:solidFill>
              <a:sysClr val="windowText" lastClr="000000"/>
            </a:solidFill>
          </a:endParaRPr>
        </a:p>
      </dgm:t>
    </dgm:pt>
    <dgm:pt modelId="{B06F3461-F8A1-4629-81A5-69C27A38A82B}" type="parTrans" cxnId="{4C87D56F-B35A-4DC6-8A50-79C582737E22}">
      <dgm:prSet/>
      <dgm:spPr/>
      <dgm:t>
        <a:bodyPr/>
        <a:lstStyle/>
        <a:p>
          <a:endParaRPr lang="en-US"/>
        </a:p>
      </dgm:t>
    </dgm:pt>
    <dgm:pt modelId="{15FE9B1E-6836-4AFD-A2FB-DBBF191EB491}" type="sibTrans" cxnId="{4C87D56F-B35A-4DC6-8A50-79C582737E22}">
      <dgm:prSet/>
      <dgm:spPr/>
      <dgm:t>
        <a:bodyPr/>
        <a:lstStyle/>
        <a:p>
          <a:endParaRPr lang="en-US"/>
        </a:p>
      </dgm:t>
    </dgm:pt>
    <dgm:pt modelId="{A1C1D38C-D8C2-4242-93D3-7E7C2DDB36AD}" type="pres">
      <dgm:prSet presAssocID="{ABC3249F-B074-463A-B516-059BE6F856F7}" presName="CompostProcess" presStyleCnt="0">
        <dgm:presLayoutVars>
          <dgm:dir/>
          <dgm:resizeHandles val="exact"/>
        </dgm:presLayoutVars>
      </dgm:prSet>
      <dgm:spPr/>
      <dgm:t>
        <a:bodyPr/>
        <a:lstStyle/>
        <a:p>
          <a:endParaRPr lang="en-US"/>
        </a:p>
      </dgm:t>
    </dgm:pt>
    <dgm:pt modelId="{A33DCEE4-195D-46FC-97D5-BCEBEDD541D9}" type="pres">
      <dgm:prSet presAssocID="{ABC3249F-B074-463A-B516-059BE6F856F7}" presName="arrow" presStyleLbl="bgShp" presStyleIdx="0" presStyleCnt="1" custLinFactNeighborX="373" custLinFactNeighborY="0"/>
      <dgm:spPr>
        <a:solidFill>
          <a:srgbClr val="FF99FF"/>
        </a:solidFill>
        <a:scene3d>
          <a:camera prst="orthographicFront"/>
          <a:lightRig rig="threePt" dir="t">
            <a:rot lat="0" lon="0" rev="7500000"/>
          </a:lightRig>
        </a:scene3d>
        <a:sp3d z="-152400" extrusionH="63500" prstMaterial="matte">
          <a:bevelT w="144450" h="6350" prst="cross"/>
          <a:contourClr>
            <a:schemeClr val="bg1"/>
          </a:contourClr>
        </a:sp3d>
      </dgm:spPr>
      <dgm:t>
        <a:bodyPr/>
        <a:lstStyle/>
        <a:p>
          <a:endParaRPr lang="en-US"/>
        </a:p>
      </dgm:t>
    </dgm:pt>
    <dgm:pt modelId="{F57A5AF8-DEBF-4026-946B-34748BD6AF5E}" type="pres">
      <dgm:prSet presAssocID="{ABC3249F-B074-463A-B516-059BE6F856F7}" presName="linearProcess" presStyleCnt="0"/>
      <dgm:spPr>
        <a:scene3d>
          <a:camera prst="orthographicFront"/>
          <a:lightRig rig="threePt" dir="t"/>
        </a:scene3d>
        <a:sp3d>
          <a:bevelT w="139700" prst="cross"/>
        </a:sp3d>
      </dgm:spPr>
    </dgm:pt>
    <dgm:pt modelId="{F5877590-9AFD-44AF-8F28-1C623BA58A1B}" type="pres">
      <dgm:prSet presAssocID="{BECFFB92-A91B-4C2B-87BD-0A37DC32440F}" presName="textNode" presStyleLbl="node1" presStyleIdx="0" presStyleCnt="1" custScaleX="133567" custScaleY="250000" custLinFactNeighborX="1761" custLinFactNeighborY="0">
        <dgm:presLayoutVars>
          <dgm:bulletEnabled val="1"/>
        </dgm:presLayoutVars>
      </dgm:prSet>
      <dgm:spPr/>
      <dgm:t>
        <a:bodyPr/>
        <a:lstStyle/>
        <a:p>
          <a:endParaRPr lang="en-US"/>
        </a:p>
      </dgm:t>
    </dgm:pt>
  </dgm:ptLst>
  <dgm:cxnLst>
    <dgm:cxn modelId="{4C87D56F-B35A-4DC6-8A50-79C582737E22}" srcId="{ABC3249F-B074-463A-B516-059BE6F856F7}" destId="{BECFFB92-A91B-4C2B-87BD-0A37DC32440F}" srcOrd="0" destOrd="0" parTransId="{B06F3461-F8A1-4629-81A5-69C27A38A82B}" sibTransId="{15FE9B1E-6836-4AFD-A2FB-DBBF191EB491}"/>
    <dgm:cxn modelId="{7C630245-5558-4A02-BB7F-FD94C9185B27}" type="presOf" srcId="{ABC3249F-B074-463A-B516-059BE6F856F7}" destId="{A1C1D38C-D8C2-4242-93D3-7E7C2DDB36AD}" srcOrd="0" destOrd="0" presId="urn:microsoft.com/office/officeart/2005/8/layout/hProcess9"/>
    <dgm:cxn modelId="{57D4DA13-3505-49B6-885A-57616DA26C10}" type="presOf" srcId="{BECFFB92-A91B-4C2B-87BD-0A37DC32440F}" destId="{F5877590-9AFD-44AF-8F28-1C623BA58A1B}" srcOrd="0" destOrd="0" presId="urn:microsoft.com/office/officeart/2005/8/layout/hProcess9"/>
    <dgm:cxn modelId="{B493F959-9BC4-47AC-B088-C0CAFE38DC16}" type="presParOf" srcId="{A1C1D38C-D8C2-4242-93D3-7E7C2DDB36AD}" destId="{A33DCEE4-195D-46FC-97D5-BCEBEDD541D9}" srcOrd="0" destOrd="0" presId="urn:microsoft.com/office/officeart/2005/8/layout/hProcess9"/>
    <dgm:cxn modelId="{AF3C4503-06DC-4225-ACF1-76D9B720AFC4}" type="presParOf" srcId="{A1C1D38C-D8C2-4242-93D3-7E7C2DDB36AD}" destId="{F57A5AF8-DEBF-4026-946B-34748BD6AF5E}" srcOrd="1" destOrd="0" presId="urn:microsoft.com/office/officeart/2005/8/layout/hProcess9"/>
    <dgm:cxn modelId="{D9EA7F5E-14F6-45D8-B0DB-DF4A671948EE}" type="presParOf" srcId="{F57A5AF8-DEBF-4026-946B-34748BD6AF5E}" destId="{F5877590-9AFD-44AF-8F28-1C623BA58A1B}"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163B6C-594B-4725-AE51-40728C45A1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E9AA3F8-8347-4BE2-8AF3-42C24C7F6C39}">
      <dgm:prSet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scene3d>
          <a:camera prst="orthographicFront"/>
          <a:lightRig rig="threePt" dir="t"/>
        </a:scene3d>
        <a:sp3d>
          <a:bevelT prst="angle"/>
        </a:sp3d>
      </dgm:spPr>
      <dgm:t>
        <a:bodyPr/>
        <a:lstStyle/>
        <a:p>
          <a:pPr rtl="0"/>
          <a:r>
            <a:rPr lang="en-US" sz="2400" dirty="0" err="1" smtClean="0"/>
            <a:t>এই</a:t>
          </a:r>
          <a:r>
            <a:rPr lang="en-US" sz="2400" dirty="0" smtClean="0"/>
            <a:t> </a:t>
          </a:r>
          <a:r>
            <a:rPr lang="en-US" sz="2400" dirty="0" err="1" smtClean="0"/>
            <a:t>পাঠ</a:t>
          </a:r>
          <a:r>
            <a:rPr lang="en-US" sz="2400" dirty="0" smtClean="0"/>
            <a:t> </a:t>
          </a:r>
          <a:r>
            <a:rPr lang="en-US" sz="2400" dirty="0" err="1" smtClean="0"/>
            <a:t>শেষে</a:t>
          </a:r>
          <a:r>
            <a:rPr lang="en-US" sz="2400" dirty="0" smtClean="0"/>
            <a:t> </a:t>
          </a:r>
          <a:r>
            <a:rPr lang="en-US" sz="2400" dirty="0" err="1" smtClean="0"/>
            <a:t>শিক্ষার্থীরা</a:t>
          </a:r>
          <a:r>
            <a:rPr lang="bn-IN" sz="2400" dirty="0" smtClean="0"/>
            <a:t>---------</a:t>
          </a:r>
          <a:endParaRPr lang="en-US" sz="2400" dirty="0"/>
        </a:p>
      </dgm:t>
    </dgm:pt>
    <dgm:pt modelId="{E22B43C0-DD60-4DCA-BC05-6D4B478B5895}" type="parTrans" cxnId="{55CC9B8E-DE66-45DE-B21C-F90F04989480}">
      <dgm:prSet/>
      <dgm:spPr/>
      <dgm:t>
        <a:bodyPr/>
        <a:lstStyle/>
        <a:p>
          <a:endParaRPr lang="en-US" sz="1400"/>
        </a:p>
      </dgm:t>
    </dgm:pt>
    <dgm:pt modelId="{682F025B-89AA-469C-AD7D-5415D873FD76}" type="sibTrans" cxnId="{55CC9B8E-DE66-45DE-B21C-F90F04989480}">
      <dgm:prSet/>
      <dgm:spPr/>
      <dgm:t>
        <a:bodyPr/>
        <a:lstStyle/>
        <a:p>
          <a:endParaRPr lang="en-US" sz="1400"/>
        </a:p>
      </dgm:t>
    </dgm:pt>
    <dgm:pt modelId="{90ADC6F1-504B-40AC-BA17-88B4E8B7080D}">
      <dgm:prSet custT="1">
        <dgm:style>
          <a:lnRef idx="1">
            <a:schemeClr val="accent5"/>
          </a:lnRef>
          <a:fillRef idx="2">
            <a:schemeClr val="accent5"/>
          </a:fillRef>
          <a:effectRef idx="1">
            <a:schemeClr val="accent5"/>
          </a:effectRef>
          <a:fontRef idx="minor">
            <a:schemeClr val="dk1"/>
          </a:fontRef>
        </dgm:style>
      </dgm:prSet>
      <dgm:spPr>
        <a:solidFill>
          <a:schemeClr val="accent5">
            <a:lumMod val="20000"/>
            <a:lumOff val="80000"/>
          </a:schemeClr>
        </a:solidFill>
        <a:scene3d>
          <a:camera prst="orthographicFront"/>
          <a:lightRig rig="threePt" dir="t"/>
        </a:scene3d>
        <a:sp3d>
          <a:bevelT prst="angle"/>
        </a:sp3d>
      </dgm:spPr>
      <dgm:t>
        <a:bodyPr/>
        <a:lstStyle/>
        <a:p>
          <a:pPr rtl="0"/>
          <a:r>
            <a:rPr lang="en-US" sz="2800" dirty="0" err="1" smtClean="0"/>
            <a:t>চাকমাদের</a:t>
          </a:r>
          <a:r>
            <a:rPr lang="en-US" sz="2800" dirty="0" smtClean="0"/>
            <a:t> </a:t>
          </a:r>
          <a:r>
            <a:rPr lang="en-US" sz="2800" dirty="0" err="1" smtClean="0"/>
            <a:t>উৎপত্তি</a:t>
          </a:r>
          <a:r>
            <a:rPr lang="en-US" sz="2800" dirty="0" smtClean="0"/>
            <a:t> ও </a:t>
          </a:r>
          <a:r>
            <a:rPr lang="en-US" sz="2800" dirty="0" err="1" smtClean="0"/>
            <a:t>পরিচয়</a:t>
          </a:r>
          <a:r>
            <a:rPr lang="en-US" sz="2800" dirty="0" smtClean="0"/>
            <a:t> </a:t>
          </a:r>
          <a:r>
            <a:rPr lang="en-US" sz="2800" dirty="0" err="1" smtClean="0"/>
            <a:t>বলতে</a:t>
          </a:r>
          <a:r>
            <a:rPr lang="en-US" sz="2800" dirty="0" smtClean="0"/>
            <a:t> </a:t>
          </a:r>
          <a:r>
            <a:rPr lang="en-US" sz="2800" dirty="0" err="1" smtClean="0"/>
            <a:t>পারবে</a:t>
          </a:r>
          <a:endParaRPr lang="en-US" sz="2800" dirty="0"/>
        </a:p>
      </dgm:t>
    </dgm:pt>
    <dgm:pt modelId="{C4D9B618-DF60-49E8-B25F-1C2CBD6B867A}" type="parTrans" cxnId="{4B17E125-E051-4C50-9E12-80AC7E1E96C5}">
      <dgm:prSet/>
      <dgm:spPr/>
      <dgm:t>
        <a:bodyPr/>
        <a:lstStyle/>
        <a:p>
          <a:endParaRPr lang="en-US" sz="1400"/>
        </a:p>
      </dgm:t>
    </dgm:pt>
    <dgm:pt modelId="{A290B5F1-1ECA-4343-8262-D54592D917CB}" type="sibTrans" cxnId="{4B17E125-E051-4C50-9E12-80AC7E1E96C5}">
      <dgm:prSet/>
      <dgm:spPr/>
      <dgm:t>
        <a:bodyPr/>
        <a:lstStyle/>
        <a:p>
          <a:endParaRPr lang="en-US" sz="1400"/>
        </a:p>
      </dgm:t>
    </dgm:pt>
    <dgm:pt modelId="{99921331-2D56-40A2-BFB4-E4B8E8BC0775}">
      <dgm:prSet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scene3d>
          <a:camera prst="orthographicFront"/>
          <a:lightRig rig="threePt" dir="t"/>
        </a:scene3d>
        <a:sp3d>
          <a:bevelT prst="angle"/>
        </a:sp3d>
      </dgm:spPr>
      <dgm:t>
        <a:bodyPr/>
        <a:lstStyle/>
        <a:p>
          <a:pPr rtl="0"/>
          <a:r>
            <a:rPr lang="en-US" sz="2800" dirty="0" err="1" smtClean="0"/>
            <a:t>চাকমাদের</a:t>
          </a:r>
          <a:r>
            <a:rPr lang="en-US" sz="2800" dirty="0" smtClean="0"/>
            <a:t> </a:t>
          </a:r>
          <a:r>
            <a:rPr lang="en-US" sz="2800" dirty="0" err="1" smtClean="0"/>
            <a:t>আর্থ-সামাজিক</a:t>
          </a:r>
          <a:r>
            <a:rPr lang="en-US" sz="2800" dirty="0" smtClean="0"/>
            <a:t> ও </a:t>
          </a:r>
          <a:r>
            <a:rPr lang="en-US" sz="2800" dirty="0" err="1" smtClean="0"/>
            <a:t>সাংস্কৃতিক</a:t>
          </a:r>
          <a:r>
            <a:rPr lang="en-US" sz="2800" dirty="0" smtClean="0"/>
            <a:t> </a:t>
          </a:r>
          <a:r>
            <a:rPr lang="en-US" sz="2800" dirty="0" err="1" smtClean="0"/>
            <a:t>জীবনধারা</a:t>
          </a:r>
          <a:r>
            <a:rPr lang="en-US" sz="2800" dirty="0" smtClean="0"/>
            <a:t> </a:t>
          </a:r>
          <a:r>
            <a:rPr lang="en-US" sz="2800" dirty="0" err="1" smtClean="0"/>
            <a:t>ব্যাখ্যা</a:t>
          </a:r>
          <a:r>
            <a:rPr lang="en-US" sz="2800" dirty="0" smtClean="0"/>
            <a:t> </a:t>
          </a:r>
          <a:r>
            <a:rPr lang="en-US" sz="2800" dirty="0" err="1" smtClean="0"/>
            <a:t>করতে</a:t>
          </a:r>
          <a:r>
            <a:rPr lang="en-US" sz="2800" dirty="0" smtClean="0"/>
            <a:t> </a:t>
          </a:r>
          <a:r>
            <a:rPr lang="en-US" sz="2800" dirty="0" err="1" smtClean="0"/>
            <a:t>পারবে</a:t>
          </a:r>
          <a:endParaRPr lang="en-US" sz="2800" dirty="0"/>
        </a:p>
      </dgm:t>
    </dgm:pt>
    <dgm:pt modelId="{256D015E-6D6E-4DE1-A594-50A0349B801A}" type="parTrans" cxnId="{6F709D00-EB5E-4C61-8478-184F9F0D55DD}">
      <dgm:prSet/>
      <dgm:spPr/>
      <dgm:t>
        <a:bodyPr/>
        <a:lstStyle/>
        <a:p>
          <a:endParaRPr lang="en-US" sz="1400"/>
        </a:p>
      </dgm:t>
    </dgm:pt>
    <dgm:pt modelId="{EC7BD97C-9CBB-4184-A769-07BEC4AAF310}" type="sibTrans" cxnId="{6F709D00-EB5E-4C61-8478-184F9F0D55DD}">
      <dgm:prSet/>
      <dgm:spPr/>
      <dgm:t>
        <a:bodyPr/>
        <a:lstStyle/>
        <a:p>
          <a:endParaRPr lang="en-US" sz="1400"/>
        </a:p>
      </dgm:t>
    </dgm:pt>
    <dgm:pt modelId="{81288AF8-61D2-4C1E-B269-FB14390E0D30}">
      <dgm:prSet custT="1">
        <dgm:style>
          <a:lnRef idx="1">
            <a:schemeClr val="accent5"/>
          </a:lnRef>
          <a:fillRef idx="2">
            <a:schemeClr val="accent5"/>
          </a:fillRef>
          <a:effectRef idx="1">
            <a:schemeClr val="accent5"/>
          </a:effectRef>
          <a:fontRef idx="minor">
            <a:schemeClr val="dk1"/>
          </a:fontRef>
        </dgm:style>
      </dgm:prSet>
      <dgm:spPr>
        <a:solidFill>
          <a:schemeClr val="accent5">
            <a:lumMod val="20000"/>
            <a:lumOff val="80000"/>
          </a:schemeClr>
        </a:solidFill>
        <a:scene3d>
          <a:camera prst="orthographicFront"/>
          <a:lightRig rig="threePt" dir="t"/>
        </a:scene3d>
        <a:sp3d>
          <a:bevelT prst="angle"/>
        </a:sp3d>
      </dgm:spPr>
      <dgm:t>
        <a:bodyPr/>
        <a:lstStyle/>
        <a:p>
          <a:pPr rtl="0"/>
          <a:r>
            <a:rPr lang="en-US" sz="2400" dirty="0" err="1" smtClean="0"/>
            <a:t>প্রত্যক্ষ</a:t>
          </a:r>
          <a:r>
            <a:rPr lang="en-US" sz="2400" dirty="0" smtClean="0"/>
            <a:t> </a:t>
          </a:r>
          <a:r>
            <a:rPr lang="en-US" sz="2400" dirty="0" err="1" smtClean="0"/>
            <a:t>অংশগ্রহন</a:t>
          </a:r>
          <a:r>
            <a:rPr lang="en-US" sz="2400" dirty="0" smtClean="0"/>
            <a:t> ও </a:t>
          </a:r>
          <a:r>
            <a:rPr lang="en-US" sz="2400" dirty="0" err="1" smtClean="0"/>
            <a:t>পর্যবেক্ষনের</a:t>
          </a:r>
          <a:r>
            <a:rPr lang="en-US" sz="2400" dirty="0" smtClean="0"/>
            <a:t> </a:t>
          </a:r>
          <a:r>
            <a:rPr lang="en-US" sz="2400" dirty="0" err="1" smtClean="0"/>
            <a:t>মাধ্যমে</a:t>
          </a:r>
          <a:r>
            <a:rPr lang="en-US" sz="2400" dirty="0" smtClean="0"/>
            <a:t> </a:t>
          </a:r>
          <a:r>
            <a:rPr lang="en-US" sz="2400" dirty="0" err="1" smtClean="0"/>
            <a:t>চাকমাদের</a:t>
          </a:r>
          <a:r>
            <a:rPr lang="en-US" sz="2400" dirty="0" smtClean="0"/>
            <a:t> </a:t>
          </a:r>
          <a:r>
            <a:rPr lang="en-US" sz="2400" dirty="0" err="1" smtClean="0"/>
            <a:t>জীবনধারা</a:t>
          </a:r>
          <a:r>
            <a:rPr lang="en-US" sz="2400" dirty="0" smtClean="0"/>
            <a:t> </a:t>
          </a:r>
          <a:r>
            <a:rPr lang="en-US" sz="2400" dirty="0" err="1" smtClean="0"/>
            <a:t>সম্পর্কে</a:t>
          </a:r>
          <a:r>
            <a:rPr lang="en-US" sz="2400" dirty="0" smtClean="0"/>
            <a:t> </a:t>
          </a:r>
          <a:r>
            <a:rPr lang="en-US" sz="2400" dirty="0" err="1" smtClean="0"/>
            <a:t>প্রতিবেদন</a:t>
          </a:r>
          <a:r>
            <a:rPr lang="en-US" sz="2400" dirty="0" smtClean="0"/>
            <a:t> </a:t>
          </a:r>
          <a:r>
            <a:rPr lang="en-US" sz="2400" dirty="0" err="1" smtClean="0"/>
            <a:t>তৈরী</a:t>
          </a:r>
          <a:r>
            <a:rPr lang="en-US" sz="2400" dirty="0" smtClean="0"/>
            <a:t> </a:t>
          </a:r>
          <a:r>
            <a:rPr lang="en-US" sz="2400" dirty="0" err="1" smtClean="0"/>
            <a:t>করতে</a:t>
          </a:r>
          <a:r>
            <a:rPr lang="en-US" sz="2400" dirty="0" smtClean="0"/>
            <a:t> </a:t>
          </a:r>
          <a:r>
            <a:rPr lang="en-US" sz="2400" dirty="0" err="1" smtClean="0"/>
            <a:t>পারবে</a:t>
          </a:r>
          <a:endParaRPr lang="en-US" sz="2400" dirty="0"/>
        </a:p>
      </dgm:t>
    </dgm:pt>
    <dgm:pt modelId="{88F3B4A7-C32C-467A-9B01-5B3B6DB51960}" type="parTrans" cxnId="{82EE9A0B-BA29-45E2-A034-A6CBC7121204}">
      <dgm:prSet/>
      <dgm:spPr/>
      <dgm:t>
        <a:bodyPr/>
        <a:lstStyle/>
        <a:p>
          <a:endParaRPr lang="en-US" sz="1400"/>
        </a:p>
      </dgm:t>
    </dgm:pt>
    <dgm:pt modelId="{50D48544-28E2-4FB5-83A4-4DAFE903EB35}" type="sibTrans" cxnId="{82EE9A0B-BA29-45E2-A034-A6CBC7121204}">
      <dgm:prSet/>
      <dgm:spPr/>
      <dgm:t>
        <a:bodyPr/>
        <a:lstStyle/>
        <a:p>
          <a:endParaRPr lang="en-US" sz="1400"/>
        </a:p>
      </dgm:t>
    </dgm:pt>
    <dgm:pt modelId="{12965A83-D5EF-4BA6-9B01-8B55B59D4087}" type="pres">
      <dgm:prSet presAssocID="{2D163B6C-594B-4725-AE51-40728C45A1F7}" presName="linear" presStyleCnt="0">
        <dgm:presLayoutVars>
          <dgm:animLvl val="lvl"/>
          <dgm:resizeHandles val="exact"/>
        </dgm:presLayoutVars>
      </dgm:prSet>
      <dgm:spPr/>
      <dgm:t>
        <a:bodyPr/>
        <a:lstStyle/>
        <a:p>
          <a:endParaRPr lang="en-US"/>
        </a:p>
      </dgm:t>
    </dgm:pt>
    <dgm:pt modelId="{B174EAC0-64EB-47E4-9C2D-CC6FF6657CD4}" type="pres">
      <dgm:prSet presAssocID="{2E9AA3F8-8347-4BE2-8AF3-42C24C7F6C39}" presName="parentText" presStyleLbl="node1" presStyleIdx="0" presStyleCnt="4">
        <dgm:presLayoutVars>
          <dgm:chMax val="0"/>
          <dgm:bulletEnabled val="1"/>
        </dgm:presLayoutVars>
      </dgm:prSet>
      <dgm:spPr/>
      <dgm:t>
        <a:bodyPr/>
        <a:lstStyle/>
        <a:p>
          <a:endParaRPr lang="en-US"/>
        </a:p>
      </dgm:t>
    </dgm:pt>
    <dgm:pt modelId="{4F389F0B-55E6-482C-B14E-E1FD1333F5C3}" type="pres">
      <dgm:prSet presAssocID="{682F025B-89AA-469C-AD7D-5415D873FD76}" presName="spacer" presStyleCnt="0"/>
      <dgm:spPr/>
    </dgm:pt>
    <dgm:pt modelId="{7EF31781-7137-449D-884C-3E75BB2283AD}" type="pres">
      <dgm:prSet presAssocID="{90ADC6F1-504B-40AC-BA17-88B4E8B7080D}" presName="parentText" presStyleLbl="node1" presStyleIdx="1" presStyleCnt="4">
        <dgm:presLayoutVars>
          <dgm:chMax val="0"/>
          <dgm:bulletEnabled val="1"/>
        </dgm:presLayoutVars>
      </dgm:prSet>
      <dgm:spPr/>
      <dgm:t>
        <a:bodyPr/>
        <a:lstStyle/>
        <a:p>
          <a:endParaRPr lang="en-US"/>
        </a:p>
      </dgm:t>
    </dgm:pt>
    <dgm:pt modelId="{2015AFAC-6D49-452B-AEE6-49A68E33604C}" type="pres">
      <dgm:prSet presAssocID="{A290B5F1-1ECA-4343-8262-D54592D917CB}" presName="spacer" presStyleCnt="0"/>
      <dgm:spPr/>
    </dgm:pt>
    <dgm:pt modelId="{66CD658B-A662-4B19-A3B3-55DE1A2C494B}" type="pres">
      <dgm:prSet presAssocID="{99921331-2D56-40A2-BFB4-E4B8E8BC0775}" presName="parentText" presStyleLbl="node1" presStyleIdx="2" presStyleCnt="4">
        <dgm:presLayoutVars>
          <dgm:chMax val="0"/>
          <dgm:bulletEnabled val="1"/>
        </dgm:presLayoutVars>
      </dgm:prSet>
      <dgm:spPr/>
      <dgm:t>
        <a:bodyPr/>
        <a:lstStyle/>
        <a:p>
          <a:endParaRPr lang="en-US"/>
        </a:p>
      </dgm:t>
    </dgm:pt>
    <dgm:pt modelId="{FE150092-CB90-4112-931F-5EE0EA333658}" type="pres">
      <dgm:prSet presAssocID="{EC7BD97C-9CBB-4184-A769-07BEC4AAF310}" presName="spacer" presStyleCnt="0"/>
      <dgm:spPr/>
    </dgm:pt>
    <dgm:pt modelId="{D731AF53-2F15-4F1A-8B26-A4A91CB1AC23}" type="pres">
      <dgm:prSet presAssocID="{81288AF8-61D2-4C1E-B269-FB14390E0D30}" presName="parentText" presStyleLbl="node1" presStyleIdx="3" presStyleCnt="4">
        <dgm:presLayoutVars>
          <dgm:chMax val="0"/>
          <dgm:bulletEnabled val="1"/>
        </dgm:presLayoutVars>
      </dgm:prSet>
      <dgm:spPr/>
      <dgm:t>
        <a:bodyPr/>
        <a:lstStyle/>
        <a:p>
          <a:endParaRPr lang="en-US"/>
        </a:p>
      </dgm:t>
    </dgm:pt>
  </dgm:ptLst>
  <dgm:cxnLst>
    <dgm:cxn modelId="{4B17E125-E051-4C50-9E12-80AC7E1E96C5}" srcId="{2D163B6C-594B-4725-AE51-40728C45A1F7}" destId="{90ADC6F1-504B-40AC-BA17-88B4E8B7080D}" srcOrd="1" destOrd="0" parTransId="{C4D9B618-DF60-49E8-B25F-1C2CBD6B867A}" sibTransId="{A290B5F1-1ECA-4343-8262-D54592D917CB}"/>
    <dgm:cxn modelId="{6F709D00-EB5E-4C61-8478-184F9F0D55DD}" srcId="{2D163B6C-594B-4725-AE51-40728C45A1F7}" destId="{99921331-2D56-40A2-BFB4-E4B8E8BC0775}" srcOrd="2" destOrd="0" parTransId="{256D015E-6D6E-4DE1-A594-50A0349B801A}" sibTransId="{EC7BD97C-9CBB-4184-A769-07BEC4AAF310}"/>
    <dgm:cxn modelId="{B3E07F0F-F2C9-4B90-BE3B-39A035DB70A1}" type="presOf" srcId="{99921331-2D56-40A2-BFB4-E4B8E8BC0775}" destId="{66CD658B-A662-4B19-A3B3-55DE1A2C494B}" srcOrd="0" destOrd="0" presId="urn:microsoft.com/office/officeart/2005/8/layout/vList2"/>
    <dgm:cxn modelId="{F9332D47-2CE5-4BBD-B930-DAB4292185EF}" type="presOf" srcId="{2E9AA3F8-8347-4BE2-8AF3-42C24C7F6C39}" destId="{B174EAC0-64EB-47E4-9C2D-CC6FF6657CD4}" srcOrd="0" destOrd="0" presId="urn:microsoft.com/office/officeart/2005/8/layout/vList2"/>
    <dgm:cxn modelId="{431E60CE-D7EC-4D27-BB9D-D1326AB5BFFC}" type="presOf" srcId="{2D163B6C-594B-4725-AE51-40728C45A1F7}" destId="{12965A83-D5EF-4BA6-9B01-8B55B59D4087}" srcOrd="0" destOrd="0" presId="urn:microsoft.com/office/officeart/2005/8/layout/vList2"/>
    <dgm:cxn modelId="{82EE9A0B-BA29-45E2-A034-A6CBC7121204}" srcId="{2D163B6C-594B-4725-AE51-40728C45A1F7}" destId="{81288AF8-61D2-4C1E-B269-FB14390E0D30}" srcOrd="3" destOrd="0" parTransId="{88F3B4A7-C32C-467A-9B01-5B3B6DB51960}" sibTransId="{50D48544-28E2-4FB5-83A4-4DAFE903EB35}"/>
    <dgm:cxn modelId="{55CC9B8E-DE66-45DE-B21C-F90F04989480}" srcId="{2D163B6C-594B-4725-AE51-40728C45A1F7}" destId="{2E9AA3F8-8347-4BE2-8AF3-42C24C7F6C39}" srcOrd="0" destOrd="0" parTransId="{E22B43C0-DD60-4DCA-BC05-6D4B478B5895}" sibTransId="{682F025B-89AA-469C-AD7D-5415D873FD76}"/>
    <dgm:cxn modelId="{C340ADE7-8684-41F1-B2CB-631B446635D5}" type="presOf" srcId="{90ADC6F1-504B-40AC-BA17-88B4E8B7080D}" destId="{7EF31781-7137-449D-884C-3E75BB2283AD}" srcOrd="0" destOrd="0" presId="urn:microsoft.com/office/officeart/2005/8/layout/vList2"/>
    <dgm:cxn modelId="{E29C603E-2CCF-477C-8270-5BD86E615A91}" type="presOf" srcId="{81288AF8-61D2-4C1E-B269-FB14390E0D30}" destId="{D731AF53-2F15-4F1A-8B26-A4A91CB1AC23}" srcOrd="0" destOrd="0" presId="urn:microsoft.com/office/officeart/2005/8/layout/vList2"/>
    <dgm:cxn modelId="{06A1578F-8E2E-4B86-8D39-19A582F29BD6}" type="presParOf" srcId="{12965A83-D5EF-4BA6-9B01-8B55B59D4087}" destId="{B174EAC0-64EB-47E4-9C2D-CC6FF6657CD4}" srcOrd="0" destOrd="0" presId="urn:microsoft.com/office/officeart/2005/8/layout/vList2"/>
    <dgm:cxn modelId="{6C281153-30A1-4293-9EF8-40A0782DDE0E}" type="presParOf" srcId="{12965A83-D5EF-4BA6-9B01-8B55B59D4087}" destId="{4F389F0B-55E6-482C-B14E-E1FD1333F5C3}" srcOrd="1" destOrd="0" presId="urn:microsoft.com/office/officeart/2005/8/layout/vList2"/>
    <dgm:cxn modelId="{741E58E4-5816-42DA-88B3-5A6DB80F480F}" type="presParOf" srcId="{12965A83-D5EF-4BA6-9B01-8B55B59D4087}" destId="{7EF31781-7137-449D-884C-3E75BB2283AD}" srcOrd="2" destOrd="0" presId="urn:microsoft.com/office/officeart/2005/8/layout/vList2"/>
    <dgm:cxn modelId="{78B97252-A442-4F5E-9D0B-3D248AEB1B94}" type="presParOf" srcId="{12965A83-D5EF-4BA6-9B01-8B55B59D4087}" destId="{2015AFAC-6D49-452B-AEE6-49A68E33604C}" srcOrd="3" destOrd="0" presId="urn:microsoft.com/office/officeart/2005/8/layout/vList2"/>
    <dgm:cxn modelId="{3E69CF36-CFEC-483F-893D-10EC1A6F5946}" type="presParOf" srcId="{12965A83-D5EF-4BA6-9B01-8B55B59D4087}" destId="{66CD658B-A662-4B19-A3B3-55DE1A2C494B}" srcOrd="4" destOrd="0" presId="urn:microsoft.com/office/officeart/2005/8/layout/vList2"/>
    <dgm:cxn modelId="{9B389BE5-56E8-4F34-A16F-B331801B34FA}" type="presParOf" srcId="{12965A83-D5EF-4BA6-9B01-8B55B59D4087}" destId="{FE150092-CB90-4112-931F-5EE0EA333658}" srcOrd="5" destOrd="0" presId="urn:microsoft.com/office/officeart/2005/8/layout/vList2"/>
    <dgm:cxn modelId="{54348DC6-2E96-4B9A-8B61-362552ACDE67}" type="presParOf" srcId="{12965A83-D5EF-4BA6-9B01-8B55B59D4087}" destId="{D731AF53-2F15-4F1A-8B26-A4A91CB1AC23}"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7E8776-F475-4EB6-B327-DEF1CC6B253C}" type="doc">
      <dgm:prSet loTypeId="urn:microsoft.com/office/officeart/2005/8/layout/hProcess9" loCatId="process" qsTypeId="urn:microsoft.com/office/officeart/2005/8/quickstyle/3d3" qsCatId="3D" csTypeId="urn:microsoft.com/office/officeart/2005/8/colors/colorful5" csCatId="colorful" phldr="1"/>
      <dgm:spPr>
        <a:scene3d>
          <a:camera prst="orthographicFront">
            <a:rot lat="0" lon="0" rev="0"/>
          </a:camera>
          <a:lightRig rig="soft" dir="t">
            <a:rot lat="0" lon="0" rev="0"/>
          </a:lightRig>
        </a:scene3d>
      </dgm:spPr>
      <dgm:t>
        <a:bodyPr/>
        <a:lstStyle/>
        <a:p>
          <a:endParaRPr lang="en-US"/>
        </a:p>
      </dgm:t>
    </dgm:pt>
    <dgm:pt modelId="{BC28E554-C211-4AFB-956A-9819DB6CBE1F}">
      <dgm:prSet custT="1"/>
      <dgm:spPr>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rtl="0"/>
          <a:r>
            <a:rPr lang="en-US" sz="4800" dirty="0" err="1" smtClean="0">
              <a:solidFill>
                <a:sysClr val="windowText" lastClr="000000"/>
              </a:solidFill>
            </a:rPr>
            <a:t>উপস্থাপন</a:t>
          </a:r>
          <a:r>
            <a:rPr lang="bn-IN" sz="2800" dirty="0" smtClean="0">
              <a:solidFill>
                <a:sysClr val="windowText" lastClr="000000"/>
              </a:solidFill>
            </a:rPr>
            <a:t>(৪০মিনিট)</a:t>
          </a:r>
          <a:endParaRPr lang="en-US" sz="4800" dirty="0">
            <a:solidFill>
              <a:sysClr val="windowText" lastClr="000000"/>
            </a:solidFill>
          </a:endParaRPr>
        </a:p>
      </dgm:t>
    </dgm:pt>
    <dgm:pt modelId="{C4B632FD-D2F9-4E2D-BF35-76266E87DFC5}" type="parTrans" cxnId="{640CAF2A-0083-4D0F-946C-BAB6BE5B2638}">
      <dgm:prSet/>
      <dgm:spPr/>
      <dgm:t>
        <a:bodyPr/>
        <a:lstStyle/>
        <a:p>
          <a:endParaRPr lang="en-US"/>
        </a:p>
      </dgm:t>
    </dgm:pt>
    <dgm:pt modelId="{2F8783B7-8777-4D38-AC98-E6AB1E07BAF3}" type="sibTrans" cxnId="{640CAF2A-0083-4D0F-946C-BAB6BE5B2638}">
      <dgm:prSet/>
      <dgm:spPr/>
      <dgm:t>
        <a:bodyPr/>
        <a:lstStyle/>
        <a:p>
          <a:endParaRPr lang="en-US"/>
        </a:p>
      </dgm:t>
    </dgm:pt>
    <dgm:pt modelId="{68BB93F4-85C8-4CDF-A84F-789CBE4EE7C9}" type="pres">
      <dgm:prSet presAssocID="{B17E8776-F475-4EB6-B327-DEF1CC6B253C}" presName="CompostProcess" presStyleCnt="0">
        <dgm:presLayoutVars>
          <dgm:dir/>
          <dgm:resizeHandles val="exact"/>
        </dgm:presLayoutVars>
      </dgm:prSet>
      <dgm:spPr/>
      <dgm:t>
        <a:bodyPr/>
        <a:lstStyle/>
        <a:p>
          <a:endParaRPr lang="en-US"/>
        </a:p>
      </dgm:t>
    </dgm:pt>
    <dgm:pt modelId="{9102FC75-74BC-48AF-A590-732DAD8FF9D7}" type="pres">
      <dgm:prSet presAssocID="{B17E8776-F475-4EB6-B327-DEF1CC6B253C}" presName="arrow" presStyleLbl="bgShp" presStyleIdx="0" presStyleCnt="1"/>
      <dgm:spPr>
        <a:solidFill>
          <a:srgbClr val="FF99FF"/>
        </a:solidFill>
        <a:ln>
          <a:noFill/>
        </a:ln>
        <a:effectLst>
          <a:outerShdw blurRad="190500" dist="228600" dir="2700000" algn="ctr">
            <a:srgbClr val="000000">
              <a:alpha val="30000"/>
            </a:srgbClr>
          </a:outerShdw>
        </a:effectLst>
        <a:sp3d z="-300000" prstMaterial="matte">
          <a:bevelT w="127000" h="63500"/>
        </a:sp3d>
      </dgm:spPr>
      <dgm:t>
        <a:bodyPr/>
        <a:lstStyle/>
        <a:p>
          <a:endParaRPr lang="en-US"/>
        </a:p>
      </dgm:t>
    </dgm:pt>
    <dgm:pt modelId="{50D640E4-6FA3-4310-B91A-C43E8EAE2A42}" type="pres">
      <dgm:prSet presAssocID="{B17E8776-F475-4EB6-B327-DEF1CC6B253C}" presName="linearProcess" presStyleCnt="0"/>
      <dgm:spPr>
        <a:ln>
          <a:noFill/>
        </a:ln>
        <a:effectLst>
          <a:outerShdw blurRad="190500" dist="228600" dir="2700000" algn="ctr">
            <a:srgbClr val="000000">
              <a:alpha val="30000"/>
            </a:srgbClr>
          </a:outerShdw>
        </a:effectLst>
        <a:sp3d prstMaterial="matte">
          <a:bevelT w="127000" h="63500"/>
        </a:sp3d>
      </dgm:spPr>
      <dgm:t>
        <a:bodyPr/>
        <a:lstStyle/>
        <a:p>
          <a:endParaRPr lang="en-US"/>
        </a:p>
      </dgm:t>
    </dgm:pt>
    <dgm:pt modelId="{C620FED2-DE66-4AD0-B8D3-EE848F4BE5D2}" type="pres">
      <dgm:prSet presAssocID="{BC28E554-C211-4AFB-956A-9819DB6CBE1F}" presName="textNode" presStyleLbl="node1" presStyleIdx="0" presStyleCnt="1" custScaleY="250000">
        <dgm:presLayoutVars>
          <dgm:bulletEnabled val="1"/>
        </dgm:presLayoutVars>
      </dgm:prSet>
      <dgm:spPr/>
      <dgm:t>
        <a:bodyPr/>
        <a:lstStyle/>
        <a:p>
          <a:endParaRPr lang="en-US"/>
        </a:p>
      </dgm:t>
    </dgm:pt>
  </dgm:ptLst>
  <dgm:cxnLst>
    <dgm:cxn modelId="{2D31D2C2-A058-45B8-B290-273E67357334}" type="presOf" srcId="{BC28E554-C211-4AFB-956A-9819DB6CBE1F}" destId="{C620FED2-DE66-4AD0-B8D3-EE848F4BE5D2}" srcOrd="0" destOrd="0" presId="urn:microsoft.com/office/officeart/2005/8/layout/hProcess9"/>
    <dgm:cxn modelId="{640CAF2A-0083-4D0F-946C-BAB6BE5B2638}" srcId="{B17E8776-F475-4EB6-B327-DEF1CC6B253C}" destId="{BC28E554-C211-4AFB-956A-9819DB6CBE1F}" srcOrd="0" destOrd="0" parTransId="{C4B632FD-D2F9-4E2D-BF35-76266E87DFC5}" sibTransId="{2F8783B7-8777-4D38-AC98-E6AB1E07BAF3}"/>
    <dgm:cxn modelId="{41BA1ED4-B616-4C48-A0EB-0CFF5A21FB91}" type="presOf" srcId="{B17E8776-F475-4EB6-B327-DEF1CC6B253C}" destId="{68BB93F4-85C8-4CDF-A84F-789CBE4EE7C9}" srcOrd="0" destOrd="0" presId="urn:microsoft.com/office/officeart/2005/8/layout/hProcess9"/>
    <dgm:cxn modelId="{5AF75D51-A8C3-4A1C-8BC7-93594EEED8D4}" type="presParOf" srcId="{68BB93F4-85C8-4CDF-A84F-789CBE4EE7C9}" destId="{9102FC75-74BC-48AF-A590-732DAD8FF9D7}" srcOrd="0" destOrd="0" presId="urn:microsoft.com/office/officeart/2005/8/layout/hProcess9"/>
    <dgm:cxn modelId="{7121C4DF-8DB1-44A6-A4B5-861A308818DC}" type="presParOf" srcId="{68BB93F4-85C8-4CDF-A84F-789CBE4EE7C9}" destId="{50D640E4-6FA3-4310-B91A-C43E8EAE2A42}" srcOrd="1" destOrd="0" presId="urn:microsoft.com/office/officeart/2005/8/layout/hProcess9"/>
    <dgm:cxn modelId="{B06DA2FB-1493-40A9-A7FA-86E9D583E97E}" type="presParOf" srcId="{50D640E4-6FA3-4310-B91A-C43E8EAE2A42}" destId="{C620FED2-DE66-4AD0-B8D3-EE848F4BE5D2}"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742E09-72A2-425D-9F9D-01D3CD99E90E}" type="doc">
      <dgm:prSet loTypeId="urn:microsoft.com/office/officeart/2005/8/layout/hProcess9" loCatId="process" qsTypeId="urn:microsoft.com/office/officeart/2005/8/quickstyle/3d2" qsCatId="3D" csTypeId="urn:microsoft.com/office/officeart/2005/8/colors/colorful5" csCatId="colorful" phldr="1"/>
      <dgm:spPr>
        <a:scene3d>
          <a:camera prst="orthographicFront">
            <a:rot lat="0" lon="0" rev="0"/>
          </a:camera>
          <a:lightRig rig="soft" dir="t">
            <a:rot lat="0" lon="0" rev="0"/>
          </a:lightRig>
        </a:scene3d>
      </dgm:spPr>
      <dgm:t>
        <a:bodyPr/>
        <a:lstStyle/>
        <a:p>
          <a:endParaRPr lang="en-US"/>
        </a:p>
      </dgm:t>
    </dgm:pt>
    <dgm:pt modelId="{889A1860-945D-40A7-BB1C-2E1F6CE68F70}">
      <dgm:prSet custT="1"/>
      <dgm:spPr>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endParaRPr lang="bn-IN" sz="900" dirty="0" smtClean="0">
            <a:solidFill>
              <a:sysClr val="windowText" lastClr="000000"/>
            </a:solidFill>
          </a:endParaRPr>
        </a:p>
        <a:p>
          <a:pPr rtl="0"/>
          <a:r>
            <a:rPr lang="en-US" sz="3200" dirty="0" err="1" smtClean="0">
              <a:solidFill>
                <a:sysClr val="windowText" lastClr="000000"/>
              </a:solidFill>
            </a:rPr>
            <a:t>চাকমাদের</a:t>
          </a:r>
          <a:r>
            <a:rPr lang="en-US" sz="3200" dirty="0" smtClean="0">
              <a:solidFill>
                <a:sysClr val="windowText" lastClr="000000"/>
              </a:solidFill>
            </a:rPr>
            <a:t> </a:t>
          </a:r>
          <a:r>
            <a:rPr lang="en-US" sz="3200" dirty="0" err="1" smtClean="0">
              <a:solidFill>
                <a:sysClr val="windowText" lastClr="000000"/>
              </a:solidFill>
            </a:rPr>
            <a:t>সমাজব্যবস্থাঃ</a:t>
          </a:r>
          <a:r>
            <a:rPr lang="en-US" sz="3200" dirty="0" smtClean="0">
              <a:solidFill>
                <a:sysClr val="windowText" lastClr="000000"/>
              </a:solidFill>
            </a:rPr>
            <a:t/>
          </a:r>
          <a:br>
            <a:rPr lang="en-US" sz="3200" dirty="0" smtClean="0">
              <a:solidFill>
                <a:sysClr val="windowText" lastClr="000000"/>
              </a:solidFill>
            </a:rPr>
          </a:br>
          <a:endParaRPr lang="en-US" sz="3200" dirty="0">
            <a:solidFill>
              <a:sysClr val="windowText" lastClr="000000"/>
            </a:solidFill>
          </a:endParaRPr>
        </a:p>
      </dgm:t>
    </dgm:pt>
    <dgm:pt modelId="{F62306C7-B8C3-4362-BBC1-C13880FF874E}" type="parTrans" cxnId="{0146EE73-DE8C-4412-A0D2-276B76FF4B06}">
      <dgm:prSet/>
      <dgm:spPr/>
      <dgm:t>
        <a:bodyPr/>
        <a:lstStyle/>
        <a:p>
          <a:endParaRPr lang="en-US"/>
        </a:p>
      </dgm:t>
    </dgm:pt>
    <dgm:pt modelId="{BCFEE31F-6835-485B-AE26-729D590C2834}" type="sibTrans" cxnId="{0146EE73-DE8C-4412-A0D2-276B76FF4B06}">
      <dgm:prSet/>
      <dgm:spPr/>
      <dgm:t>
        <a:bodyPr/>
        <a:lstStyle/>
        <a:p>
          <a:endParaRPr lang="en-US"/>
        </a:p>
      </dgm:t>
    </dgm:pt>
    <dgm:pt modelId="{871D8118-A2AD-46FF-AD5E-9479BD5F6F4A}" type="pres">
      <dgm:prSet presAssocID="{D0742E09-72A2-425D-9F9D-01D3CD99E90E}" presName="CompostProcess" presStyleCnt="0">
        <dgm:presLayoutVars>
          <dgm:dir/>
          <dgm:resizeHandles val="exact"/>
        </dgm:presLayoutVars>
      </dgm:prSet>
      <dgm:spPr/>
      <dgm:t>
        <a:bodyPr/>
        <a:lstStyle/>
        <a:p>
          <a:endParaRPr lang="en-US"/>
        </a:p>
      </dgm:t>
    </dgm:pt>
    <dgm:pt modelId="{E108D225-D788-48A0-BFA7-FADE550ADF85}" type="pres">
      <dgm:prSet presAssocID="{D0742E09-72A2-425D-9F9D-01D3CD99E90E}" presName="arrow" presStyleLbl="bgShp" presStyleIdx="0" presStyleCnt="1"/>
      <dgm:spPr>
        <a:solidFill>
          <a:srgbClr val="FF99FF"/>
        </a:solid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endParaRPr lang="en-US"/>
        </a:p>
      </dgm:t>
    </dgm:pt>
    <dgm:pt modelId="{1E7190E3-28AC-475A-A749-68247A2363BD}" type="pres">
      <dgm:prSet presAssocID="{D0742E09-72A2-425D-9F9D-01D3CD99E90E}"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401F83C1-55A1-417F-8665-F087632B580D}" type="pres">
      <dgm:prSet presAssocID="{889A1860-945D-40A7-BB1C-2E1F6CE68F70}" presName="textNode" presStyleLbl="node1" presStyleIdx="0" presStyleCnt="1" custScaleX="136385" custScaleY="250000">
        <dgm:presLayoutVars>
          <dgm:bulletEnabled val="1"/>
        </dgm:presLayoutVars>
      </dgm:prSet>
      <dgm:spPr/>
      <dgm:t>
        <a:bodyPr/>
        <a:lstStyle/>
        <a:p>
          <a:endParaRPr lang="en-US"/>
        </a:p>
      </dgm:t>
    </dgm:pt>
  </dgm:ptLst>
  <dgm:cxnLst>
    <dgm:cxn modelId="{A44E91F9-181E-4D8F-913E-3F4D0441B773}" type="presOf" srcId="{D0742E09-72A2-425D-9F9D-01D3CD99E90E}" destId="{871D8118-A2AD-46FF-AD5E-9479BD5F6F4A}" srcOrd="0" destOrd="0" presId="urn:microsoft.com/office/officeart/2005/8/layout/hProcess9"/>
    <dgm:cxn modelId="{0146EE73-DE8C-4412-A0D2-276B76FF4B06}" srcId="{D0742E09-72A2-425D-9F9D-01D3CD99E90E}" destId="{889A1860-945D-40A7-BB1C-2E1F6CE68F70}" srcOrd="0" destOrd="0" parTransId="{F62306C7-B8C3-4362-BBC1-C13880FF874E}" sibTransId="{BCFEE31F-6835-485B-AE26-729D590C2834}"/>
    <dgm:cxn modelId="{439105FC-12CE-49DF-88ED-5F551EF1094D}" type="presOf" srcId="{889A1860-945D-40A7-BB1C-2E1F6CE68F70}" destId="{401F83C1-55A1-417F-8665-F087632B580D}" srcOrd="0" destOrd="0" presId="urn:microsoft.com/office/officeart/2005/8/layout/hProcess9"/>
    <dgm:cxn modelId="{23937E25-8E3C-4B2B-AF23-F80CCBF30ADE}" type="presParOf" srcId="{871D8118-A2AD-46FF-AD5E-9479BD5F6F4A}" destId="{E108D225-D788-48A0-BFA7-FADE550ADF85}" srcOrd="0" destOrd="0" presId="urn:microsoft.com/office/officeart/2005/8/layout/hProcess9"/>
    <dgm:cxn modelId="{DEEC3BC1-8221-4F99-B3B0-F85DEC8E6300}" type="presParOf" srcId="{871D8118-A2AD-46FF-AD5E-9479BD5F6F4A}" destId="{1E7190E3-28AC-475A-A749-68247A2363BD}" srcOrd="1" destOrd="0" presId="urn:microsoft.com/office/officeart/2005/8/layout/hProcess9"/>
    <dgm:cxn modelId="{EFB800A7-B07F-4831-A83B-2D53DB5E3F16}" type="presParOf" srcId="{1E7190E3-28AC-475A-A749-68247A2363BD}" destId="{401F83C1-55A1-417F-8665-F087632B580D}"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7FBC9B7-E336-4C7E-81E5-DA1DFF428968}" type="doc">
      <dgm:prSet loTypeId="urn:microsoft.com/office/officeart/2005/8/layout/hProcess9" loCatId="process" qsTypeId="urn:microsoft.com/office/officeart/2005/8/quickstyle/3d2" qsCatId="3D" csTypeId="urn:microsoft.com/office/officeart/2005/8/colors/colorful5" csCatId="colorful" phldr="1"/>
      <dgm:spPr>
        <a:scene3d>
          <a:camera prst="orthographicFront">
            <a:rot lat="0" lon="0" rev="0"/>
          </a:camera>
          <a:lightRig rig="soft" dir="t">
            <a:rot lat="0" lon="0" rev="0"/>
          </a:lightRig>
        </a:scene3d>
      </dgm:spPr>
      <dgm:t>
        <a:bodyPr/>
        <a:lstStyle/>
        <a:p>
          <a:endParaRPr lang="en-US"/>
        </a:p>
      </dgm:t>
    </dgm:pt>
    <dgm:pt modelId="{C55E9836-01D7-40BB-871C-D40877E0AD7C}">
      <dgm:prSet/>
      <dgm:spPr>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bn-IN" dirty="0" smtClean="0">
              <a:solidFill>
                <a:schemeClr val="tx1"/>
              </a:solidFill>
            </a:rPr>
            <a:t>চাকমাদের সাংস্কৃতিক জীবনধারা</a:t>
          </a:r>
          <a:endParaRPr lang="en-US" dirty="0">
            <a:solidFill>
              <a:schemeClr val="tx1"/>
            </a:solidFill>
          </a:endParaRPr>
        </a:p>
      </dgm:t>
    </dgm:pt>
    <dgm:pt modelId="{D30F366B-A633-4DAB-A40D-2AD021B6E346}" type="parTrans" cxnId="{F7526620-6520-4DDF-A1F1-C0427DE8447B}">
      <dgm:prSet/>
      <dgm:spPr/>
      <dgm:t>
        <a:bodyPr/>
        <a:lstStyle/>
        <a:p>
          <a:endParaRPr lang="en-US"/>
        </a:p>
      </dgm:t>
    </dgm:pt>
    <dgm:pt modelId="{D5278DDD-77B0-4B96-85E0-D6A8512DEB07}" type="sibTrans" cxnId="{F7526620-6520-4DDF-A1F1-C0427DE8447B}">
      <dgm:prSet/>
      <dgm:spPr/>
      <dgm:t>
        <a:bodyPr/>
        <a:lstStyle/>
        <a:p>
          <a:endParaRPr lang="en-US"/>
        </a:p>
      </dgm:t>
    </dgm:pt>
    <dgm:pt modelId="{119C046D-72F3-40D0-8685-AFA8759D623D}" type="pres">
      <dgm:prSet presAssocID="{C7FBC9B7-E336-4C7E-81E5-DA1DFF428968}" presName="CompostProcess" presStyleCnt="0">
        <dgm:presLayoutVars>
          <dgm:dir/>
          <dgm:resizeHandles val="exact"/>
        </dgm:presLayoutVars>
      </dgm:prSet>
      <dgm:spPr/>
      <dgm:t>
        <a:bodyPr/>
        <a:lstStyle/>
        <a:p>
          <a:endParaRPr lang="en-US"/>
        </a:p>
      </dgm:t>
    </dgm:pt>
    <dgm:pt modelId="{8A068FB9-C2F9-4D3F-8B82-8540645C8F7B}" type="pres">
      <dgm:prSet presAssocID="{C7FBC9B7-E336-4C7E-81E5-DA1DFF428968}" presName="arrow" presStyleLbl="bgShp" presStyleIdx="0" presStyleCnt="1"/>
      <dgm:spPr>
        <a:solidFill>
          <a:srgbClr val="FF99FF"/>
        </a:solid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endParaRPr lang="en-US"/>
        </a:p>
      </dgm:t>
    </dgm:pt>
    <dgm:pt modelId="{3CB029AA-85AF-458C-873F-8C8BB3381D67}" type="pres">
      <dgm:prSet presAssocID="{C7FBC9B7-E336-4C7E-81E5-DA1DFF428968}"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67952132-F828-4937-82E8-87899E5E815C}" type="pres">
      <dgm:prSet presAssocID="{C55E9836-01D7-40BB-871C-D40877E0AD7C}" presName="textNode" presStyleLbl="node1" presStyleIdx="0" presStyleCnt="1" custScaleX="124354" custScaleY="250000" custLinFactNeighborY="51275">
        <dgm:presLayoutVars>
          <dgm:bulletEnabled val="1"/>
        </dgm:presLayoutVars>
      </dgm:prSet>
      <dgm:spPr/>
      <dgm:t>
        <a:bodyPr/>
        <a:lstStyle/>
        <a:p>
          <a:endParaRPr lang="en-US"/>
        </a:p>
      </dgm:t>
    </dgm:pt>
  </dgm:ptLst>
  <dgm:cxnLst>
    <dgm:cxn modelId="{79AB32E9-ECE5-4D68-A99C-8E422316DA5C}" type="presOf" srcId="{C7FBC9B7-E336-4C7E-81E5-DA1DFF428968}" destId="{119C046D-72F3-40D0-8685-AFA8759D623D}" srcOrd="0" destOrd="0" presId="urn:microsoft.com/office/officeart/2005/8/layout/hProcess9"/>
    <dgm:cxn modelId="{0CF65B9A-0E58-486F-94ED-97BE514A2076}" type="presOf" srcId="{C55E9836-01D7-40BB-871C-D40877E0AD7C}" destId="{67952132-F828-4937-82E8-87899E5E815C}" srcOrd="0" destOrd="0" presId="urn:microsoft.com/office/officeart/2005/8/layout/hProcess9"/>
    <dgm:cxn modelId="{F7526620-6520-4DDF-A1F1-C0427DE8447B}" srcId="{C7FBC9B7-E336-4C7E-81E5-DA1DFF428968}" destId="{C55E9836-01D7-40BB-871C-D40877E0AD7C}" srcOrd="0" destOrd="0" parTransId="{D30F366B-A633-4DAB-A40D-2AD021B6E346}" sibTransId="{D5278DDD-77B0-4B96-85E0-D6A8512DEB07}"/>
    <dgm:cxn modelId="{B13C62F1-C4F1-4CE3-BC97-70C03F120958}" type="presParOf" srcId="{119C046D-72F3-40D0-8685-AFA8759D623D}" destId="{8A068FB9-C2F9-4D3F-8B82-8540645C8F7B}" srcOrd="0" destOrd="0" presId="urn:microsoft.com/office/officeart/2005/8/layout/hProcess9"/>
    <dgm:cxn modelId="{C4A91694-3972-40CF-9B37-01515196838F}" type="presParOf" srcId="{119C046D-72F3-40D0-8685-AFA8759D623D}" destId="{3CB029AA-85AF-458C-873F-8C8BB3381D67}" srcOrd="1" destOrd="0" presId="urn:microsoft.com/office/officeart/2005/8/layout/hProcess9"/>
    <dgm:cxn modelId="{23670CC9-788C-4DC4-9DE9-7212C543AEC6}" type="presParOf" srcId="{3CB029AA-85AF-458C-873F-8C8BB3381D67}" destId="{67952132-F828-4937-82E8-87899E5E815C}"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5EF364-063E-45FF-8C86-4E2B591F0161}" type="doc">
      <dgm:prSet loTypeId="urn:microsoft.com/office/officeart/2005/8/layout/venn1" loCatId="relationship"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pt>
    <dgm:pt modelId="{BA4CFFC8-E388-4B44-9D14-9F3EF0958D96}">
      <dgm:prSet phldrT="[Text]" custT="1">
        <dgm:style>
          <a:lnRef idx="1">
            <a:schemeClr val="dk1"/>
          </a:lnRef>
          <a:fillRef idx="3">
            <a:schemeClr val="dk1"/>
          </a:fillRef>
          <a:effectRef idx="2">
            <a:schemeClr val="dk1"/>
          </a:effectRef>
          <a:fontRef idx="minor">
            <a:schemeClr val="lt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bn-BD" sz="2900" dirty="0" smtClean="0">
            <a:latin typeface="NikoshBAN" pitchFamily="2" charset="0"/>
            <a:cs typeface="NikoshBAN" pitchFamily="2" charset="0"/>
          </a:endParaRPr>
        </a:p>
        <a:p>
          <a:r>
            <a:rPr lang="bn-BD" sz="4800" b="1" dirty="0" smtClean="0">
              <a:solidFill>
                <a:srgbClr val="FFFF00"/>
              </a:solidFill>
              <a:latin typeface="NikoshBAN" pitchFamily="2" charset="0"/>
              <a:cs typeface="NikoshBAN" pitchFamily="2" charset="0"/>
            </a:rPr>
            <a:t>গুদুখারা</a:t>
          </a:r>
          <a:endParaRPr lang="bn-IN" sz="4800" b="1" dirty="0" smtClean="0">
            <a:solidFill>
              <a:srgbClr val="FFFF00"/>
            </a:solidFill>
            <a:latin typeface="NikoshBAN" pitchFamily="2" charset="0"/>
            <a:cs typeface="NikoshBAN" pitchFamily="2" charset="0"/>
          </a:endParaRPr>
        </a:p>
        <a:p>
          <a:r>
            <a:rPr lang="bn-IN" sz="2800" b="1" dirty="0" smtClean="0">
              <a:solidFill>
                <a:srgbClr val="FFFF00"/>
              </a:solidFill>
              <a:latin typeface="NikoshBAN" pitchFamily="2" charset="0"/>
              <a:cs typeface="NikoshBAN" pitchFamily="2" charset="0"/>
            </a:rPr>
            <a:t>হাডুডু</a:t>
          </a:r>
          <a:endParaRPr lang="bn-BD" sz="2800" b="1" dirty="0" smtClean="0">
            <a:solidFill>
              <a:srgbClr val="FFFF00"/>
            </a:solidFill>
            <a:latin typeface="NikoshBAN" pitchFamily="2" charset="0"/>
            <a:cs typeface="NikoshBAN" pitchFamily="2" charset="0"/>
          </a:endParaRPr>
        </a:p>
        <a:p>
          <a:endParaRPr lang="en-US" sz="2900" dirty="0"/>
        </a:p>
      </dgm:t>
    </dgm:pt>
    <dgm:pt modelId="{9EE20CFE-22CE-45DD-927C-88C5492463D7}" type="parTrans" cxnId="{1BD9F0EF-89EA-4C31-B97D-CF2D1ECAA2F7}">
      <dgm:prSet/>
      <dgm:spPr/>
      <dgm:t>
        <a:bodyPr/>
        <a:lstStyle/>
        <a:p>
          <a:endParaRPr lang="en-US"/>
        </a:p>
      </dgm:t>
    </dgm:pt>
    <dgm:pt modelId="{249F8A30-BE45-48C4-80C9-AB9B35C3303E}" type="sibTrans" cxnId="{1BD9F0EF-89EA-4C31-B97D-CF2D1ECAA2F7}">
      <dgm:prSet/>
      <dgm:spPr/>
      <dgm:t>
        <a:bodyPr/>
        <a:lstStyle/>
        <a:p>
          <a:endParaRPr lang="en-US"/>
        </a:p>
      </dgm:t>
    </dgm:pt>
    <dgm:pt modelId="{E39E2A84-B873-4985-B9FA-19A49136C436}">
      <dgm:prSet phldrT="[Text]" custT="1">
        <dgm:style>
          <a:lnRef idx="1">
            <a:schemeClr val="accent2"/>
          </a:lnRef>
          <a:fillRef idx="2">
            <a:schemeClr val="accent2"/>
          </a:fillRef>
          <a:effectRef idx="1">
            <a:schemeClr val="accent2"/>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bn-BD" sz="2900" dirty="0" smtClean="0">
            <a:latin typeface="NikoshBAN" pitchFamily="2" charset="0"/>
            <a:cs typeface="NikoshBAN" pitchFamily="2" charset="0"/>
          </a:endParaRPr>
        </a:p>
        <a:p>
          <a:r>
            <a:rPr lang="bn-BD" sz="4400" b="1" dirty="0" smtClean="0">
              <a:solidFill>
                <a:srgbClr val="002060"/>
              </a:solidFill>
              <a:latin typeface="NikoshBAN" pitchFamily="2" charset="0"/>
              <a:cs typeface="NikoshBAN" pitchFamily="2" charset="0"/>
            </a:rPr>
            <a:t>ঘিলাখারা</a:t>
          </a:r>
          <a:endParaRPr lang="bn-IN" sz="4400" b="1" dirty="0" smtClean="0">
            <a:solidFill>
              <a:srgbClr val="002060"/>
            </a:solidFill>
            <a:latin typeface="NikoshBAN" pitchFamily="2" charset="0"/>
            <a:cs typeface="NikoshBAN" pitchFamily="2" charset="0"/>
          </a:endParaRPr>
        </a:p>
        <a:p>
          <a:r>
            <a:rPr lang="bn-IN" sz="2000" b="1" dirty="0" smtClean="0">
              <a:solidFill>
                <a:srgbClr val="002060"/>
              </a:solidFill>
              <a:latin typeface="NikoshBAN" pitchFamily="2" charset="0"/>
              <a:cs typeface="NikoshBAN" pitchFamily="2" charset="0"/>
            </a:rPr>
            <a:t>বিচি দিয়ে মেয়েদের খেলা</a:t>
          </a:r>
          <a:endParaRPr lang="bn-BD" sz="4400" b="1" dirty="0" smtClean="0">
            <a:solidFill>
              <a:srgbClr val="002060"/>
            </a:solidFill>
            <a:latin typeface="NikoshBAN" pitchFamily="2" charset="0"/>
            <a:cs typeface="NikoshBAN" pitchFamily="2" charset="0"/>
          </a:endParaRPr>
        </a:p>
        <a:p>
          <a:endParaRPr lang="en-US" sz="2900" dirty="0">
            <a:latin typeface="NikoshBAN" pitchFamily="2" charset="0"/>
            <a:cs typeface="NikoshBAN" pitchFamily="2" charset="0"/>
          </a:endParaRPr>
        </a:p>
      </dgm:t>
    </dgm:pt>
    <dgm:pt modelId="{A8AB8B9C-AD64-44EF-BD3B-498779B0A561}" type="sibTrans" cxnId="{1C99BCF5-35C1-47A6-8D65-20914E0B68EF}">
      <dgm:prSet/>
      <dgm:spPr/>
      <dgm:t>
        <a:bodyPr/>
        <a:lstStyle/>
        <a:p>
          <a:endParaRPr lang="en-US"/>
        </a:p>
      </dgm:t>
    </dgm:pt>
    <dgm:pt modelId="{3C605D69-A240-4E67-A1FA-4FC615D126A7}" type="parTrans" cxnId="{1C99BCF5-35C1-47A6-8D65-20914E0B68EF}">
      <dgm:prSet/>
      <dgm:spPr/>
      <dgm:t>
        <a:bodyPr/>
        <a:lstStyle/>
        <a:p>
          <a:endParaRPr lang="en-US"/>
        </a:p>
      </dgm:t>
    </dgm:pt>
    <dgm:pt modelId="{DEC9B26B-7340-4DF3-A208-E6D0B31A07B1}">
      <dgm:prSet phldrT="[Text]" custT="1">
        <dgm:style>
          <a:lnRef idx="3">
            <a:schemeClr val="lt1"/>
          </a:lnRef>
          <a:fillRef idx="1">
            <a:schemeClr val="accent6"/>
          </a:fillRef>
          <a:effectRef idx="1">
            <a:schemeClr val="accent6"/>
          </a:effectRef>
          <a:fontRef idx="minor">
            <a:schemeClr val="lt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sz="4400" b="1" dirty="0" smtClean="0">
              <a:latin typeface="NikoshBAN" pitchFamily="2" charset="0"/>
              <a:cs typeface="NikoshBAN" pitchFamily="2" charset="0"/>
            </a:rPr>
            <a:t>নাদেংখারা</a:t>
          </a:r>
          <a:endParaRPr lang="bn-IN" sz="4400" b="1" dirty="0" smtClean="0">
            <a:latin typeface="NikoshBAN" pitchFamily="2" charset="0"/>
            <a:cs typeface="NikoshBAN" pitchFamily="2" charset="0"/>
          </a:endParaRPr>
        </a:p>
        <a:p>
          <a:r>
            <a:rPr lang="bn-IN" sz="2400" b="1" dirty="0" smtClean="0">
              <a:latin typeface="NikoshBAN" pitchFamily="2" charset="0"/>
              <a:cs typeface="NikoshBAN" pitchFamily="2" charset="0"/>
            </a:rPr>
            <a:t>জলকেলি</a:t>
          </a:r>
          <a:endParaRPr lang="bn-BD" sz="4400" b="1" dirty="0" smtClean="0">
            <a:latin typeface="NikoshBAN" pitchFamily="2" charset="0"/>
            <a:cs typeface="NikoshBAN" pitchFamily="2" charset="0"/>
          </a:endParaRPr>
        </a:p>
      </dgm:t>
    </dgm:pt>
    <dgm:pt modelId="{6C3FC4B0-5D22-4361-9668-0D7D3F782BBF}" type="sibTrans" cxnId="{09438268-4C9C-4AA4-B7DB-FB0A1F6FC6F1}">
      <dgm:prSet/>
      <dgm:spPr/>
      <dgm:t>
        <a:bodyPr/>
        <a:lstStyle/>
        <a:p>
          <a:endParaRPr lang="en-US"/>
        </a:p>
      </dgm:t>
    </dgm:pt>
    <dgm:pt modelId="{5BCCE58A-D2F1-4E62-AA48-A72F4CB271A2}" type="parTrans" cxnId="{09438268-4C9C-4AA4-B7DB-FB0A1F6FC6F1}">
      <dgm:prSet/>
      <dgm:spPr/>
      <dgm:t>
        <a:bodyPr/>
        <a:lstStyle/>
        <a:p>
          <a:endParaRPr lang="en-US"/>
        </a:p>
      </dgm:t>
    </dgm:pt>
    <dgm:pt modelId="{69E1BEC6-AD54-4685-965B-54235A35CE1A}" type="pres">
      <dgm:prSet presAssocID="{F55EF364-063E-45FF-8C86-4E2B591F0161}" presName="compositeShape" presStyleCnt="0">
        <dgm:presLayoutVars>
          <dgm:chMax val="7"/>
          <dgm:dir/>
          <dgm:resizeHandles val="exact"/>
        </dgm:presLayoutVars>
      </dgm:prSet>
      <dgm:spPr/>
    </dgm:pt>
    <dgm:pt modelId="{DB8FB32E-F077-48C8-9E2B-77BC958DBE93}" type="pres">
      <dgm:prSet presAssocID="{DEC9B26B-7340-4DF3-A208-E6D0B31A07B1}" presName="circ1" presStyleLbl="vennNode1" presStyleIdx="0" presStyleCnt="3" custLinFactNeighborX="-1112" custLinFactNeighborY="-12904"/>
      <dgm:spPr/>
      <dgm:t>
        <a:bodyPr/>
        <a:lstStyle/>
        <a:p>
          <a:endParaRPr lang="en-US"/>
        </a:p>
      </dgm:t>
    </dgm:pt>
    <dgm:pt modelId="{AE4FAB30-496D-44B6-8288-17542216EF50}" type="pres">
      <dgm:prSet presAssocID="{DEC9B26B-7340-4DF3-A208-E6D0B31A07B1}" presName="circ1Tx" presStyleLbl="revTx" presStyleIdx="0" presStyleCnt="0">
        <dgm:presLayoutVars>
          <dgm:chMax val="0"/>
          <dgm:chPref val="0"/>
          <dgm:bulletEnabled val="1"/>
        </dgm:presLayoutVars>
      </dgm:prSet>
      <dgm:spPr/>
      <dgm:t>
        <a:bodyPr/>
        <a:lstStyle/>
        <a:p>
          <a:endParaRPr lang="en-US"/>
        </a:p>
      </dgm:t>
    </dgm:pt>
    <dgm:pt modelId="{3D0F412B-FB8C-4ADD-914A-7B1D654D0651}" type="pres">
      <dgm:prSet presAssocID="{E39E2A84-B873-4985-B9FA-19A49136C436}" presName="circ2" presStyleLbl="vennNode1" presStyleIdx="1" presStyleCnt="3" custLinFactNeighborX="13670" custLinFactNeighborY="-2771"/>
      <dgm:spPr/>
      <dgm:t>
        <a:bodyPr/>
        <a:lstStyle/>
        <a:p>
          <a:endParaRPr lang="en-US"/>
        </a:p>
      </dgm:t>
    </dgm:pt>
    <dgm:pt modelId="{96CB0457-32FF-464E-9A4E-3F7FB97CE97D}" type="pres">
      <dgm:prSet presAssocID="{E39E2A84-B873-4985-B9FA-19A49136C436}" presName="circ2Tx" presStyleLbl="revTx" presStyleIdx="0" presStyleCnt="0">
        <dgm:presLayoutVars>
          <dgm:chMax val="0"/>
          <dgm:chPref val="0"/>
          <dgm:bulletEnabled val="1"/>
        </dgm:presLayoutVars>
      </dgm:prSet>
      <dgm:spPr/>
      <dgm:t>
        <a:bodyPr/>
        <a:lstStyle/>
        <a:p>
          <a:endParaRPr lang="en-US"/>
        </a:p>
      </dgm:t>
    </dgm:pt>
    <dgm:pt modelId="{18809F67-72D3-48F6-AE37-317655898771}" type="pres">
      <dgm:prSet presAssocID="{BA4CFFC8-E388-4B44-9D14-9F3EF0958D96}" presName="circ3" presStyleLbl="vennNode1" presStyleIdx="2" presStyleCnt="3" custLinFactNeighborX="-10760" custLinFactNeighborY="-81"/>
      <dgm:spPr/>
      <dgm:t>
        <a:bodyPr/>
        <a:lstStyle/>
        <a:p>
          <a:endParaRPr lang="en-US"/>
        </a:p>
      </dgm:t>
    </dgm:pt>
    <dgm:pt modelId="{DE42BA6F-D30C-4443-864E-2F9306FA76EC}" type="pres">
      <dgm:prSet presAssocID="{BA4CFFC8-E388-4B44-9D14-9F3EF0958D96}" presName="circ3Tx" presStyleLbl="revTx" presStyleIdx="0" presStyleCnt="0">
        <dgm:presLayoutVars>
          <dgm:chMax val="0"/>
          <dgm:chPref val="0"/>
          <dgm:bulletEnabled val="1"/>
        </dgm:presLayoutVars>
      </dgm:prSet>
      <dgm:spPr/>
      <dgm:t>
        <a:bodyPr/>
        <a:lstStyle/>
        <a:p>
          <a:endParaRPr lang="en-US"/>
        </a:p>
      </dgm:t>
    </dgm:pt>
  </dgm:ptLst>
  <dgm:cxnLst>
    <dgm:cxn modelId="{4C8D78FE-04DA-47A9-9D1B-F4BD9B3C9BC4}" type="presOf" srcId="{F55EF364-063E-45FF-8C86-4E2B591F0161}" destId="{69E1BEC6-AD54-4685-965B-54235A35CE1A}" srcOrd="0" destOrd="0" presId="urn:microsoft.com/office/officeart/2005/8/layout/venn1"/>
    <dgm:cxn modelId="{A915A1EE-E025-41FC-B85D-DC5B03B984EB}" type="presOf" srcId="{DEC9B26B-7340-4DF3-A208-E6D0B31A07B1}" destId="{DB8FB32E-F077-48C8-9E2B-77BC958DBE93}" srcOrd="0" destOrd="0" presId="urn:microsoft.com/office/officeart/2005/8/layout/venn1"/>
    <dgm:cxn modelId="{09438268-4C9C-4AA4-B7DB-FB0A1F6FC6F1}" srcId="{F55EF364-063E-45FF-8C86-4E2B591F0161}" destId="{DEC9B26B-7340-4DF3-A208-E6D0B31A07B1}" srcOrd="0" destOrd="0" parTransId="{5BCCE58A-D2F1-4E62-AA48-A72F4CB271A2}" sibTransId="{6C3FC4B0-5D22-4361-9668-0D7D3F782BBF}"/>
    <dgm:cxn modelId="{DFDED361-DCB9-477B-802D-9D79391A38B5}" type="presOf" srcId="{DEC9B26B-7340-4DF3-A208-E6D0B31A07B1}" destId="{AE4FAB30-496D-44B6-8288-17542216EF50}" srcOrd="1" destOrd="0" presId="urn:microsoft.com/office/officeart/2005/8/layout/venn1"/>
    <dgm:cxn modelId="{1C99BCF5-35C1-47A6-8D65-20914E0B68EF}" srcId="{F55EF364-063E-45FF-8C86-4E2B591F0161}" destId="{E39E2A84-B873-4985-B9FA-19A49136C436}" srcOrd="1" destOrd="0" parTransId="{3C605D69-A240-4E67-A1FA-4FC615D126A7}" sibTransId="{A8AB8B9C-AD64-44EF-BD3B-498779B0A561}"/>
    <dgm:cxn modelId="{53A37156-65A0-46A1-806F-36D0EE06F8C4}" type="presOf" srcId="{BA4CFFC8-E388-4B44-9D14-9F3EF0958D96}" destId="{18809F67-72D3-48F6-AE37-317655898771}" srcOrd="0" destOrd="0" presId="urn:microsoft.com/office/officeart/2005/8/layout/venn1"/>
    <dgm:cxn modelId="{0F88AAE8-A279-427D-993E-A84F218BF5C3}" type="presOf" srcId="{BA4CFFC8-E388-4B44-9D14-9F3EF0958D96}" destId="{DE42BA6F-D30C-4443-864E-2F9306FA76EC}" srcOrd="1" destOrd="0" presId="urn:microsoft.com/office/officeart/2005/8/layout/venn1"/>
    <dgm:cxn modelId="{1BD9F0EF-89EA-4C31-B97D-CF2D1ECAA2F7}" srcId="{F55EF364-063E-45FF-8C86-4E2B591F0161}" destId="{BA4CFFC8-E388-4B44-9D14-9F3EF0958D96}" srcOrd="2" destOrd="0" parTransId="{9EE20CFE-22CE-45DD-927C-88C5492463D7}" sibTransId="{249F8A30-BE45-48C4-80C9-AB9B35C3303E}"/>
    <dgm:cxn modelId="{14147F81-74A3-4C1D-9AAE-FA474B81467C}" type="presOf" srcId="{E39E2A84-B873-4985-B9FA-19A49136C436}" destId="{3D0F412B-FB8C-4ADD-914A-7B1D654D0651}" srcOrd="0" destOrd="0" presId="urn:microsoft.com/office/officeart/2005/8/layout/venn1"/>
    <dgm:cxn modelId="{72AE642B-7356-4DEA-A4EA-B3BEAEE96218}" type="presOf" srcId="{E39E2A84-B873-4985-B9FA-19A49136C436}" destId="{96CB0457-32FF-464E-9A4E-3F7FB97CE97D}" srcOrd="1" destOrd="0" presId="urn:microsoft.com/office/officeart/2005/8/layout/venn1"/>
    <dgm:cxn modelId="{ED2E8854-87D8-4C04-87B8-F4A0A88417D0}" type="presParOf" srcId="{69E1BEC6-AD54-4685-965B-54235A35CE1A}" destId="{DB8FB32E-F077-48C8-9E2B-77BC958DBE93}" srcOrd="0" destOrd="0" presId="urn:microsoft.com/office/officeart/2005/8/layout/venn1"/>
    <dgm:cxn modelId="{1D9B7786-F4C0-4F34-9F57-D650139CB8CC}" type="presParOf" srcId="{69E1BEC6-AD54-4685-965B-54235A35CE1A}" destId="{AE4FAB30-496D-44B6-8288-17542216EF50}" srcOrd="1" destOrd="0" presId="urn:microsoft.com/office/officeart/2005/8/layout/venn1"/>
    <dgm:cxn modelId="{09A5321D-B965-4DBF-BB18-5F31AEAAB502}" type="presParOf" srcId="{69E1BEC6-AD54-4685-965B-54235A35CE1A}" destId="{3D0F412B-FB8C-4ADD-914A-7B1D654D0651}" srcOrd="2" destOrd="0" presId="urn:microsoft.com/office/officeart/2005/8/layout/venn1"/>
    <dgm:cxn modelId="{2475275E-CAA2-45B3-9466-11FC1E02F9A1}" type="presParOf" srcId="{69E1BEC6-AD54-4685-965B-54235A35CE1A}" destId="{96CB0457-32FF-464E-9A4E-3F7FB97CE97D}" srcOrd="3" destOrd="0" presId="urn:microsoft.com/office/officeart/2005/8/layout/venn1"/>
    <dgm:cxn modelId="{3957ED0E-D3C1-4DCB-98E2-572623671D1B}" type="presParOf" srcId="{69E1BEC6-AD54-4685-965B-54235A35CE1A}" destId="{18809F67-72D3-48F6-AE37-317655898771}" srcOrd="4" destOrd="0" presId="urn:microsoft.com/office/officeart/2005/8/layout/venn1"/>
    <dgm:cxn modelId="{B014C95D-35C7-4D26-BE05-6F01200477BF}" type="presParOf" srcId="{69E1BEC6-AD54-4685-965B-54235A35CE1A}" destId="{DE42BA6F-D30C-4443-864E-2F9306FA76E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112D6FC-6F8C-4A87-A3F4-A630FB4D949D}"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DB8C8B4A-7FF2-472C-8F37-19FB8F1499AC}">
      <dgm:prSet custT="1"/>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4000" b="1" dirty="0" err="1" smtClean="0">
              <a:solidFill>
                <a:schemeClr val="tx1"/>
              </a:solidFill>
            </a:rPr>
            <a:t>দলীয়</a:t>
          </a:r>
          <a:r>
            <a:rPr lang="en-US" sz="4000" b="1" dirty="0" smtClean="0">
              <a:solidFill>
                <a:schemeClr val="tx1"/>
              </a:solidFill>
            </a:rPr>
            <a:t> </a:t>
          </a:r>
          <a:r>
            <a:rPr lang="en-US" sz="4000" b="1" dirty="0" err="1" smtClean="0">
              <a:solidFill>
                <a:schemeClr val="tx1"/>
              </a:solidFill>
            </a:rPr>
            <a:t>কাজ</a:t>
          </a:r>
          <a:r>
            <a:rPr lang="bn-IN" sz="2400" b="0" dirty="0" smtClean="0">
              <a:solidFill>
                <a:schemeClr val="tx1"/>
              </a:solidFill>
            </a:rPr>
            <a:t>(১০মিনিট)</a:t>
          </a:r>
          <a:endParaRPr lang="en-US" sz="4000" b="0" dirty="0">
            <a:solidFill>
              <a:schemeClr val="tx1"/>
            </a:solidFill>
          </a:endParaRPr>
        </a:p>
      </dgm:t>
    </dgm:pt>
    <dgm:pt modelId="{9153F8F5-F071-466F-AD43-F810B51FC363}" type="parTrans" cxnId="{1A6EF96D-2B5D-4E38-8601-5957FD2C67EA}">
      <dgm:prSet/>
      <dgm:spPr/>
      <dgm:t>
        <a:bodyPr/>
        <a:lstStyle/>
        <a:p>
          <a:endParaRPr lang="en-US"/>
        </a:p>
      </dgm:t>
    </dgm:pt>
    <dgm:pt modelId="{33916864-390C-4D15-8C34-77AD970927F9}" type="sibTrans" cxnId="{1A6EF96D-2B5D-4E38-8601-5957FD2C67EA}">
      <dgm:prSet/>
      <dgm:spPr/>
      <dgm:t>
        <a:bodyPr/>
        <a:lstStyle/>
        <a:p>
          <a:endParaRPr lang="en-US"/>
        </a:p>
      </dgm:t>
    </dgm:pt>
    <dgm:pt modelId="{702E4F85-2657-49B3-9EC9-AC448346699D}" type="pres">
      <dgm:prSet presAssocID="{C112D6FC-6F8C-4A87-A3F4-A630FB4D949D}" presName="CompostProcess" presStyleCnt="0">
        <dgm:presLayoutVars>
          <dgm:dir/>
          <dgm:resizeHandles val="exact"/>
        </dgm:presLayoutVars>
      </dgm:prSet>
      <dgm:spPr/>
      <dgm:t>
        <a:bodyPr/>
        <a:lstStyle/>
        <a:p>
          <a:endParaRPr lang="en-US"/>
        </a:p>
      </dgm:t>
    </dgm:pt>
    <dgm:pt modelId="{9821CFA6-3124-46EA-8A2B-7ACBAEEBC4FF}" type="pres">
      <dgm:prSet presAssocID="{C112D6FC-6F8C-4A87-A3F4-A630FB4D949D}" presName="arrow" presStyleLbl="bgShp" presStyleIdx="0" presStyleCnt="1"/>
      <dgm:spPr>
        <a:solidFill>
          <a:srgbClr val="FF99FF"/>
        </a:solidFill>
        <a:ln>
          <a:no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CCCEE952-68F9-4D40-9A99-B8CD2680A145}" type="pres">
      <dgm:prSet presAssocID="{C112D6FC-6F8C-4A87-A3F4-A630FB4D949D}"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E2843B1F-B817-487C-BBE3-2EAC47CEFF91}" type="pres">
      <dgm:prSet presAssocID="{DB8C8B4A-7FF2-472C-8F37-19FB8F1499AC}" presName="textNode" presStyleLbl="node1" presStyleIdx="0" presStyleCnt="1" custScaleX="128788" custScaleY="250000">
        <dgm:presLayoutVars>
          <dgm:bulletEnabled val="1"/>
        </dgm:presLayoutVars>
      </dgm:prSet>
      <dgm:spPr/>
      <dgm:t>
        <a:bodyPr/>
        <a:lstStyle/>
        <a:p>
          <a:endParaRPr lang="en-US"/>
        </a:p>
      </dgm:t>
    </dgm:pt>
  </dgm:ptLst>
  <dgm:cxnLst>
    <dgm:cxn modelId="{1A6EF96D-2B5D-4E38-8601-5957FD2C67EA}" srcId="{C112D6FC-6F8C-4A87-A3F4-A630FB4D949D}" destId="{DB8C8B4A-7FF2-472C-8F37-19FB8F1499AC}" srcOrd="0" destOrd="0" parTransId="{9153F8F5-F071-466F-AD43-F810B51FC363}" sibTransId="{33916864-390C-4D15-8C34-77AD970927F9}"/>
    <dgm:cxn modelId="{B79074C8-6FEC-4F6B-AC57-72B68BE82064}" type="presOf" srcId="{DB8C8B4A-7FF2-472C-8F37-19FB8F1499AC}" destId="{E2843B1F-B817-487C-BBE3-2EAC47CEFF91}" srcOrd="0" destOrd="0" presId="urn:microsoft.com/office/officeart/2005/8/layout/hProcess9"/>
    <dgm:cxn modelId="{60E77290-8E69-4C65-BE21-4D09A0867B98}" type="presOf" srcId="{C112D6FC-6F8C-4A87-A3F4-A630FB4D949D}" destId="{702E4F85-2657-49B3-9EC9-AC448346699D}" srcOrd="0" destOrd="0" presId="urn:microsoft.com/office/officeart/2005/8/layout/hProcess9"/>
    <dgm:cxn modelId="{55951C5E-5975-4FDF-9604-1DB11D25ED94}" type="presParOf" srcId="{702E4F85-2657-49B3-9EC9-AC448346699D}" destId="{9821CFA6-3124-46EA-8A2B-7ACBAEEBC4FF}" srcOrd="0" destOrd="0" presId="urn:microsoft.com/office/officeart/2005/8/layout/hProcess9"/>
    <dgm:cxn modelId="{06AC0A9A-1875-446E-8B59-10BB56FA897B}" type="presParOf" srcId="{702E4F85-2657-49B3-9EC9-AC448346699D}" destId="{CCCEE952-68F9-4D40-9A99-B8CD2680A145}" srcOrd="1" destOrd="0" presId="urn:microsoft.com/office/officeart/2005/8/layout/hProcess9"/>
    <dgm:cxn modelId="{1226871F-C203-4FAF-B40B-23E7EDBF53EB}" type="presParOf" srcId="{CCCEE952-68F9-4D40-9A99-B8CD2680A145}" destId="{E2843B1F-B817-487C-BBE3-2EAC47CEFF91}"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275B9A2-6910-4BB0-9B24-7B9BC4F1F72D}" type="doc">
      <dgm:prSet loTypeId="urn:microsoft.com/office/officeart/2005/8/layout/hProcess9" loCatId="process" qsTypeId="urn:microsoft.com/office/officeart/2005/8/quickstyle/3d2" qsCatId="3D" csTypeId="urn:microsoft.com/office/officeart/2005/8/colors/colorful5" csCatId="colorful" phldr="1"/>
      <dgm:spPr>
        <a:scene3d>
          <a:camera prst="orthographicFront">
            <a:rot lat="0" lon="0" rev="0"/>
          </a:camera>
          <a:lightRig rig="soft" dir="t">
            <a:rot lat="0" lon="0" rev="0"/>
          </a:lightRig>
        </a:scene3d>
      </dgm:spPr>
      <dgm:t>
        <a:bodyPr/>
        <a:lstStyle/>
        <a:p>
          <a:endParaRPr lang="en-US"/>
        </a:p>
      </dgm:t>
    </dgm:pt>
    <dgm:pt modelId="{33CB4BA0-32D1-411B-9113-CFEB64CD9BB9}">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4000" dirty="0" err="1" smtClean="0">
              <a:solidFill>
                <a:schemeClr val="tx1"/>
              </a:solidFill>
            </a:rPr>
            <a:t>মূল্যায়ন</a:t>
          </a:r>
          <a:r>
            <a:rPr lang="bn-IN" sz="2400" dirty="0" smtClean="0">
              <a:solidFill>
                <a:schemeClr val="tx1"/>
              </a:solidFill>
            </a:rPr>
            <a:t>(৫মিনিট)</a:t>
          </a:r>
          <a:endParaRPr lang="en-US" sz="4000" dirty="0">
            <a:solidFill>
              <a:schemeClr val="tx1"/>
            </a:solidFill>
          </a:endParaRPr>
        </a:p>
      </dgm:t>
    </dgm:pt>
    <dgm:pt modelId="{978DDE38-874B-4F1B-864B-E94E7D3CE769}" type="parTrans" cxnId="{807E3154-F93D-4996-803D-CBF2FA1EC1D1}">
      <dgm:prSet/>
      <dgm:spPr/>
      <dgm:t>
        <a:bodyPr/>
        <a:lstStyle/>
        <a:p>
          <a:endParaRPr lang="en-US"/>
        </a:p>
      </dgm:t>
    </dgm:pt>
    <dgm:pt modelId="{AF21222D-15DF-4C56-A78C-F801383A18E9}" type="sibTrans" cxnId="{807E3154-F93D-4996-803D-CBF2FA1EC1D1}">
      <dgm:prSet/>
      <dgm:spPr/>
      <dgm:t>
        <a:bodyPr/>
        <a:lstStyle/>
        <a:p>
          <a:endParaRPr lang="en-US"/>
        </a:p>
      </dgm:t>
    </dgm:pt>
    <dgm:pt modelId="{12D80CEB-C6E2-4924-9A16-D5EA81A7B5A1}" type="pres">
      <dgm:prSet presAssocID="{6275B9A2-6910-4BB0-9B24-7B9BC4F1F72D}" presName="CompostProcess" presStyleCnt="0">
        <dgm:presLayoutVars>
          <dgm:dir/>
          <dgm:resizeHandles val="exact"/>
        </dgm:presLayoutVars>
      </dgm:prSet>
      <dgm:spPr/>
      <dgm:t>
        <a:bodyPr/>
        <a:lstStyle/>
        <a:p>
          <a:endParaRPr lang="en-US"/>
        </a:p>
      </dgm:t>
    </dgm:pt>
    <dgm:pt modelId="{B8C7D4AC-D204-4196-8D9D-52E621B3A741}" type="pres">
      <dgm:prSet presAssocID="{6275B9A2-6910-4BB0-9B24-7B9BC4F1F72D}" presName="arrow" presStyleLbl="bgShp" presStyleIdx="0" presStyleCnt="1"/>
      <dgm:spPr>
        <a:solidFill>
          <a:srgbClr val="FF99FF"/>
        </a:solid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endParaRPr lang="en-US"/>
        </a:p>
      </dgm:t>
    </dgm:pt>
    <dgm:pt modelId="{00666470-3E53-43F1-A75A-5733BDF2D3F3}" type="pres">
      <dgm:prSet presAssocID="{6275B9A2-6910-4BB0-9B24-7B9BC4F1F72D}"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FA86E809-F8C0-4D8A-856F-D09CCA1BF8F8}" type="pres">
      <dgm:prSet presAssocID="{33CB4BA0-32D1-411B-9113-CFEB64CD9BB9}" presName="textNode" presStyleLbl="node1" presStyleIdx="0" presStyleCnt="1" custScaleX="142019" custScaleY="250000">
        <dgm:presLayoutVars>
          <dgm:bulletEnabled val="1"/>
        </dgm:presLayoutVars>
      </dgm:prSet>
      <dgm:spPr/>
      <dgm:t>
        <a:bodyPr/>
        <a:lstStyle/>
        <a:p>
          <a:endParaRPr lang="en-US"/>
        </a:p>
      </dgm:t>
    </dgm:pt>
  </dgm:ptLst>
  <dgm:cxnLst>
    <dgm:cxn modelId="{26A06024-5CA9-4EC9-9C3D-59F404638AFB}" type="presOf" srcId="{6275B9A2-6910-4BB0-9B24-7B9BC4F1F72D}" destId="{12D80CEB-C6E2-4924-9A16-D5EA81A7B5A1}" srcOrd="0" destOrd="0" presId="urn:microsoft.com/office/officeart/2005/8/layout/hProcess9"/>
    <dgm:cxn modelId="{807E3154-F93D-4996-803D-CBF2FA1EC1D1}" srcId="{6275B9A2-6910-4BB0-9B24-7B9BC4F1F72D}" destId="{33CB4BA0-32D1-411B-9113-CFEB64CD9BB9}" srcOrd="0" destOrd="0" parTransId="{978DDE38-874B-4F1B-864B-E94E7D3CE769}" sibTransId="{AF21222D-15DF-4C56-A78C-F801383A18E9}"/>
    <dgm:cxn modelId="{B356BACD-F2A6-4521-8C48-9FA9F5AEAC1F}" type="presOf" srcId="{33CB4BA0-32D1-411B-9113-CFEB64CD9BB9}" destId="{FA86E809-F8C0-4D8A-856F-D09CCA1BF8F8}" srcOrd="0" destOrd="0" presId="urn:microsoft.com/office/officeart/2005/8/layout/hProcess9"/>
    <dgm:cxn modelId="{8DA09CF6-E7F1-4073-AA18-F277D8A8328B}" type="presParOf" srcId="{12D80CEB-C6E2-4924-9A16-D5EA81A7B5A1}" destId="{B8C7D4AC-D204-4196-8D9D-52E621B3A741}" srcOrd="0" destOrd="0" presId="urn:microsoft.com/office/officeart/2005/8/layout/hProcess9"/>
    <dgm:cxn modelId="{7464A754-CF16-45F2-9EC8-60AF8827C94C}" type="presParOf" srcId="{12D80CEB-C6E2-4924-9A16-D5EA81A7B5A1}" destId="{00666470-3E53-43F1-A75A-5733BDF2D3F3}" srcOrd="1" destOrd="0" presId="urn:microsoft.com/office/officeart/2005/8/layout/hProcess9"/>
    <dgm:cxn modelId="{2E34D5E1-448D-4D19-A122-CE79FD8B43FF}" type="presParOf" srcId="{00666470-3E53-43F1-A75A-5733BDF2D3F3}" destId="{FA86E809-F8C0-4D8A-856F-D09CCA1BF8F8}"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87907FE-F9A5-4342-806E-251925C4DB6A}" type="doc">
      <dgm:prSet loTypeId="urn:microsoft.com/office/officeart/2005/8/layout/target3" loCatId="relationship" qsTypeId="urn:microsoft.com/office/officeart/2005/8/quickstyle/3d2" qsCatId="3D" csTypeId="urn:microsoft.com/office/officeart/2005/8/colors/colorful4" csCatId="colorful" phldr="1"/>
      <dgm:spPr/>
      <dgm:t>
        <a:bodyPr/>
        <a:lstStyle/>
        <a:p>
          <a:endParaRPr lang="en-US"/>
        </a:p>
      </dgm:t>
    </dgm:pt>
    <dgm:pt modelId="{F2887BA5-3AAF-453E-B56E-D5BFA1091A8E}">
      <dgm:prSet custT="1"/>
      <dgm:spPr>
        <a:solidFill>
          <a:schemeClr val="bg1"/>
        </a:solidFill>
      </dgm:spPr>
      <dgm:t>
        <a:bodyPr/>
        <a:lstStyle/>
        <a:p>
          <a:pPr algn="l" rtl="0"/>
          <a:r>
            <a:rPr lang="en-US" sz="2400" dirty="0" err="1" smtClean="0"/>
            <a:t>চাকমাদের</a:t>
          </a:r>
          <a:r>
            <a:rPr lang="en-US" sz="2400" dirty="0" smtClean="0"/>
            <a:t> </a:t>
          </a:r>
          <a:r>
            <a:rPr lang="en-US" sz="2400" dirty="0" err="1" smtClean="0"/>
            <a:t>আর্থ-সামাজিক</a:t>
          </a:r>
          <a:r>
            <a:rPr lang="en-US" sz="2400" dirty="0" smtClean="0"/>
            <a:t> ও </a:t>
          </a:r>
          <a:r>
            <a:rPr lang="en-US" sz="2400" dirty="0" err="1" smtClean="0"/>
            <a:t>সাংস্কৃতিক</a:t>
          </a:r>
          <a:r>
            <a:rPr lang="en-US" sz="2400" dirty="0" smtClean="0"/>
            <a:t> </a:t>
          </a:r>
          <a:r>
            <a:rPr lang="en-US" sz="2400" dirty="0" err="1" smtClean="0"/>
            <a:t>জীবনধারার</a:t>
          </a:r>
          <a:r>
            <a:rPr lang="en-US" sz="2400" dirty="0" smtClean="0"/>
            <a:t> </a:t>
          </a:r>
          <a:r>
            <a:rPr lang="en-US" sz="2400" dirty="0" err="1" smtClean="0"/>
            <a:t>ওপর</a:t>
          </a:r>
          <a:r>
            <a:rPr lang="en-US" sz="2400" dirty="0" smtClean="0"/>
            <a:t> </a:t>
          </a:r>
          <a:r>
            <a:rPr lang="en-US" sz="2400" dirty="0" err="1" smtClean="0"/>
            <a:t>একটি</a:t>
          </a:r>
          <a:r>
            <a:rPr lang="en-US" sz="2400" dirty="0" smtClean="0"/>
            <a:t> </a:t>
          </a:r>
          <a:r>
            <a:rPr lang="en-US" sz="2400" dirty="0" err="1" smtClean="0"/>
            <a:t>প্রতিবেদন</a:t>
          </a:r>
          <a:r>
            <a:rPr lang="en-US" sz="2400" dirty="0" smtClean="0"/>
            <a:t> </a:t>
          </a:r>
          <a:r>
            <a:rPr lang="en-US" sz="2400" dirty="0" err="1" smtClean="0"/>
            <a:t>তৈরী</a:t>
          </a:r>
          <a:r>
            <a:rPr lang="en-US" sz="2400" dirty="0" smtClean="0"/>
            <a:t> </a:t>
          </a:r>
          <a:r>
            <a:rPr lang="en-US" sz="2400" dirty="0" err="1" smtClean="0"/>
            <a:t>কর</a:t>
          </a:r>
          <a:r>
            <a:rPr lang="en-US" sz="2400" dirty="0" smtClean="0"/>
            <a:t>।</a:t>
          </a:r>
          <a:endParaRPr lang="en-US" sz="2400" dirty="0"/>
        </a:p>
      </dgm:t>
    </dgm:pt>
    <dgm:pt modelId="{A19DFAD2-1713-4B4D-9E18-BF87565FBB19}" type="parTrans" cxnId="{9002F7D0-21F2-4B34-82C0-2078679C7352}">
      <dgm:prSet/>
      <dgm:spPr/>
      <dgm:t>
        <a:bodyPr/>
        <a:lstStyle/>
        <a:p>
          <a:pPr algn="l"/>
          <a:endParaRPr lang="en-US" sz="800"/>
        </a:p>
      </dgm:t>
    </dgm:pt>
    <dgm:pt modelId="{D650ABA2-ACFC-4788-837C-F3FC2684133B}" type="sibTrans" cxnId="{9002F7D0-21F2-4B34-82C0-2078679C7352}">
      <dgm:prSet/>
      <dgm:spPr/>
      <dgm:t>
        <a:bodyPr/>
        <a:lstStyle/>
        <a:p>
          <a:pPr algn="l"/>
          <a:endParaRPr lang="en-US" sz="800"/>
        </a:p>
      </dgm:t>
    </dgm:pt>
    <dgm:pt modelId="{9E58AE69-BD4F-4BC5-B15D-DAA24D6ADF4B}" type="pres">
      <dgm:prSet presAssocID="{687907FE-F9A5-4342-806E-251925C4DB6A}" presName="Name0" presStyleCnt="0">
        <dgm:presLayoutVars>
          <dgm:chMax val="7"/>
          <dgm:dir/>
          <dgm:animLvl val="lvl"/>
          <dgm:resizeHandles val="exact"/>
        </dgm:presLayoutVars>
      </dgm:prSet>
      <dgm:spPr/>
      <dgm:t>
        <a:bodyPr/>
        <a:lstStyle/>
        <a:p>
          <a:endParaRPr lang="en-US"/>
        </a:p>
      </dgm:t>
    </dgm:pt>
    <dgm:pt modelId="{CEAC208B-A843-4CF3-BB71-DB9DFE79D9AD}" type="pres">
      <dgm:prSet presAssocID="{F2887BA5-3AAF-453E-B56E-D5BFA1091A8E}" presName="circle1" presStyleLbl="node1" presStyleIdx="0" presStyleCnt="1"/>
      <dgm:spPr>
        <a:solidFill>
          <a:schemeClr val="accent2">
            <a:lumMod val="50000"/>
          </a:schemeClr>
        </a:solidFill>
      </dgm:spPr>
      <dgm:t>
        <a:bodyPr/>
        <a:lstStyle/>
        <a:p>
          <a:endParaRPr lang="en-US"/>
        </a:p>
      </dgm:t>
    </dgm:pt>
    <dgm:pt modelId="{BFAF44E5-8000-4BA1-87F0-5E32D7C4844B}" type="pres">
      <dgm:prSet presAssocID="{F2887BA5-3AAF-453E-B56E-D5BFA1091A8E}" presName="space" presStyleCnt="0"/>
      <dgm:spPr/>
    </dgm:pt>
    <dgm:pt modelId="{D5384200-763C-4922-960E-E5C2A8F3DB69}" type="pres">
      <dgm:prSet presAssocID="{F2887BA5-3AAF-453E-B56E-D5BFA1091A8E}" presName="rect1" presStyleLbl="alignAcc1" presStyleIdx="0" presStyleCnt="1" custLinFactNeighborX="0" custLinFactNeighborY="15328"/>
      <dgm:spPr/>
      <dgm:t>
        <a:bodyPr/>
        <a:lstStyle/>
        <a:p>
          <a:endParaRPr lang="en-US"/>
        </a:p>
      </dgm:t>
    </dgm:pt>
    <dgm:pt modelId="{C40715E6-B791-45B4-8106-4BA9FC6DFAA0}" type="pres">
      <dgm:prSet presAssocID="{F2887BA5-3AAF-453E-B56E-D5BFA1091A8E}" presName="rect1ParTxNoCh" presStyleLbl="alignAcc1" presStyleIdx="0" presStyleCnt="1">
        <dgm:presLayoutVars>
          <dgm:chMax val="1"/>
          <dgm:bulletEnabled val="1"/>
        </dgm:presLayoutVars>
      </dgm:prSet>
      <dgm:spPr/>
      <dgm:t>
        <a:bodyPr/>
        <a:lstStyle/>
        <a:p>
          <a:endParaRPr lang="en-US"/>
        </a:p>
      </dgm:t>
    </dgm:pt>
  </dgm:ptLst>
  <dgm:cxnLst>
    <dgm:cxn modelId="{B6C6D7AC-8243-45C4-9E7B-600E7247FFD9}" type="presOf" srcId="{F2887BA5-3AAF-453E-B56E-D5BFA1091A8E}" destId="{C40715E6-B791-45B4-8106-4BA9FC6DFAA0}" srcOrd="1" destOrd="0" presId="urn:microsoft.com/office/officeart/2005/8/layout/target3"/>
    <dgm:cxn modelId="{9002F7D0-21F2-4B34-82C0-2078679C7352}" srcId="{687907FE-F9A5-4342-806E-251925C4DB6A}" destId="{F2887BA5-3AAF-453E-B56E-D5BFA1091A8E}" srcOrd="0" destOrd="0" parTransId="{A19DFAD2-1713-4B4D-9E18-BF87565FBB19}" sibTransId="{D650ABA2-ACFC-4788-837C-F3FC2684133B}"/>
    <dgm:cxn modelId="{68D7A48D-860A-46C3-BE0D-5A843CD24C72}" type="presOf" srcId="{687907FE-F9A5-4342-806E-251925C4DB6A}" destId="{9E58AE69-BD4F-4BC5-B15D-DAA24D6ADF4B}" srcOrd="0" destOrd="0" presId="urn:microsoft.com/office/officeart/2005/8/layout/target3"/>
    <dgm:cxn modelId="{8E439617-5BC1-4B82-A678-9848AB7E2471}" type="presOf" srcId="{F2887BA5-3AAF-453E-B56E-D5BFA1091A8E}" destId="{D5384200-763C-4922-960E-E5C2A8F3DB69}" srcOrd="0" destOrd="0" presId="urn:microsoft.com/office/officeart/2005/8/layout/target3"/>
    <dgm:cxn modelId="{E4327DC8-3D1A-48D0-BE28-8F4E05258F9A}" type="presParOf" srcId="{9E58AE69-BD4F-4BC5-B15D-DAA24D6ADF4B}" destId="{CEAC208B-A843-4CF3-BB71-DB9DFE79D9AD}" srcOrd="0" destOrd="0" presId="urn:microsoft.com/office/officeart/2005/8/layout/target3"/>
    <dgm:cxn modelId="{D75FEE42-1454-4CC4-9D54-E40BCBB7F044}" type="presParOf" srcId="{9E58AE69-BD4F-4BC5-B15D-DAA24D6ADF4B}" destId="{BFAF44E5-8000-4BA1-87F0-5E32D7C4844B}" srcOrd="1" destOrd="0" presId="urn:microsoft.com/office/officeart/2005/8/layout/target3"/>
    <dgm:cxn modelId="{B91B56DD-2369-41DE-830A-4C24E37B500E}" type="presParOf" srcId="{9E58AE69-BD4F-4BC5-B15D-DAA24D6ADF4B}" destId="{D5384200-763C-4922-960E-E5C2A8F3DB69}" srcOrd="2" destOrd="0" presId="urn:microsoft.com/office/officeart/2005/8/layout/target3"/>
    <dgm:cxn modelId="{74930330-E56A-48B1-B339-E627DC8AFBD7}" type="presParOf" srcId="{9E58AE69-BD4F-4BC5-B15D-DAA24D6ADF4B}" destId="{C40715E6-B791-45B4-8106-4BA9FC6DFAA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DAC21E-DD92-4C4D-A184-7C3596A4781E}" type="doc">
      <dgm:prSet loTypeId="urn:microsoft.com/office/officeart/2005/8/layout/vList2" loCatId="list" qsTypeId="urn:microsoft.com/office/officeart/2005/8/quickstyle/3d2" qsCatId="3D" csTypeId="urn:microsoft.com/office/officeart/2005/8/colors/accent2_4" csCatId="accent2" phldr="1"/>
      <dgm:spPr/>
      <dgm:t>
        <a:bodyPr/>
        <a:lstStyle/>
        <a:p>
          <a:endParaRPr lang="en-US"/>
        </a:p>
      </dgm:t>
    </dgm:pt>
    <dgm:pt modelId="{5F781588-C500-4077-AC1D-1C0171DE2D95}">
      <dgm:prSet/>
      <dgm:spPr>
        <a:solidFill>
          <a:schemeClr val="accent2">
            <a:lumMod val="40000"/>
            <a:lumOff val="60000"/>
          </a:schemeClr>
        </a:solidFill>
        <a:scene3d>
          <a:camera prst="orthographicFront"/>
          <a:lightRig rig="threePt" dir="t">
            <a:rot lat="0" lon="0" rev="7500000"/>
          </a:lightRig>
        </a:scene3d>
        <a:sp3d prstMaterial="plastic">
          <a:bevelT w="127000" h="25400" prst="slope"/>
        </a:sp3d>
      </dgm:spPr>
      <dgm:t>
        <a:bodyPr/>
        <a:lstStyle/>
        <a:p>
          <a:pPr rtl="0"/>
          <a:r>
            <a:rPr lang="bn-IN" b="1" dirty="0" smtClean="0">
              <a:solidFill>
                <a:sysClr val="windowText" lastClr="000000"/>
              </a:solidFill>
            </a:rPr>
            <a:t>                            </a:t>
          </a:r>
          <a:r>
            <a:rPr lang="en-US" b="1" dirty="0" err="1" smtClean="0">
              <a:solidFill>
                <a:sysClr val="windowText" lastClr="000000"/>
              </a:solidFill>
            </a:rPr>
            <a:t>শিক্ষক</a:t>
          </a:r>
          <a:r>
            <a:rPr lang="en-US" b="1" dirty="0" smtClean="0">
              <a:solidFill>
                <a:sysClr val="windowText" lastClr="000000"/>
              </a:solidFill>
            </a:rPr>
            <a:t> </a:t>
          </a:r>
          <a:r>
            <a:rPr lang="en-US" b="1" dirty="0" err="1" smtClean="0">
              <a:solidFill>
                <a:sysClr val="windowText" lastClr="000000"/>
              </a:solidFill>
            </a:rPr>
            <a:t>পরিচিতি</a:t>
          </a:r>
          <a:endParaRPr lang="en-US" dirty="0">
            <a:solidFill>
              <a:sysClr val="windowText" lastClr="000000"/>
            </a:solidFill>
          </a:endParaRPr>
        </a:p>
      </dgm:t>
    </dgm:pt>
    <dgm:pt modelId="{D6709487-42AD-444C-BB82-761CD0CAA6DF}" type="parTrans" cxnId="{B526B8DC-76CC-4941-9564-14F97E925D27}">
      <dgm:prSet/>
      <dgm:spPr/>
      <dgm:t>
        <a:bodyPr/>
        <a:lstStyle/>
        <a:p>
          <a:endParaRPr lang="en-US"/>
        </a:p>
      </dgm:t>
    </dgm:pt>
    <dgm:pt modelId="{0BF14964-2997-4D40-8929-680F0E6252B7}" type="sibTrans" cxnId="{B526B8DC-76CC-4941-9564-14F97E925D27}">
      <dgm:prSet/>
      <dgm:spPr/>
      <dgm:t>
        <a:bodyPr/>
        <a:lstStyle/>
        <a:p>
          <a:endParaRPr lang="en-US"/>
        </a:p>
      </dgm:t>
    </dgm:pt>
    <dgm:pt modelId="{54CB9803-1B61-4ED3-9EF3-7EDEAE6EE867}" type="pres">
      <dgm:prSet presAssocID="{A1DAC21E-DD92-4C4D-A184-7C3596A4781E}" presName="linear" presStyleCnt="0">
        <dgm:presLayoutVars>
          <dgm:animLvl val="lvl"/>
          <dgm:resizeHandles val="exact"/>
        </dgm:presLayoutVars>
      </dgm:prSet>
      <dgm:spPr/>
      <dgm:t>
        <a:bodyPr/>
        <a:lstStyle/>
        <a:p>
          <a:endParaRPr lang="en-US"/>
        </a:p>
      </dgm:t>
    </dgm:pt>
    <dgm:pt modelId="{19866B09-1D91-42E3-B55C-1E6178BE245E}" type="pres">
      <dgm:prSet presAssocID="{5F781588-C500-4077-AC1D-1C0171DE2D95}" presName="parentText" presStyleLbl="node1" presStyleIdx="0" presStyleCnt="1" custLinFactNeighborY="3672">
        <dgm:presLayoutVars>
          <dgm:chMax val="0"/>
          <dgm:bulletEnabled val="1"/>
        </dgm:presLayoutVars>
      </dgm:prSet>
      <dgm:spPr/>
      <dgm:t>
        <a:bodyPr/>
        <a:lstStyle/>
        <a:p>
          <a:endParaRPr lang="en-US"/>
        </a:p>
      </dgm:t>
    </dgm:pt>
  </dgm:ptLst>
  <dgm:cxnLst>
    <dgm:cxn modelId="{B526B8DC-76CC-4941-9564-14F97E925D27}" srcId="{A1DAC21E-DD92-4C4D-A184-7C3596A4781E}" destId="{5F781588-C500-4077-AC1D-1C0171DE2D95}" srcOrd="0" destOrd="0" parTransId="{D6709487-42AD-444C-BB82-761CD0CAA6DF}" sibTransId="{0BF14964-2997-4D40-8929-680F0E6252B7}"/>
    <dgm:cxn modelId="{A3C2EF5D-B397-40BD-9A2F-56F796E937B3}" type="presOf" srcId="{A1DAC21E-DD92-4C4D-A184-7C3596A4781E}" destId="{54CB9803-1B61-4ED3-9EF3-7EDEAE6EE867}" srcOrd="0" destOrd="0" presId="urn:microsoft.com/office/officeart/2005/8/layout/vList2"/>
    <dgm:cxn modelId="{2A67B74C-B017-4D01-9704-1782A83844FB}" type="presOf" srcId="{5F781588-C500-4077-AC1D-1C0171DE2D95}" destId="{19866B09-1D91-42E3-B55C-1E6178BE245E}" srcOrd="0" destOrd="0" presId="urn:microsoft.com/office/officeart/2005/8/layout/vList2"/>
    <dgm:cxn modelId="{ECD682BA-41BE-4EEC-964D-9E30F2349F39}" type="presParOf" srcId="{54CB9803-1B61-4ED3-9EF3-7EDEAE6EE867}" destId="{19866B09-1D91-42E3-B55C-1E6178BE245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4AFF07-7244-45C4-ADE8-27164C4008F0}"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en-US"/>
        </a:p>
      </dgm:t>
    </dgm:pt>
    <dgm:pt modelId="{785D7B3D-8FD2-4A6A-AA80-327EEE400322}">
      <dgm:prSet custT="1"/>
      <dgm:spPr/>
      <dgm:t>
        <a:bodyPr/>
        <a:lstStyle/>
        <a:p>
          <a:pPr rtl="0"/>
          <a:r>
            <a:rPr lang="en-US" sz="2400" dirty="0" err="1" smtClean="0"/>
            <a:t>মোঃ</a:t>
          </a:r>
          <a:r>
            <a:rPr lang="en-US" sz="2400" dirty="0" smtClean="0"/>
            <a:t> </a:t>
          </a:r>
          <a:r>
            <a:rPr lang="en-US" sz="2400" dirty="0" err="1" smtClean="0"/>
            <a:t>এনামুল</a:t>
          </a:r>
          <a:r>
            <a:rPr lang="en-US" sz="2400" dirty="0" smtClean="0"/>
            <a:t> </a:t>
          </a:r>
          <a:r>
            <a:rPr lang="en-US" sz="2400" dirty="0" err="1" smtClean="0"/>
            <a:t>হক</a:t>
          </a:r>
          <a:endParaRPr lang="en-US" sz="2400" dirty="0"/>
        </a:p>
      </dgm:t>
    </dgm:pt>
    <dgm:pt modelId="{943141D3-0ACF-4B74-BCDA-894F514079DE}" type="parTrans" cxnId="{FC7CAFB5-7492-480F-A6F4-ABE70A27D7FB}">
      <dgm:prSet/>
      <dgm:spPr/>
      <dgm:t>
        <a:bodyPr/>
        <a:lstStyle/>
        <a:p>
          <a:endParaRPr lang="en-US" sz="1800"/>
        </a:p>
      </dgm:t>
    </dgm:pt>
    <dgm:pt modelId="{B7B49183-C7C6-448A-A381-1FAB688371F5}" type="sibTrans" cxnId="{FC7CAFB5-7492-480F-A6F4-ABE70A27D7FB}">
      <dgm:prSet/>
      <dgm:spPr/>
      <dgm:t>
        <a:bodyPr/>
        <a:lstStyle/>
        <a:p>
          <a:endParaRPr lang="en-US" sz="1800"/>
        </a:p>
      </dgm:t>
    </dgm:pt>
    <dgm:pt modelId="{9913AC38-AE84-4FB8-95D3-F3284AB94FEC}">
      <dgm:prSet custT="1"/>
      <dgm:spPr/>
      <dgm:t>
        <a:bodyPr/>
        <a:lstStyle/>
        <a:p>
          <a:pPr rtl="0"/>
          <a:r>
            <a:rPr lang="en-US" sz="2400" dirty="0" err="1" smtClean="0"/>
            <a:t>প্রভাষক</a:t>
          </a:r>
          <a:r>
            <a:rPr lang="en-US" sz="2400" dirty="0" smtClean="0"/>
            <a:t> </a:t>
          </a:r>
          <a:r>
            <a:rPr lang="en-US" sz="2400" dirty="0" err="1" smtClean="0"/>
            <a:t>সমাজবিজ্ঞান</a:t>
          </a:r>
          <a:endParaRPr lang="en-US" sz="2400" dirty="0"/>
        </a:p>
      </dgm:t>
    </dgm:pt>
    <dgm:pt modelId="{63E99EC1-443A-4FDA-B5E8-FE454C6F7E50}" type="parTrans" cxnId="{7B2B7063-7CC6-4934-BFA0-CCF7937D2C14}">
      <dgm:prSet/>
      <dgm:spPr/>
      <dgm:t>
        <a:bodyPr/>
        <a:lstStyle/>
        <a:p>
          <a:endParaRPr lang="en-US" sz="1800"/>
        </a:p>
      </dgm:t>
    </dgm:pt>
    <dgm:pt modelId="{3636E22F-5BE9-48ED-B8B5-70C44EC3DBC9}" type="sibTrans" cxnId="{7B2B7063-7CC6-4934-BFA0-CCF7937D2C14}">
      <dgm:prSet/>
      <dgm:spPr/>
      <dgm:t>
        <a:bodyPr/>
        <a:lstStyle/>
        <a:p>
          <a:endParaRPr lang="en-US" sz="1800"/>
        </a:p>
      </dgm:t>
    </dgm:pt>
    <dgm:pt modelId="{DA980F8F-06F5-4A2E-AE59-738905EBAE8E}">
      <dgm:prSet custT="1"/>
      <dgm:spPr/>
      <dgm:t>
        <a:bodyPr/>
        <a:lstStyle/>
        <a:p>
          <a:pPr rtl="0"/>
          <a:r>
            <a:rPr lang="en-US" sz="2400" dirty="0" err="1" smtClean="0"/>
            <a:t>কাকনহাট</a:t>
          </a:r>
          <a:r>
            <a:rPr lang="en-US" sz="2400" dirty="0" smtClean="0"/>
            <a:t> </a:t>
          </a:r>
          <a:r>
            <a:rPr lang="en-US" sz="2400" dirty="0" err="1" smtClean="0"/>
            <a:t>মহাবিদ্যালয়</a:t>
          </a:r>
          <a:endParaRPr lang="en-US" sz="2400" dirty="0"/>
        </a:p>
      </dgm:t>
    </dgm:pt>
    <dgm:pt modelId="{89C3ED09-8601-417C-B6F8-302E408FFB42}" type="parTrans" cxnId="{879F158D-B5DF-40EC-A151-9B8E0B65AF4F}">
      <dgm:prSet/>
      <dgm:spPr/>
      <dgm:t>
        <a:bodyPr/>
        <a:lstStyle/>
        <a:p>
          <a:endParaRPr lang="en-US" sz="1800"/>
        </a:p>
      </dgm:t>
    </dgm:pt>
    <dgm:pt modelId="{B428C4C8-3EC3-474E-80B5-3A9A0CA65A44}" type="sibTrans" cxnId="{879F158D-B5DF-40EC-A151-9B8E0B65AF4F}">
      <dgm:prSet/>
      <dgm:spPr/>
      <dgm:t>
        <a:bodyPr/>
        <a:lstStyle/>
        <a:p>
          <a:endParaRPr lang="en-US" sz="1800"/>
        </a:p>
      </dgm:t>
    </dgm:pt>
    <dgm:pt modelId="{863C0B92-5F36-47C1-A188-B21CFD37711A}">
      <dgm:prSet custT="1"/>
      <dgm:spPr/>
      <dgm:t>
        <a:bodyPr/>
        <a:lstStyle/>
        <a:p>
          <a:pPr rtl="0"/>
          <a:r>
            <a:rPr lang="en-US" sz="2400" dirty="0" err="1" smtClean="0"/>
            <a:t>গোদাগাড়ী,রাজশাহী</a:t>
          </a:r>
          <a:r>
            <a:rPr lang="en-US" sz="2400" dirty="0" smtClean="0"/>
            <a:t>।</a:t>
          </a:r>
          <a:endParaRPr lang="en-US" sz="2400" dirty="0"/>
        </a:p>
      </dgm:t>
    </dgm:pt>
    <dgm:pt modelId="{A7C14056-445D-4C7A-A49E-568FED1133EB}" type="parTrans" cxnId="{2E6F99D0-7B25-4F4A-80CD-2164A3253230}">
      <dgm:prSet/>
      <dgm:spPr/>
      <dgm:t>
        <a:bodyPr/>
        <a:lstStyle/>
        <a:p>
          <a:endParaRPr lang="en-US" sz="1800"/>
        </a:p>
      </dgm:t>
    </dgm:pt>
    <dgm:pt modelId="{A0799C5B-6357-4AAC-AC84-307CD7DBC72A}" type="sibTrans" cxnId="{2E6F99D0-7B25-4F4A-80CD-2164A3253230}">
      <dgm:prSet/>
      <dgm:spPr/>
      <dgm:t>
        <a:bodyPr/>
        <a:lstStyle/>
        <a:p>
          <a:endParaRPr lang="en-US" sz="1800"/>
        </a:p>
      </dgm:t>
    </dgm:pt>
    <dgm:pt modelId="{825E0BEF-5EA4-4742-A4F6-A6673FCBA1A6}">
      <dgm:prSet custT="1"/>
      <dgm:spPr/>
      <dgm:t>
        <a:bodyPr/>
        <a:lstStyle/>
        <a:p>
          <a:pPr rtl="0"/>
          <a:r>
            <a:rPr lang="en-US" sz="2800" dirty="0" err="1" smtClean="0"/>
            <a:t>Mobaile</a:t>
          </a:r>
          <a:r>
            <a:rPr lang="en-US" sz="2800" dirty="0" smtClean="0"/>
            <a:t>:</a:t>
          </a:r>
          <a:r>
            <a:rPr lang="bn-IN" sz="2800" dirty="0" smtClean="0"/>
            <a:t> </a:t>
          </a:r>
          <a:r>
            <a:rPr lang="en-US" sz="2800" dirty="0" smtClean="0"/>
            <a:t>01715-041797</a:t>
          </a:r>
          <a:endParaRPr lang="en-US" sz="2800" dirty="0"/>
        </a:p>
      </dgm:t>
    </dgm:pt>
    <dgm:pt modelId="{8635181D-265E-4A49-A1C9-CE220BDCA625}" type="parTrans" cxnId="{610D18A9-6639-4DB8-8670-09045464C37A}">
      <dgm:prSet/>
      <dgm:spPr/>
      <dgm:t>
        <a:bodyPr/>
        <a:lstStyle/>
        <a:p>
          <a:endParaRPr lang="en-US" sz="1800"/>
        </a:p>
      </dgm:t>
    </dgm:pt>
    <dgm:pt modelId="{D236E8FE-A5E9-426C-9205-4B73032A4D45}" type="sibTrans" cxnId="{610D18A9-6639-4DB8-8670-09045464C37A}">
      <dgm:prSet/>
      <dgm:spPr/>
      <dgm:t>
        <a:bodyPr/>
        <a:lstStyle/>
        <a:p>
          <a:endParaRPr lang="en-US" sz="1800"/>
        </a:p>
      </dgm:t>
    </dgm:pt>
    <dgm:pt modelId="{588E3C33-29E4-48FB-A21E-60FBB4DE3F94}">
      <dgm:prSet custT="1"/>
      <dgm:spPr/>
      <dgm:t>
        <a:bodyPr/>
        <a:lstStyle/>
        <a:p>
          <a:pPr rtl="0"/>
          <a:r>
            <a:rPr lang="en-US" sz="2000" dirty="0" err="1" smtClean="0"/>
            <a:t>Email:enamulbiroil@gmail.com</a:t>
          </a:r>
          <a:endParaRPr lang="en-US" sz="2000" dirty="0"/>
        </a:p>
      </dgm:t>
    </dgm:pt>
    <dgm:pt modelId="{00708E38-DFBA-4B24-A256-F38A8A93FBBA}" type="parTrans" cxnId="{1EB6984C-E84A-4C42-856D-1B65DB04AC6D}">
      <dgm:prSet/>
      <dgm:spPr/>
      <dgm:t>
        <a:bodyPr/>
        <a:lstStyle/>
        <a:p>
          <a:endParaRPr lang="en-US" sz="1800"/>
        </a:p>
      </dgm:t>
    </dgm:pt>
    <dgm:pt modelId="{70CAF296-D0EA-4199-A643-03FB938FC0D2}" type="sibTrans" cxnId="{1EB6984C-E84A-4C42-856D-1B65DB04AC6D}">
      <dgm:prSet/>
      <dgm:spPr/>
      <dgm:t>
        <a:bodyPr/>
        <a:lstStyle/>
        <a:p>
          <a:endParaRPr lang="en-US" sz="1800"/>
        </a:p>
      </dgm:t>
    </dgm:pt>
    <dgm:pt modelId="{B6C65D55-CEA8-49C5-A60B-1BEC28B9F93A}" type="pres">
      <dgm:prSet presAssocID="{F74AFF07-7244-45C4-ADE8-27164C4008F0}" presName="linear" presStyleCnt="0">
        <dgm:presLayoutVars>
          <dgm:animLvl val="lvl"/>
          <dgm:resizeHandles val="exact"/>
        </dgm:presLayoutVars>
      </dgm:prSet>
      <dgm:spPr/>
      <dgm:t>
        <a:bodyPr/>
        <a:lstStyle/>
        <a:p>
          <a:endParaRPr lang="en-US"/>
        </a:p>
      </dgm:t>
    </dgm:pt>
    <dgm:pt modelId="{57B0D5C7-9A1E-46BE-B8A8-F46D82FBC5BC}" type="pres">
      <dgm:prSet presAssocID="{785D7B3D-8FD2-4A6A-AA80-327EEE400322}" presName="parentText" presStyleLbl="node1" presStyleIdx="0" presStyleCnt="6">
        <dgm:presLayoutVars>
          <dgm:chMax val="0"/>
          <dgm:bulletEnabled val="1"/>
        </dgm:presLayoutVars>
      </dgm:prSet>
      <dgm:spPr/>
      <dgm:t>
        <a:bodyPr/>
        <a:lstStyle/>
        <a:p>
          <a:endParaRPr lang="en-US"/>
        </a:p>
      </dgm:t>
    </dgm:pt>
    <dgm:pt modelId="{BB395027-CDD6-4441-812F-935CCE756B42}" type="pres">
      <dgm:prSet presAssocID="{B7B49183-C7C6-448A-A381-1FAB688371F5}" presName="spacer" presStyleCnt="0"/>
      <dgm:spPr/>
      <dgm:t>
        <a:bodyPr/>
        <a:lstStyle/>
        <a:p>
          <a:endParaRPr lang="en-US"/>
        </a:p>
      </dgm:t>
    </dgm:pt>
    <dgm:pt modelId="{B00D5FF4-192E-4610-BBB4-9C9ADA3D34E2}" type="pres">
      <dgm:prSet presAssocID="{9913AC38-AE84-4FB8-95D3-F3284AB94FEC}" presName="parentText" presStyleLbl="node1" presStyleIdx="1" presStyleCnt="6" custLinFactNeighborY="-16564">
        <dgm:presLayoutVars>
          <dgm:chMax val="0"/>
          <dgm:bulletEnabled val="1"/>
        </dgm:presLayoutVars>
      </dgm:prSet>
      <dgm:spPr/>
      <dgm:t>
        <a:bodyPr/>
        <a:lstStyle/>
        <a:p>
          <a:endParaRPr lang="en-US"/>
        </a:p>
      </dgm:t>
    </dgm:pt>
    <dgm:pt modelId="{8596F945-350E-41EE-9EF0-402F434491A7}" type="pres">
      <dgm:prSet presAssocID="{3636E22F-5BE9-48ED-B8B5-70C44EC3DBC9}" presName="spacer" presStyleCnt="0"/>
      <dgm:spPr/>
      <dgm:t>
        <a:bodyPr/>
        <a:lstStyle/>
        <a:p>
          <a:endParaRPr lang="en-US"/>
        </a:p>
      </dgm:t>
    </dgm:pt>
    <dgm:pt modelId="{163B042B-7281-4B6D-A278-BF334C91E197}" type="pres">
      <dgm:prSet presAssocID="{DA980F8F-06F5-4A2E-AE59-738905EBAE8E}" presName="parentText" presStyleLbl="node1" presStyleIdx="2" presStyleCnt="6">
        <dgm:presLayoutVars>
          <dgm:chMax val="0"/>
          <dgm:bulletEnabled val="1"/>
        </dgm:presLayoutVars>
      </dgm:prSet>
      <dgm:spPr/>
      <dgm:t>
        <a:bodyPr/>
        <a:lstStyle/>
        <a:p>
          <a:endParaRPr lang="en-US"/>
        </a:p>
      </dgm:t>
    </dgm:pt>
    <dgm:pt modelId="{241CB343-90BB-493C-B323-91020E60C58A}" type="pres">
      <dgm:prSet presAssocID="{B428C4C8-3EC3-474E-80B5-3A9A0CA65A44}" presName="spacer" presStyleCnt="0"/>
      <dgm:spPr/>
      <dgm:t>
        <a:bodyPr/>
        <a:lstStyle/>
        <a:p>
          <a:endParaRPr lang="en-US"/>
        </a:p>
      </dgm:t>
    </dgm:pt>
    <dgm:pt modelId="{A9A03C30-710D-428E-9E70-E66E46E2A97D}" type="pres">
      <dgm:prSet presAssocID="{863C0B92-5F36-47C1-A188-B21CFD37711A}" presName="parentText" presStyleLbl="node1" presStyleIdx="3" presStyleCnt="6">
        <dgm:presLayoutVars>
          <dgm:chMax val="0"/>
          <dgm:bulletEnabled val="1"/>
        </dgm:presLayoutVars>
      </dgm:prSet>
      <dgm:spPr/>
      <dgm:t>
        <a:bodyPr/>
        <a:lstStyle/>
        <a:p>
          <a:endParaRPr lang="en-US"/>
        </a:p>
      </dgm:t>
    </dgm:pt>
    <dgm:pt modelId="{60DEA183-B3AB-43C5-90AB-C5C7BE091C59}" type="pres">
      <dgm:prSet presAssocID="{A0799C5B-6357-4AAC-AC84-307CD7DBC72A}" presName="spacer" presStyleCnt="0"/>
      <dgm:spPr/>
      <dgm:t>
        <a:bodyPr/>
        <a:lstStyle/>
        <a:p>
          <a:endParaRPr lang="en-US"/>
        </a:p>
      </dgm:t>
    </dgm:pt>
    <dgm:pt modelId="{757B120E-163C-47B8-BB35-60ACDC304A8E}" type="pres">
      <dgm:prSet presAssocID="{825E0BEF-5EA4-4742-A4F6-A6673FCBA1A6}" presName="parentText" presStyleLbl="node1" presStyleIdx="4" presStyleCnt="6" custLinFactNeighborY="16561">
        <dgm:presLayoutVars>
          <dgm:chMax val="0"/>
          <dgm:bulletEnabled val="1"/>
        </dgm:presLayoutVars>
      </dgm:prSet>
      <dgm:spPr/>
      <dgm:t>
        <a:bodyPr/>
        <a:lstStyle/>
        <a:p>
          <a:endParaRPr lang="en-US"/>
        </a:p>
      </dgm:t>
    </dgm:pt>
    <dgm:pt modelId="{87E88974-2DE6-4D90-A149-52AA3B7A6003}" type="pres">
      <dgm:prSet presAssocID="{D236E8FE-A5E9-426C-9205-4B73032A4D45}" presName="spacer" presStyleCnt="0"/>
      <dgm:spPr/>
      <dgm:t>
        <a:bodyPr/>
        <a:lstStyle/>
        <a:p>
          <a:endParaRPr lang="en-US"/>
        </a:p>
      </dgm:t>
    </dgm:pt>
    <dgm:pt modelId="{78177820-6CBB-41F1-9B41-3C15BE305F04}" type="pres">
      <dgm:prSet presAssocID="{588E3C33-29E4-48FB-A21E-60FBB4DE3F94}" presName="parentText" presStyleLbl="node1" presStyleIdx="5" presStyleCnt="6">
        <dgm:presLayoutVars>
          <dgm:chMax val="0"/>
          <dgm:bulletEnabled val="1"/>
        </dgm:presLayoutVars>
      </dgm:prSet>
      <dgm:spPr/>
      <dgm:t>
        <a:bodyPr/>
        <a:lstStyle/>
        <a:p>
          <a:endParaRPr lang="en-US"/>
        </a:p>
      </dgm:t>
    </dgm:pt>
  </dgm:ptLst>
  <dgm:cxnLst>
    <dgm:cxn modelId="{1EB6984C-E84A-4C42-856D-1B65DB04AC6D}" srcId="{F74AFF07-7244-45C4-ADE8-27164C4008F0}" destId="{588E3C33-29E4-48FB-A21E-60FBB4DE3F94}" srcOrd="5" destOrd="0" parTransId="{00708E38-DFBA-4B24-A256-F38A8A93FBBA}" sibTransId="{70CAF296-D0EA-4199-A643-03FB938FC0D2}"/>
    <dgm:cxn modelId="{64CF23DE-AE34-4E5B-9E92-79AAACFA7E5C}" type="presOf" srcId="{825E0BEF-5EA4-4742-A4F6-A6673FCBA1A6}" destId="{757B120E-163C-47B8-BB35-60ACDC304A8E}" srcOrd="0" destOrd="0" presId="urn:microsoft.com/office/officeart/2005/8/layout/vList2"/>
    <dgm:cxn modelId="{7B2B7063-7CC6-4934-BFA0-CCF7937D2C14}" srcId="{F74AFF07-7244-45C4-ADE8-27164C4008F0}" destId="{9913AC38-AE84-4FB8-95D3-F3284AB94FEC}" srcOrd="1" destOrd="0" parTransId="{63E99EC1-443A-4FDA-B5E8-FE454C6F7E50}" sibTransId="{3636E22F-5BE9-48ED-B8B5-70C44EC3DBC9}"/>
    <dgm:cxn modelId="{5827D804-0207-4D71-8148-789C89D6F7F3}" type="presOf" srcId="{588E3C33-29E4-48FB-A21E-60FBB4DE3F94}" destId="{78177820-6CBB-41F1-9B41-3C15BE305F04}" srcOrd="0" destOrd="0" presId="urn:microsoft.com/office/officeart/2005/8/layout/vList2"/>
    <dgm:cxn modelId="{4BA71D85-A031-4DA8-9B28-A66FA1A52880}" type="presOf" srcId="{9913AC38-AE84-4FB8-95D3-F3284AB94FEC}" destId="{B00D5FF4-192E-4610-BBB4-9C9ADA3D34E2}" srcOrd="0" destOrd="0" presId="urn:microsoft.com/office/officeart/2005/8/layout/vList2"/>
    <dgm:cxn modelId="{2E6F99D0-7B25-4F4A-80CD-2164A3253230}" srcId="{F74AFF07-7244-45C4-ADE8-27164C4008F0}" destId="{863C0B92-5F36-47C1-A188-B21CFD37711A}" srcOrd="3" destOrd="0" parTransId="{A7C14056-445D-4C7A-A49E-568FED1133EB}" sibTransId="{A0799C5B-6357-4AAC-AC84-307CD7DBC72A}"/>
    <dgm:cxn modelId="{6944095D-1DF5-4CF6-9B7D-1BA0EE06A1E3}" type="presOf" srcId="{F74AFF07-7244-45C4-ADE8-27164C4008F0}" destId="{B6C65D55-CEA8-49C5-A60B-1BEC28B9F93A}" srcOrd="0" destOrd="0" presId="urn:microsoft.com/office/officeart/2005/8/layout/vList2"/>
    <dgm:cxn modelId="{00442503-6F44-4CF9-B2C7-38CA05E5969E}" type="presOf" srcId="{DA980F8F-06F5-4A2E-AE59-738905EBAE8E}" destId="{163B042B-7281-4B6D-A278-BF334C91E197}" srcOrd="0" destOrd="0" presId="urn:microsoft.com/office/officeart/2005/8/layout/vList2"/>
    <dgm:cxn modelId="{FC7CAFB5-7492-480F-A6F4-ABE70A27D7FB}" srcId="{F74AFF07-7244-45C4-ADE8-27164C4008F0}" destId="{785D7B3D-8FD2-4A6A-AA80-327EEE400322}" srcOrd="0" destOrd="0" parTransId="{943141D3-0ACF-4B74-BCDA-894F514079DE}" sibTransId="{B7B49183-C7C6-448A-A381-1FAB688371F5}"/>
    <dgm:cxn modelId="{C8B295BB-770F-45F7-B1D0-9B816556DDF9}" type="presOf" srcId="{863C0B92-5F36-47C1-A188-B21CFD37711A}" destId="{A9A03C30-710D-428E-9E70-E66E46E2A97D}" srcOrd="0" destOrd="0" presId="urn:microsoft.com/office/officeart/2005/8/layout/vList2"/>
    <dgm:cxn modelId="{73DA2044-C3BF-4F6D-B7E5-959B14E093F6}" type="presOf" srcId="{785D7B3D-8FD2-4A6A-AA80-327EEE400322}" destId="{57B0D5C7-9A1E-46BE-B8A8-F46D82FBC5BC}" srcOrd="0" destOrd="0" presId="urn:microsoft.com/office/officeart/2005/8/layout/vList2"/>
    <dgm:cxn modelId="{610D18A9-6639-4DB8-8670-09045464C37A}" srcId="{F74AFF07-7244-45C4-ADE8-27164C4008F0}" destId="{825E0BEF-5EA4-4742-A4F6-A6673FCBA1A6}" srcOrd="4" destOrd="0" parTransId="{8635181D-265E-4A49-A1C9-CE220BDCA625}" sibTransId="{D236E8FE-A5E9-426C-9205-4B73032A4D45}"/>
    <dgm:cxn modelId="{879F158D-B5DF-40EC-A151-9B8E0B65AF4F}" srcId="{F74AFF07-7244-45C4-ADE8-27164C4008F0}" destId="{DA980F8F-06F5-4A2E-AE59-738905EBAE8E}" srcOrd="2" destOrd="0" parTransId="{89C3ED09-8601-417C-B6F8-302E408FFB42}" sibTransId="{B428C4C8-3EC3-474E-80B5-3A9A0CA65A44}"/>
    <dgm:cxn modelId="{55E11DBF-546C-42A1-9B9E-77A50928725D}" type="presParOf" srcId="{B6C65D55-CEA8-49C5-A60B-1BEC28B9F93A}" destId="{57B0D5C7-9A1E-46BE-B8A8-F46D82FBC5BC}" srcOrd="0" destOrd="0" presId="urn:microsoft.com/office/officeart/2005/8/layout/vList2"/>
    <dgm:cxn modelId="{BA8CE222-323D-4979-94A0-F27911EC9DD9}" type="presParOf" srcId="{B6C65D55-CEA8-49C5-A60B-1BEC28B9F93A}" destId="{BB395027-CDD6-4441-812F-935CCE756B42}" srcOrd="1" destOrd="0" presId="urn:microsoft.com/office/officeart/2005/8/layout/vList2"/>
    <dgm:cxn modelId="{704E693D-15A5-43DF-A789-9793C6D8D2D1}" type="presParOf" srcId="{B6C65D55-CEA8-49C5-A60B-1BEC28B9F93A}" destId="{B00D5FF4-192E-4610-BBB4-9C9ADA3D34E2}" srcOrd="2" destOrd="0" presId="urn:microsoft.com/office/officeart/2005/8/layout/vList2"/>
    <dgm:cxn modelId="{8CA8CB9C-A7F7-4FC3-9897-E95602056B4A}" type="presParOf" srcId="{B6C65D55-CEA8-49C5-A60B-1BEC28B9F93A}" destId="{8596F945-350E-41EE-9EF0-402F434491A7}" srcOrd="3" destOrd="0" presId="urn:microsoft.com/office/officeart/2005/8/layout/vList2"/>
    <dgm:cxn modelId="{33D1B5CA-F4B9-4CCF-B947-73522ADFC243}" type="presParOf" srcId="{B6C65D55-CEA8-49C5-A60B-1BEC28B9F93A}" destId="{163B042B-7281-4B6D-A278-BF334C91E197}" srcOrd="4" destOrd="0" presId="urn:microsoft.com/office/officeart/2005/8/layout/vList2"/>
    <dgm:cxn modelId="{9F65A99E-BC09-4256-B8E3-51158EC79245}" type="presParOf" srcId="{B6C65D55-CEA8-49C5-A60B-1BEC28B9F93A}" destId="{241CB343-90BB-493C-B323-91020E60C58A}" srcOrd="5" destOrd="0" presId="urn:microsoft.com/office/officeart/2005/8/layout/vList2"/>
    <dgm:cxn modelId="{1764390C-2CDE-4168-96F6-2B35FE011D07}" type="presParOf" srcId="{B6C65D55-CEA8-49C5-A60B-1BEC28B9F93A}" destId="{A9A03C30-710D-428E-9E70-E66E46E2A97D}" srcOrd="6" destOrd="0" presId="urn:microsoft.com/office/officeart/2005/8/layout/vList2"/>
    <dgm:cxn modelId="{4BC71909-AB7D-4BE4-9033-452A1FFA21E0}" type="presParOf" srcId="{B6C65D55-CEA8-49C5-A60B-1BEC28B9F93A}" destId="{60DEA183-B3AB-43C5-90AB-C5C7BE091C59}" srcOrd="7" destOrd="0" presId="urn:microsoft.com/office/officeart/2005/8/layout/vList2"/>
    <dgm:cxn modelId="{0F7B62C0-EB89-4F95-91B8-3D97D079A6EA}" type="presParOf" srcId="{B6C65D55-CEA8-49C5-A60B-1BEC28B9F93A}" destId="{757B120E-163C-47B8-BB35-60ACDC304A8E}" srcOrd="8" destOrd="0" presId="urn:microsoft.com/office/officeart/2005/8/layout/vList2"/>
    <dgm:cxn modelId="{893F5742-BA0E-42F5-8781-E1C698BD6C39}" type="presParOf" srcId="{B6C65D55-CEA8-49C5-A60B-1BEC28B9F93A}" destId="{87E88974-2DE6-4D90-A149-52AA3B7A6003}" srcOrd="9" destOrd="0" presId="urn:microsoft.com/office/officeart/2005/8/layout/vList2"/>
    <dgm:cxn modelId="{B55361CC-2617-4FD2-8336-3FF50127FAD7}" type="presParOf" srcId="{B6C65D55-CEA8-49C5-A60B-1BEC28B9F93A}" destId="{78177820-6CBB-41F1-9B41-3C15BE305F04}" srcOrd="10" destOrd="0" presId="urn:microsoft.com/office/officeart/2005/8/layout/vList2"/>
  </dgm:cxnLst>
  <dgm:bg>
    <a:solidFill>
      <a:schemeClr val="accent2">
        <a:lumMod val="20000"/>
        <a:lumOff val="80000"/>
      </a:schemeClr>
    </a:solid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59B370-83AB-4B1F-B3AC-DC2B622F0443}" type="doc">
      <dgm:prSet loTypeId="urn:microsoft.com/office/officeart/2005/8/layout/vList2" loCatId="list" qsTypeId="urn:microsoft.com/office/officeart/2005/8/quickstyle/3d2" qsCatId="3D" csTypeId="urn:microsoft.com/office/officeart/2005/8/colors/accent2_4" csCatId="accent2" phldr="1"/>
      <dgm:spPr/>
      <dgm:t>
        <a:bodyPr/>
        <a:lstStyle/>
        <a:p>
          <a:endParaRPr lang="en-US"/>
        </a:p>
      </dgm:t>
    </dgm:pt>
    <dgm:pt modelId="{CC92AA78-42AF-44A9-9588-0578DAFE16D8}">
      <dgm:prSet custT="1"/>
      <dgm:spPr>
        <a:solidFill>
          <a:schemeClr val="accent2">
            <a:lumMod val="40000"/>
            <a:lumOff val="60000"/>
          </a:schemeClr>
        </a:solidFill>
        <a:scene3d>
          <a:camera prst="orthographicFront"/>
          <a:lightRig rig="threePt" dir="t">
            <a:rot lat="0" lon="0" rev="7500000"/>
          </a:lightRig>
        </a:scene3d>
        <a:sp3d prstMaterial="plastic">
          <a:bevelT w="127000" h="25400" prst="slope"/>
        </a:sp3d>
      </dgm:spPr>
      <dgm:t>
        <a:bodyPr/>
        <a:lstStyle/>
        <a:p>
          <a:pPr algn="ctr" rtl="0"/>
          <a:r>
            <a:rPr lang="en-US" sz="3200" b="0" dirty="0" err="1" smtClean="0">
              <a:solidFill>
                <a:sysClr val="windowText" lastClr="000000"/>
              </a:solidFill>
            </a:rPr>
            <a:t>পাঠ</a:t>
          </a:r>
          <a:r>
            <a:rPr lang="en-US" sz="3200" b="0" dirty="0" smtClean="0">
              <a:solidFill>
                <a:sysClr val="windowText" lastClr="000000"/>
              </a:solidFill>
            </a:rPr>
            <a:t> </a:t>
          </a:r>
          <a:r>
            <a:rPr lang="en-US" sz="3200" b="0" dirty="0" err="1" smtClean="0">
              <a:solidFill>
                <a:sysClr val="windowText" lastClr="000000"/>
              </a:solidFill>
            </a:rPr>
            <a:t>পরিচিতি</a:t>
          </a:r>
          <a:r>
            <a:rPr lang="bn-IN" sz="3200" b="1" dirty="0" smtClean="0">
              <a:solidFill>
                <a:sysClr val="windowText" lastClr="000000"/>
              </a:solidFill>
            </a:rPr>
            <a:t>             </a:t>
          </a:r>
          <a:endParaRPr lang="en-US" sz="3200" dirty="0">
            <a:solidFill>
              <a:sysClr val="windowText" lastClr="000000"/>
            </a:solidFill>
          </a:endParaRPr>
        </a:p>
      </dgm:t>
    </dgm:pt>
    <dgm:pt modelId="{11D8AE5A-47B9-475C-8F1B-1EC3D1DA95F0}" type="parTrans" cxnId="{1AB3F171-47F6-4DEB-BDEF-5B475E80C9B8}">
      <dgm:prSet/>
      <dgm:spPr/>
      <dgm:t>
        <a:bodyPr/>
        <a:lstStyle/>
        <a:p>
          <a:endParaRPr lang="en-US" sz="1400">
            <a:solidFill>
              <a:sysClr val="windowText" lastClr="000000"/>
            </a:solidFill>
          </a:endParaRPr>
        </a:p>
      </dgm:t>
    </dgm:pt>
    <dgm:pt modelId="{039D8A47-7EBE-487D-B515-A8C55B4B113D}" type="sibTrans" cxnId="{1AB3F171-47F6-4DEB-BDEF-5B475E80C9B8}">
      <dgm:prSet/>
      <dgm:spPr/>
      <dgm:t>
        <a:bodyPr/>
        <a:lstStyle/>
        <a:p>
          <a:endParaRPr lang="en-US" sz="1400">
            <a:solidFill>
              <a:sysClr val="windowText" lastClr="000000"/>
            </a:solidFill>
          </a:endParaRPr>
        </a:p>
      </dgm:t>
    </dgm:pt>
    <dgm:pt modelId="{45344C9D-527F-41C0-9A4D-40BCE546B646}" type="pres">
      <dgm:prSet presAssocID="{AC59B370-83AB-4B1F-B3AC-DC2B622F0443}" presName="linear" presStyleCnt="0">
        <dgm:presLayoutVars>
          <dgm:animLvl val="lvl"/>
          <dgm:resizeHandles val="exact"/>
        </dgm:presLayoutVars>
      </dgm:prSet>
      <dgm:spPr/>
      <dgm:t>
        <a:bodyPr/>
        <a:lstStyle/>
        <a:p>
          <a:endParaRPr lang="en-US"/>
        </a:p>
      </dgm:t>
    </dgm:pt>
    <dgm:pt modelId="{7AE198BE-44B6-4486-A604-CF585CD8AC0A}" type="pres">
      <dgm:prSet presAssocID="{CC92AA78-42AF-44A9-9588-0578DAFE16D8}" presName="parentText" presStyleLbl="node1" presStyleIdx="0" presStyleCnt="1">
        <dgm:presLayoutVars>
          <dgm:chMax val="0"/>
          <dgm:bulletEnabled val="1"/>
        </dgm:presLayoutVars>
      </dgm:prSet>
      <dgm:spPr/>
      <dgm:t>
        <a:bodyPr/>
        <a:lstStyle/>
        <a:p>
          <a:endParaRPr lang="en-US"/>
        </a:p>
      </dgm:t>
    </dgm:pt>
  </dgm:ptLst>
  <dgm:cxnLst>
    <dgm:cxn modelId="{038F9213-D99F-455F-A21E-DB0922D68D0C}" type="presOf" srcId="{AC59B370-83AB-4B1F-B3AC-DC2B622F0443}" destId="{45344C9D-527F-41C0-9A4D-40BCE546B646}" srcOrd="0" destOrd="0" presId="urn:microsoft.com/office/officeart/2005/8/layout/vList2"/>
    <dgm:cxn modelId="{6AA2FA8E-789D-436E-B0B4-C4133662C34A}" type="presOf" srcId="{CC92AA78-42AF-44A9-9588-0578DAFE16D8}" destId="{7AE198BE-44B6-4486-A604-CF585CD8AC0A}" srcOrd="0" destOrd="0" presId="urn:microsoft.com/office/officeart/2005/8/layout/vList2"/>
    <dgm:cxn modelId="{1AB3F171-47F6-4DEB-BDEF-5B475E80C9B8}" srcId="{AC59B370-83AB-4B1F-B3AC-DC2B622F0443}" destId="{CC92AA78-42AF-44A9-9588-0578DAFE16D8}" srcOrd="0" destOrd="0" parTransId="{11D8AE5A-47B9-475C-8F1B-1EC3D1DA95F0}" sibTransId="{039D8A47-7EBE-487D-B515-A8C55B4B113D}"/>
    <dgm:cxn modelId="{B83898F6-EBEF-499D-A2AB-A07D9141D894}" type="presParOf" srcId="{45344C9D-527F-41C0-9A4D-40BCE546B646}" destId="{7AE198BE-44B6-4486-A604-CF585CD8AC0A}"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A0C3EE-AD54-44DE-A446-E2EE36D2FD22}"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en-US"/>
        </a:p>
      </dgm:t>
    </dgm:pt>
    <dgm:pt modelId="{51206F61-5EE9-4EC8-B071-289235407BAD}">
      <dgm:prSet custT="1"/>
      <dgm:spPr/>
      <dgm:t>
        <a:bodyPr/>
        <a:lstStyle/>
        <a:p>
          <a:pPr rtl="0"/>
          <a:r>
            <a:rPr lang="bn-IN" sz="2000" dirty="0" smtClean="0"/>
            <a:t> </a:t>
          </a:r>
          <a:r>
            <a:rPr lang="en-US" sz="2000" dirty="0" err="1" smtClean="0"/>
            <a:t>শ্রেণিঃএকাদশ-দ্বাদশ</a:t>
          </a:r>
          <a:endParaRPr lang="en-US" sz="3200" dirty="0"/>
        </a:p>
      </dgm:t>
    </dgm:pt>
    <dgm:pt modelId="{435F1E0D-FBD0-4C59-BE90-A7DBCE3C8876}" type="parTrans" cxnId="{03F41E49-D775-4312-A87D-5EFA8F1BCAFC}">
      <dgm:prSet/>
      <dgm:spPr/>
      <dgm:t>
        <a:bodyPr/>
        <a:lstStyle/>
        <a:p>
          <a:endParaRPr lang="en-US" sz="2000"/>
        </a:p>
      </dgm:t>
    </dgm:pt>
    <dgm:pt modelId="{19FF0C2E-4AA0-4F19-A152-B4DBA63CAE42}" type="sibTrans" cxnId="{03F41E49-D775-4312-A87D-5EFA8F1BCAFC}">
      <dgm:prSet/>
      <dgm:spPr/>
      <dgm:t>
        <a:bodyPr/>
        <a:lstStyle/>
        <a:p>
          <a:endParaRPr lang="en-US" sz="2000"/>
        </a:p>
      </dgm:t>
    </dgm:pt>
    <dgm:pt modelId="{556BE3D8-F3F7-48AD-B446-24F2886D715C}">
      <dgm:prSet custT="1"/>
      <dgm:spPr/>
      <dgm:t>
        <a:bodyPr/>
        <a:lstStyle/>
        <a:p>
          <a:pPr rtl="0"/>
          <a:r>
            <a:rPr lang="bn-IN" sz="2000" dirty="0" smtClean="0"/>
            <a:t> </a:t>
          </a:r>
          <a:r>
            <a:rPr lang="en-US" sz="2000" dirty="0" err="1" smtClean="0"/>
            <a:t>বিষয়ঃসমাজবিজ্ঞান</a:t>
          </a:r>
          <a:endParaRPr lang="en-US" sz="2800" dirty="0"/>
        </a:p>
      </dgm:t>
    </dgm:pt>
    <dgm:pt modelId="{BC626A26-EF1C-490F-8DEC-FB9B879C680A}" type="parTrans" cxnId="{B9CA5A03-1E1D-4F7C-9682-4B35617E628E}">
      <dgm:prSet/>
      <dgm:spPr/>
      <dgm:t>
        <a:bodyPr/>
        <a:lstStyle/>
        <a:p>
          <a:endParaRPr lang="en-US" sz="2000"/>
        </a:p>
      </dgm:t>
    </dgm:pt>
    <dgm:pt modelId="{E67E4E9C-7391-4C13-AB1F-BB60CE124CD3}" type="sibTrans" cxnId="{B9CA5A03-1E1D-4F7C-9682-4B35617E628E}">
      <dgm:prSet/>
      <dgm:spPr/>
      <dgm:t>
        <a:bodyPr/>
        <a:lstStyle/>
        <a:p>
          <a:endParaRPr lang="en-US" sz="2000"/>
        </a:p>
      </dgm:t>
    </dgm:pt>
    <dgm:pt modelId="{5C6CE36F-1DAF-4DD0-A827-3B64A0CB6604}">
      <dgm:prSet custT="1"/>
      <dgm:spPr/>
      <dgm:t>
        <a:bodyPr/>
        <a:lstStyle/>
        <a:p>
          <a:pPr rtl="0"/>
          <a:r>
            <a:rPr lang="bn-IN" sz="2000" dirty="0" smtClean="0"/>
            <a:t> </a:t>
          </a:r>
          <a:r>
            <a:rPr lang="en-US" sz="2000" dirty="0" err="1" smtClean="0"/>
            <a:t>চতুর্থ</a:t>
          </a:r>
          <a:r>
            <a:rPr lang="en-US" sz="2000" dirty="0" smtClean="0"/>
            <a:t> </a:t>
          </a:r>
          <a:r>
            <a:rPr lang="en-US" sz="2000" dirty="0" err="1" smtClean="0"/>
            <a:t>অধ্যায়ঃবাংলাদেশের</a:t>
          </a:r>
          <a:r>
            <a:rPr lang="en-US" sz="2000" dirty="0" smtClean="0"/>
            <a:t> </a:t>
          </a:r>
          <a:r>
            <a:rPr lang="en-US" sz="2000" dirty="0" err="1" smtClean="0"/>
            <a:t>ক্ষুদ্র</a:t>
          </a:r>
          <a:r>
            <a:rPr lang="en-US" sz="2000" dirty="0" smtClean="0"/>
            <a:t> </a:t>
          </a:r>
          <a:r>
            <a:rPr lang="en-US" sz="2000" dirty="0" err="1" smtClean="0"/>
            <a:t>নৃগোষ্টীর</a:t>
          </a:r>
          <a:r>
            <a:rPr lang="en-US" sz="2000" dirty="0" smtClean="0"/>
            <a:t> </a:t>
          </a:r>
          <a:r>
            <a:rPr lang="en-US" sz="2000" dirty="0" err="1" smtClean="0"/>
            <a:t>জীবনধারা</a:t>
          </a:r>
          <a:endParaRPr lang="en-US" sz="2400" dirty="0"/>
        </a:p>
      </dgm:t>
    </dgm:pt>
    <dgm:pt modelId="{02F55BE7-7F80-4536-A358-E03C72D9A454}" type="parTrans" cxnId="{B205F058-56C8-4F2F-9592-BB7D705A4D51}">
      <dgm:prSet/>
      <dgm:spPr/>
      <dgm:t>
        <a:bodyPr/>
        <a:lstStyle/>
        <a:p>
          <a:endParaRPr lang="en-US" sz="2000"/>
        </a:p>
      </dgm:t>
    </dgm:pt>
    <dgm:pt modelId="{4077E019-CF63-4AB2-A52C-E5C567A86DDB}" type="sibTrans" cxnId="{B205F058-56C8-4F2F-9592-BB7D705A4D51}">
      <dgm:prSet/>
      <dgm:spPr/>
      <dgm:t>
        <a:bodyPr/>
        <a:lstStyle/>
        <a:p>
          <a:endParaRPr lang="en-US" sz="2000"/>
        </a:p>
      </dgm:t>
    </dgm:pt>
    <dgm:pt modelId="{FD092DF1-1471-4FE7-854B-DF8C8E44F0B8}">
      <dgm:prSet custT="1"/>
      <dgm:spPr/>
      <dgm:t>
        <a:bodyPr/>
        <a:lstStyle/>
        <a:p>
          <a:pPr rtl="0"/>
          <a:r>
            <a:rPr lang="bn-IN" sz="2000" dirty="0" smtClean="0"/>
            <a:t> </a:t>
          </a:r>
          <a:r>
            <a:rPr lang="en-US" sz="2000" dirty="0" smtClean="0"/>
            <a:t>সময়ঃ৫৫মিনিট</a:t>
          </a:r>
          <a:endParaRPr lang="en-US" sz="3200" dirty="0"/>
        </a:p>
      </dgm:t>
    </dgm:pt>
    <dgm:pt modelId="{F4C9CBFF-633C-428D-87AA-F887D4BC74D1}" type="parTrans" cxnId="{475AC506-6E01-49E6-A5D5-51F108500C7E}">
      <dgm:prSet/>
      <dgm:spPr/>
      <dgm:t>
        <a:bodyPr/>
        <a:lstStyle/>
        <a:p>
          <a:endParaRPr lang="en-US" sz="2000"/>
        </a:p>
      </dgm:t>
    </dgm:pt>
    <dgm:pt modelId="{777645AD-92F0-4989-B64F-6B4128846977}" type="sibTrans" cxnId="{475AC506-6E01-49E6-A5D5-51F108500C7E}">
      <dgm:prSet/>
      <dgm:spPr/>
      <dgm:t>
        <a:bodyPr/>
        <a:lstStyle/>
        <a:p>
          <a:endParaRPr lang="en-US" sz="2000"/>
        </a:p>
      </dgm:t>
    </dgm:pt>
    <dgm:pt modelId="{A5E88CE6-9DA6-4EAD-97B7-49487B4493A6}">
      <dgm:prSet custT="1"/>
      <dgm:spPr/>
      <dgm:t>
        <a:bodyPr/>
        <a:lstStyle/>
        <a:p>
          <a:pPr rtl="0"/>
          <a:r>
            <a:rPr lang="bn-IN" sz="2000" dirty="0" smtClean="0"/>
            <a:t> </a:t>
          </a:r>
          <a:r>
            <a:rPr lang="en-US" sz="2000" dirty="0" err="1" smtClean="0"/>
            <a:t>পদ্ধতিঃদলীয়</a:t>
          </a:r>
          <a:r>
            <a:rPr lang="en-US" sz="2000" dirty="0" smtClean="0"/>
            <a:t> </a:t>
          </a:r>
          <a:r>
            <a:rPr lang="en-US" sz="2000" dirty="0" err="1" smtClean="0"/>
            <a:t>আলোচনা</a:t>
          </a:r>
          <a:endParaRPr lang="en-US" sz="3600" dirty="0"/>
        </a:p>
      </dgm:t>
    </dgm:pt>
    <dgm:pt modelId="{42F91E29-068E-4D45-B3C0-F2465C07C990}" type="parTrans" cxnId="{BD9161CF-E320-4A27-A606-F87DCB845064}">
      <dgm:prSet/>
      <dgm:spPr/>
      <dgm:t>
        <a:bodyPr/>
        <a:lstStyle/>
        <a:p>
          <a:endParaRPr lang="en-US" sz="2000"/>
        </a:p>
      </dgm:t>
    </dgm:pt>
    <dgm:pt modelId="{2FC6CDC7-E741-41DD-990C-ED6898FC76AB}" type="sibTrans" cxnId="{BD9161CF-E320-4A27-A606-F87DCB845064}">
      <dgm:prSet/>
      <dgm:spPr/>
      <dgm:t>
        <a:bodyPr/>
        <a:lstStyle/>
        <a:p>
          <a:endParaRPr lang="en-US" sz="2000"/>
        </a:p>
      </dgm:t>
    </dgm:pt>
    <dgm:pt modelId="{EEDA9A67-94C6-416B-9D31-364DBD752C49}">
      <dgm:prSet custT="1"/>
      <dgm:spPr/>
      <dgm:t>
        <a:bodyPr/>
        <a:lstStyle/>
        <a:p>
          <a:pPr rtl="0"/>
          <a:r>
            <a:rPr lang="bn-IN" sz="1600" dirty="0" smtClean="0"/>
            <a:t> </a:t>
          </a:r>
          <a:r>
            <a:rPr lang="en-US" sz="2800" dirty="0" err="1" smtClean="0"/>
            <a:t>তারিখঃ</a:t>
          </a:r>
          <a:r>
            <a:rPr lang="en-US" sz="2800" dirty="0" smtClean="0"/>
            <a:t> </a:t>
          </a:r>
          <a:r>
            <a:rPr lang="bn-IN" sz="2800" dirty="0" smtClean="0"/>
            <a:t> </a:t>
          </a:r>
          <a:r>
            <a:rPr lang="en-US" sz="2800" dirty="0" smtClean="0"/>
            <a:t>২৪-</a:t>
          </a:r>
          <a:r>
            <a:rPr lang="bn-IN" sz="2800" dirty="0" smtClean="0"/>
            <a:t>০৯</a:t>
          </a:r>
          <a:r>
            <a:rPr lang="en-US" sz="2800" dirty="0" smtClean="0"/>
            <a:t>-২০১৬ইং</a:t>
          </a:r>
          <a:endParaRPr lang="en-US" sz="2800" dirty="0"/>
        </a:p>
      </dgm:t>
    </dgm:pt>
    <dgm:pt modelId="{ABA34C34-51BE-4481-A4A1-05C9910B9C53}" type="parTrans" cxnId="{5B68ADD1-1428-4512-8B25-BF3A910C1DF4}">
      <dgm:prSet/>
      <dgm:spPr/>
      <dgm:t>
        <a:bodyPr/>
        <a:lstStyle/>
        <a:p>
          <a:endParaRPr lang="en-US" sz="2000"/>
        </a:p>
      </dgm:t>
    </dgm:pt>
    <dgm:pt modelId="{DC6B17EE-858D-4B80-A7EC-82F7542CB430}" type="sibTrans" cxnId="{5B68ADD1-1428-4512-8B25-BF3A910C1DF4}">
      <dgm:prSet/>
      <dgm:spPr/>
      <dgm:t>
        <a:bodyPr/>
        <a:lstStyle/>
        <a:p>
          <a:endParaRPr lang="en-US" sz="2000"/>
        </a:p>
      </dgm:t>
    </dgm:pt>
    <dgm:pt modelId="{18D55623-DA35-4E3D-898B-345642A86E8E}" type="pres">
      <dgm:prSet presAssocID="{ACA0C3EE-AD54-44DE-A446-E2EE36D2FD22}" presName="linear" presStyleCnt="0">
        <dgm:presLayoutVars>
          <dgm:animLvl val="lvl"/>
          <dgm:resizeHandles val="exact"/>
        </dgm:presLayoutVars>
      </dgm:prSet>
      <dgm:spPr/>
      <dgm:t>
        <a:bodyPr/>
        <a:lstStyle/>
        <a:p>
          <a:endParaRPr lang="en-US"/>
        </a:p>
      </dgm:t>
    </dgm:pt>
    <dgm:pt modelId="{E8BC076C-59AC-4936-BD9C-8445E5E4CFDA}" type="pres">
      <dgm:prSet presAssocID="{51206F61-5EE9-4EC8-B071-289235407BAD}" presName="parentText" presStyleLbl="node1" presStyleIdx="0" presStyleCnt="6" custLinFactNeighborY="-34834">
        <dgm:presLayoutVars>
          <dgm:chMax val="0"/>
          <dgm:bulletEnabled val="1"/>
        </dgm:presLayoutVars>
      </dgm:prSet>
      <dgm:spPr/>
      <dgm:t>
        <a:bodyPr/>
        <a:lstStyle/>
        <a:p>
          <a:endParaRPr lang="en-US"/>
        </a:p>
      </dgm:t>
    </dgm:pt>
    <dgm:pt modelId="{EF913F40-4575-4D8A-A452-962602253272}" type="pres">
      <dgm:prSet presAssocID="{19FF0C2E-4AA0-4F19-A152-B4DBA63CAE42}" presName="spacer" presStyleCnt="0"/>
      <dgm:spPr/>
      <dgm:t>
        <a:bodyPr/>
        <a:lstStyle/>
        <a:p>
          <a:endParaRPr lang="en-US"/>
        </a:p>
      </dgm:t>
    </dgm:pt>
    <dgm:pt modelId="{ACA35453-F4E3-405C-8607-C22B528B05A3}" type="pres">
      <dgm:prSet presAssocID="{556BE3D8-F3F7-48AD-B446-24F2886D715C}" presName="parentText" presStyleLbl="node1" presStyleIdx="1" presStyleCnt="6" custLinFactNeighborY="343">
        <dgm:presLayoutVars>
          <dgm:chMax val="0"/>
          <dgm:bulletEnabled val="1"/>
        </dgm:presLayoutVars>
      </dgm:prSet>
      <dgm:spPr/>
      <dgm:t>
        <a:bodyPr/>
        <a:lstStyle/>
        <a:p>
          <a:endParaRPr lang="en-US"/>
        </a:p>
      </dgm:t>
    </dgm:pt>
    <dgm:pt modelId="{0B8C14D9-8DA2-4799-8919-AE495D286A83}" type="pres">
      <dgm:prSet presAssocID="{E67E4E9C-7391-4C13-AB1F-BB60CE124CD3}" presName="spacer" presStyleCnt="0"/>
      <dgm:spPr/>
      <dgm:t>
        <a:bodyPr/>
        <a:lstStyle/>
        <a:p>
          <a:endParaRPr lang="en-US"/>
        </a:p>
      </dgm:t>
    </dgm:pt>
    <dgm:pt modelId="{2A142E5A-C621-4A97-B976-8FF6322AC311}" type="pres">
      <dgm:prSet presAssocID="{5C6CE36F-1DAF-4DD0-A827-3B64A0CB6604}" presName="parentText" presStyleLbl="node1" presStyleIdx="2" presStyleCnt="6" custLinFactNeighborY="16684">
        <dgm:presLayoutVars>
          <dgm:chMax val="0"/>
          <dgm:bulletEnabled val="1"/>
        </dgm:presLayoutVars>
      </dgm:prSet>
      <dgm:spPr/>
      <dgm:t>
        <a:bodyPr/>
        <a:lstStyle/>
        <a:p>
          <a:endParaRPr lang="en-US"/>
        </a:p>
      </dgm:t>
    </dgm:pt>
    <dgm:pt modelId="{BE01FD5A-C10B-4FB9-8247-D0C4B55FA75E}" type="pres">
      <dgm:prSet presAssocID="{4077E019-CF63-4AB2-A52C-E5C567A86DDB}" presName="spacer" presStyleCnt="0"/>
      <dgm:spPr/>
      <dgm:t>
        <a:bodyPr/>
        <a:lstStyle/>
        <a:p>
          <a:endParaRPr lang="en-US"/>
        </a:p>
      </dgm:t>
    </dgm:pt>
    <dgm:pt modelId="{7808ED8C-B646-479A-A67C-5FDAAF04E277}" type="pres">
      <dgm:prSet presAssocID="{FD092DF1-1471-4FE7-854B-DF8C8E44F0B8}" presName="parentText" presStyleLbl="node1" presStyleIdx="3" presStyleCnt="6" custLinFactNeighborY="9034">
        <dgm:presLayoutVars>
          <dgm:chMax val="0"/>
          <dgm:bulletEnabled val="1"/>
        </dgm:presLayoutVars>
      </dgm:prSet>
      <dgm:spPr/>
      <dgm:t>
        <a:bodyPr/>
        <a:lstStyle/>
        <a:p>
          <a:endParaRPr lang="en-US"/>
        </a:p>
      </dgm:t>
    </dgm:pt>
    <dgm:pt modelId="{D808B88A-DF5D-45FC-BA18-BBA0CBE1A7D3}" type="pres">
      <dgm:prSet presAssocID="{777645AD-92F0-4989-B64F-6B4128846977}" presName="spacer" presStyleCnt="0"/>
      <dgm:spPr/>
      <dgm:t>
        <a:bodyPr/>
        <a:lstStyle/>
        <a:p>
          <a:endParaRPr lang="en-US"/>
        </a:p>
      </dgm:t>
    </dgm:pt>
    <dgm:pt modelId="{6D9EDA8D-DDAB-410A-8C34-30D2AF5F55A4}" type="pres">
      <dgm:prSet presAssocID="{A5E88CE6-9DA6-4EAD-97B7-49487B4493A6}" presName="parentText" presStyleLbl="node1" presStyleIdx="4" presStyleCnt="6" custLinFactNeighborY="35712">
        <dgm:presLayoutVars>
          <dgm:chMax val="0"/>
          <dgm:bulletEnabled val="1"/>
        </dgm:presLayoutVars>
      </dgm:prSet>
      <dgm:spPr/>
      <dgm:t>
        <a:bodyPr/>
        <a:lstStyle/>
        <a:p>
          <a:endParaRPr lang="en-US"/>
        </a:p>
      </dgm:t>
    </dgm:pt>
    <dgm:pt modelId="{F0408DA3-60D6-4191-BE9B-12F2A9C6A0E7}" type="pres">
      <dgm:prSet presAssocID="{2FC6CDC7-E741-41DD-990C-ED6898FC76AB}" presName="spacer" presStyleCnt="0"/>
      <dgm:spPr/>
      <dgm:t>
        <a:bodyPr/>
        <a:lstStyle/>
        <a:p>
          <a:endParaRPr lang="en-US"/>
        </a:p>
      </dgm:t>
    </dgm:pt>
    <dgm:pt modelId="{8D8C07DD-A896-491E-9DFA-286C67A2953D}" type="pres">
      <dgm:prSet presAssocID="{EEDA9A67-94C6-416B-9D31-364DBD752C49}" presName="parentText" presStyleLbl="node1" presStyleIdx="5" presStyleCnt="6" custLinFactNeighborY="8332">
        <dgm:presLayoutVars>
          <dgm:chMax val="0"/>
          <dgm:bulletEnabled val="1"/>
        </dgm:presLayoutVars>
      </dgm:prSet>
      <dgm:spPr/>
      <dgm:t>
        <a:bodyPr/>
        <a:lstStyle/>
        <a:p>
          <a:endParaRPr lang="en-US"/>
        </a:p>
      </dgm:t>
    </dgm:pt>
  </dgm:ptLst>
  <dgm:cxnLst>
    <dgm:cxn modelId="{662C5FCE-4DFD-4BD0-B7C1-DE8241D89C06}" type="presOf" srcId="{51206F61-5EE9-4EC8-B071-289235407BAD}" destId="{E8BC076C-59AC-4936-BD9C-8445E5E4CFDA}" srcOrd="0" destOrd="0" presId="urn:microsoft.com/office/officeart/2005/8/layout/vList2"/>
    <dgm:cxn modelId="{D4F9043E-E57D-4A0E-9673-D89D6C67F2B6}" type="presOf" srcId="{EEDA9A67-94C6-416B-9D31-364DBD752C49}" destId="{8D8C07DD-A896-491E-9DFA-286C67A2953D}" srcOrd="0" destOrd="0" presId="urn:microsoft.com/office/officeart/2005/8/layout/vList2"/>
    <dgm:cxn modelId="{B205F058-56C8-4F2F-9592-BB7D705A4D51}" srcId="{ACA0C3EE-AD54-44DE-A446-E2EE36D2FD22}" destId="{5C6CE36F-1DAF-4DD0-A827-3B64A0CB6604}" srcOrd="2" destOrd="0" parTransId="{02F55BE7-7F80-4536-A358-E03C72D9A454}" sibTransId="{4077E019-CF63-4AB2-A52C-E5C567A86DDB}"/>
    <dgm:cxn modelId="{E3573730-522D-45D1-8935-1DDB6F336F4D}" type="presOf" srcId="{556BE3D8-F3F7-48AD-B446-24F2886D715C}" destId="{ACA35453-F4E3-405C-8607-C22B528B05A3}" srcOrd="0" destOrd="0" presId="urn:microsoft.com/office/officeart/2005/8/layout/vList2"/>
    <dgm:cxn modelId="{EADF0D79-2998-4AB3-B333-66EEC449F53E}" type="presOf" srcId="{FD092DF1-1471-4FE7-854B-DF8C8E44F0B8}" destId="{7808ED8C-B646-479A-A67C-5FDAAF04E277}" srcOrd="0" destOrd="0" presId="urn:microsoft.com/office/officeart/2005/8/layout/vList2"/>
    <dgm:cxn modelId="{BD9161CF-E320-4A27-A606-F87DCB845064}" srcId="{ACA0C3EE-AD54-44DE-A446-E2EE36D2FD22}" destId="{A5E88CE6-9DA6-4EAD-97B7-49487B4493A6}" srcOrd="4" destOrd="0" parTransId="{42F91E29-068E-4D45-B3C0-F2465C07C990}" sibTransId="{2FC6CDC7-E741-41DD-990C-ED6898FC76AB}"/>
    <dgm:cxn modelId="{AFE78B38-DF6F-41FE-9C79-AA3756FEFB6F}" type="presOf" srcId="{A5E88CE6-9DA6-4EAD-97B7-49487B4493A6}" destId="{6D9EDA8D-DDAB-410A-8C34-30D2AF5F55A4}" srcOrd="0" destOrd="0" presId="urn:microsoft.com/office/officeart/2005/8/layout/vList2"/>
    <dgm:cxn modelId="{0E7E8FFC-FFB9-4AEC-921B-8DC6B6899175}" type="presOf" srcId="{5C6CE36F-1DAF-4DD0-A827-3B64A0CB6604}" destId="{2A142E5A-C621-4A97-B976-8FF6322AC311}" srcOrd="0" destOrd="0" presId="urn:microsoft.com/office/officeart/2005/8/layout/vList2"/>
    <dgm:cxn modelId="{475AC506-6E01-49E6-A5D5-51F108500C7E}" srcId="{ACA0C3EE-AD54-44DE-A446-E2EE36D2FD22}" destId="{FD092DF1-1471-4FE7-854B-DF8C8E44F0B8}" srcOrd="3" destOrd="0" parTransId="{F4C9CBFF-633C-428D-87AA-F887D4BC74D1}" sibTransId="{777645AD-92F0-4989-B64F-6B4128846977}"/>
    <dgm:cxn modelId="{F69DCBD2-4BC6-4F80-B090-56A018352018}" type="presOf" srcId="{ACA0C3EE-AD54-44DE-A446-E2EE36D2FD22}" destId="{18D55623-DA35-4E3D-898B-345642A86E8E}" srcOrd="0" destOrd="0" presId="urn:microsoft.com/office/officeart/2005/8/layout/vList2"/>
    <dgm:cxn modelId="{5B68ADD1-1428-4512-8B25-BF3A910C1DF4}" srcId="{ACA0C3EE-AD54-44DE-A446-E2EE36D2FD22}" destId="{EEDA9A67-94C6-416B-9D31-364DBD752C49}" srcOrd="5" destOrd="0" parTransId="{ABA34C34-51BE-4481-A4A1-05C9910B9C53}" sibTransId="{DC6B17EE-858D-4B80-A7EC-82F7542CB430}"/>
    <dgm:cxn modelId="{B9CA5A03-1E1D-4F7C-9682-4B35617E628E}" srcId="{ACA0C3EE-AD54-44DE-A446-E2EE36D2FD22}" destId="{556BE3D8-F3F7-48AD-B446-24F2886D715C}" srcOrd="1" destOrd="0" parTransId="{BC626A26-EF1C-490F-8DEC-FB9B879C680A}" sibTransId="{E67E4E9C-7391-4C13-AB1F-BB60CE124CD3}"/>
    <dgm:cxn modelId="{03F41E49-D775-4312-A87D-5EFA8F1BCAFC}" srcId="{ACA0C3EE-AD54-44DE-A446-E2EE36D2FD22}" destId="{51206F61-5EE9-4EC8-B071-289235407BAD}" srcOrd="0" destOrd="0" parTransId="{435F1E0D-FBD0-4C59-BE90-A7DBCE3C8876}" sibTransId="{19FF0C2E-4AA0-4F19-A152-B4DBA63CAE42}"/>
    <dgm:cxn modelId="{554EC7BE-4DDB-4BF6-BF51-A9AB33265D95}" type="presParOf" srcId="{18D55623-DA35-4E3D-898B-345642A86E8E}" destId="{E8BC076C-59AC-4936-BD9C-8445E5E4CFDA}" srcOrd="0" destOrd="0" presId="urn:microsoft.com/office/officeart/2005/8/layout/vList2"/>
    <dgm:cxn modelId="{1FC461EE-AEF3-4958-90F3-491070DCBC03}" type="presParOf" srcId="{18D55623-DA35-4E3D-898B-345642A86E8E}" destId="{EF913F40-4575-4D8A-A452-962602253272}" srcOrd="1" destOrd="0" presId="urn:microsoft.com/office/officeart/2005/8/layout/vList2"/>
    <dgm:cxn modelId="{29F5F698-4DE9-43D8-9CD0-E47174469172}" type="presParOf" srcId="{18D55623-DA35-4E3D-898B-345642A86E8E}" destId="{ACA35453-F4E3-405C-8607-C22B528B05A3}" srcOrd="2" destOrd="0" presId="urn:microsoft.com/office/officeart/2005/8/layout/vList2"/>
    <dgm:cxn modelId="{82830F35-BC6D-407B-8665-8D79FAE4F908}" type="presParOf" srcId="{18D55623-DA35-4E3D-898B-345642A86E8E}" destId="{0B8C14D9-8DA2-4799-8919-AE495D286A83}" srcOrd="3" destOrd="0" presId="urn:microsoft.com/office/officeart/2005/8/layout/vList2"/>
    <dgm:cxn modelId="{2ED014C4-A6D4-4090-8F3B-6C37135553DF}" type="presParOf" srcId="{18D55623-DA35-4E3D-898B-345642A86E8E}" destId="{2A142E5A-C621-4A97-B976-8FF6322AC311}" srcOrd="4" destOrd="0" presId="urn:microsoft.com/office/officeart/2005/8/layout/vList2"/>
    <dgm:cxn modelId="{F3ECB817-89A6-467F-8134-6D7F6DACE0E3}" type="presParOf" srcId="{18D55623-DA35-4E3D-898B-345642A86E8E}" destId="{BE01FD5A-C10B-4FB9-8247-D0C4B55FA75E}" srcOrd="5" destOrd="0" presId="urn:microsoft.com/office/officeart/2005/8/layout/vList2"/>
    <dgm:cxn modelId="{D7D26EFA-AD4C-459D-AB87-D3DC140372BD}" type="presParOf" srcId="{18D55623-DA35-4E3D-898B-345642A86E8E}" destId="{7808ED8C-B646-479A-A67C-5FDAAF04E277}" srcOrd="6" destOrd="0" presId="urn:microsoft.com/office/officeart/2005/8/layout/vList2"/>
    <dgm:cxn modelId="{E0AB1331-7D24-4164-BB2C-1609AADC4E94}" type="presParOf" srcId="{18D55623-DA35-4E3D-898B-345642A86E8E}" destId="{D808B88A-DF5D-45FC-BA18-BBA0CBE1A7D3}" srcOrd="7" destOrd="0" presId="urn:microsoft.com/office/officeart/2005/8/layout/vList2"/>
    <dgm:cxn modelId="{A278ACD0-5E4F-4CC1-810D-20DF2F39BE97}" type="presParOf" srcId="{18D55623-DA35-4E3D-898B-345642A86E8E}" destId="{6D9EDA8D-DDAB-410A-8C34-30D2AF5F55A4}" srcOrd="8" destOrd="0" presId="urn:microsoft.com/office/officeart/2005/8/layout/vList2"/>
    <dgm:cxn modelId="{06E345C4-2EE7-41AE-A632-C9804946E09D}" type="presParOf" srcId="{18D55623-DA35-4E3D-898B-345642A86E8E}" destId="{F0408DA3-60D6-4191-BE9B-12F2A9C6A0E7}" srcOrd="9" destOrd="0" presId="urn:microsoft.com/office/officeart/2005/8/layout/vList2"/>
    <dgm:cxn modelId="{DA62B57A-06B3-4E8E-83AC-4DE870C90674}" type="presParOf" srcId="{18D55623-DA35-4E3D-898B-345642A86E8E}" destId="{8D8C07DD-A896-491E-9DFA-286C67A2953D}" srcOrd="10" destOrd="0" presId="urn:microsoft.com/office/officeart/2005/8/layout/vList2"/>
  </dgm:cxnLst>
  <dgm:bg>
    <a:solidFill>
      <a:schemeClr val="accent2">
        <a:lumMod val="20000"/>
        <a:lumOff val="80000"/>
      </a:schemeClr>
    </a:solidFill>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9F3C80-521B-4022-8D09-A68CE838F0F1}"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CC3377BC-268D-4FFC-BFB9-BE440D746314}">
      <dgm:prSet custT="1"/>
      <dgm:spPr>
        <a:solidFill>
          <a:schemeClr val="bg1"/>
        </a:solidFill>
        <a:ln w="57150">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3600" dirty="0" err="1" smtClean="0">
              <a:solidFill>
                <a:sysClr val="windowText" lastClr="000000"/>
              </a:solidFill>
            </a:rPr>
            <a:t>ছবিগুলো</a:t>
          </a:r>
          <a:r>
            <a:rPr lang="en-US" sz="3600" dirty="0" smtClean="0">
              <a:solidFill>
                <a:sysClr val="windowText" lastClr="000000"/>
              </a:solidFill>
            </a:rPr>
            <a:t> </a:t>
          </a:r>
          <a:r>
            <a:rPr lang="en-US" sz="3600" dirty="0" err="1" smtClean="0">
              <a:solidFill>
                <a:sysClr val="windowText" lastClr="000000"/>
              </a:solidFill>
            </a:rPr>
            <a:t>দেখে</a:t>
          </a:r>
          <a:r>
            <a:rPr lang="en-US" sz="3600" dirty="0" smtClean="0">
              <a:solidFill>
                <a:sysClr val="windowText" lastClr="000000"/>
              </a:solidFill>
            </a:rPr>
            <a:t> </a:t>
          </a:r>
          <a:r>
            <a:rPr lang="en-US" sz="3600" dirty="0" err="1" smtClean="0">
              <a:solidFill>
                <a:sysClr val="windowText" lastClr="000000"/>
              </a:solidFill>
            </a:rPr>
            <a:t>আজকের</a:t>
          </a:r>
          <a:r>
            <a:rPr lang="en-US" sz="3600" dirty="0" smtClean="0">
              <a:solidFill>
                <a:sysClr val="windowText" lastClr="000000"/>
              </a:solidFill>
            </a:rPr>
            <a:t> </a:t>
          </a:r>
          <a:r>
            <a:rPr lang="en-US" sz="3600" dirty="0" err="1" smtClean="0">
              <a:solidFill>
                <a:sysClr val="windowText" lastClr="000000"/>
              </a:solidFill>
            </a:rPr>
            <a:t>পাঠ</a:t>
          </a:r>
          <a:r>
            <a:rPr lang="en-US" sz="3600" dirty="0" smtClean="0">
              <a:solidFill>
                <a:sysClr val="windowText" lastClr="000000"/>
              </a:solidFill>
            </a:rPr>
            <a:t> </a:t>
          </a:r>
          <a:r>
            <a:rPr lang="en-US" sz="3600" dirty="0" err="1" smtClean="0">
              <a:solidFill>
                <a:sysClr val="windowText" lastClr="000000"/>
              </a:solidFill>
            </a:rPr>
            <a:t>সম্পর্কে</a:t>
          </a:r>
          <a:r>
            <a:rPr lang="en-US" sz="3600" dirty="0" smtClean="0">
              <a:solidFill>
                <a:sysClr val="windowText" lastClr="000000"/>
              </a:solidFill>
            </a:rPr>
            <a:t> </a:t>
          </a:r>
          <a:r>
            <a:rPr lang="en-US" sz="3600" dirty="0" err="1" smtClean="0">
              <a:solidFill>
                <a:sysClr val="windowText" lastClr="000000"/>
              </a:solidFill>
            </a:rPr>
            <a:t>বল</a:t>
          </a:r>
          <a:endParaRPr lang="en-US" sz="3600" dirty="0">
            <a:solidFill>
              <a:sysClr val="windowText" lastClr="000000"/>
            </a:solidFill>
          </a:endParaRPr>
        </a:p>
      </dgm:t>
    </dgm:pt>
    <dgm:pt modelId="{6E21AC8B-4D93-45B7-861F-C1B5EF8B79D4}" type="parTrans" cxnId="{556FB2FF-3CF4-458A-905E-F08FBE7CF02A}">
      <dgm:prSet/>
      <dgm:spPr/>
      <dgm:t>
        <a:bodyPr/>
        <a:lstStyle/>
        <a:p>
          <a:endParaRPr lang="en-US"/>
        </a:p>
      </dgm:t>
    </dgm:pt>
    <dgm:pt modelId="{D797D342-4469-4494-8365-13A7F2239521}" type="sibTrans" cxnId="{556FB2FF-3CF4-458A-905E-F08FBE7CF02A}">
      <dgm:prSet/>
      <dgm:spPr/>
      <dgm:t>
        <a:bodyPr/>
        <a:lstStyle/>
        <a:p>
          <a:endParaRPr lang="en-US"/>
        </a:p>
      </dgm:t>
    </dgm:pt>
    <dgm:pt modelId="{57353A68-CD6C-4E5E-983D-BEAA4D12101B}" type="pres">
      <dgm:prSet presAssocID="{299F3C80-521B-4022-8D09-A68CE838F0F1}" presName="CompostProcess" presStyleCnt="0">
        <dgm:presLayoutVars>
          <dgm:dir/>
          <dgm:resizeHandles val="exact"/>
        </dgm:presLayoutVars>
      </dgm:prSet>
      <dgm:spPr/>
      <dgm:t>
        <a:bodyPr/>
        <a:lstStyle/>
        <a:p>
          <a:endParaRPr lang="en-US"/>
        </a:p>
      </dgm:t>
    </dgm:pt>
    <dgm:pt modelId="{BCA16B0A-7C58-4803-AE4B-445859C90F40}" type="pres">
      <dgm:prSet presAssocID="{299F3C80-521B-4022-8D09-A68CE838F0F1}" presName="arrow" presStyleLbl="bgShp" presStyleIdx="0" presStyleCnt="1" custScaleX="108782"/>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89BF51E9-F790-4F30-988F-815D71590B20}" type="pres">
      <dgm:prSet presAssocID="{299F3C80-521B-4022-8D09-A68CE838F0F1}"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930D92F-DC78-4960-A203-F9FDB4682DDB}" type="pres">
      <dgm:prSet presAssocID="{CC3377BC-268D-4FFC-BFB9-BE440D746314}" presName="textNode" presStyleLbl="node1" presStyleIdx="0" presStyleCnt="1" custScaleY="250000">
        <dgm:presLayoutVars>
          <dgm:bulletEnabled val="1"/>
        </dgm:presLayoutVars>
      </dgm:prSet>
      <dgm:spPr/>
      <dgm:t>
        <a:bodyPr/>
        <a:lstStyle/>
        <a:p>
          <a:endParaRPr lang="en-US"/>
        </a:p>
      </dgm:t>
    </dgm:pt>
  </dgm:ptLst>
  <dgm:cxnLst>
    <dgm:cxn modelId="{556FB2FF-3CF4-458A-905E-F08FBE7CF02A}" srcId="{299F3C80-521B-4022-8D09-A68CE838F0F1}" destId="{CC3377BC-268D-4FFC-BFB9-BE440D746314}" srcOrd="0" destOrd="0" parTransId="{6E21AC8B-4D93-45B7-861F-C1B5EF8B79D4}" sibTransId="{D797D342-4469-4494-8365-13A7F2239521}"/>
    <dgm:cxn modelId="{CC23C1B6-4F33-4BE0-8849-8ECC32F0EF5E}" type="presOf" srcId="{CC3377BC-268D-4FFC-BFB9-BE440D746314}" destId="{7930D92F-DC78-4960-A203-F9FDB4682DDB}" srcOrd="0" destOrd="0" presId="urn:microsoft.com/office/officeart/2005/8/layout/hProcess9"/>
    <dgm:cxn modelId="{1198D5A8-0D43-4B05-AE22-20E20B5269BF}" type="presOf" srcId="{299F3C80-521B-4022-8D09-A68CE838F0F1}" destId="{57353A68-CD6C-4E5E-983D-BEAA4D12101B}" srcOrd="0" destOrd="0" presId="urn:microsoft.com/office/officeart/2005/8/layout/hProcess9"/>
    <dgm:cxn modelId="{BE7832B7-8136-4219-B3FD-09D9CC6371A1}" type="presParOf" srcId="{57353A68-CD6C-4E5E-983D-BEAA4D12101B}" destId="{BCA16B0A-7C58-4803-AE4B-445859C90F40}" srcOrd="0" destOrd="0" presId="urn:microsoft.com/office/officeart/2005/8/layout/hProcess9"/>
    <dgm:cxn modelId="{65A236DA-195C-41F7-8005-F2EA1E1D9935}" type="presParOf" srcId="{57353A68-CD6C-4E5E-983D-BEAA4D12101B}" destId="{89BF51E9-F790-4F30-988F-815D71590B20}" srcOrd="1" destOrd="0" presId="urn:microsoft.com/office/officeart/2005/8/layout/hProcess9"/>
    <dgm:cxn modelId="{E9A6B4AD-9C07-448A-A28A-989B39457A92}" type="presParOf" srcId="{89BF51E9-F790-4F30-988F-815D71590B20}" destId="{7930D92F-DC78-4960-A203-F9FDB4682DDB}"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8DCEB6-6C9A-49F2-A2AD-03421C84BCBE}" type="doc">
      <dgm:prSet loTypeId="urn:microsoft.com/office/officeart/2008/layout/TitledPictureBlocks" loCatId="picture" qsTypeId="urn:microsoft.com/office/officeart/2005/8/quickstyle/3d3" qsCatId="3D" csTypeId="urn:microsoft.com/office/officeart/2005/8/colors/accent1_2" csCatId="accent1" phldr="1"/>
      <dgm:spPr/>
    </dgm:pt>
    <dgm:pt modelId="{6D2C1F38-4D03-4640-BFCD-D42BE32949D9}">
      <dgm:prSet phldrT="[Text]" custT="1"/>
      <dgm:spPr>
        <a:solidFill>
          <a:schemeClr val="accent4">
            <a:lumMod val="40000"/>
            <a:lumOff val="60000"/>
          </a:schemeClr>
        </a:solidFill>
      </dgm:spPr>
      <dgm:t>
        <a:bodyPr/>
        <a:lstStyle/>
        <a:p>
          <a:r>
            <a:rPr lang="en-US" sz="3200" dirty="0" err="1" smtClean="0">
              <a:solidFill>
                <a:schemeClr val="tx1"/>
              </a:solidFill>
            </a:rPr>
            <a:t>নিজস্ব</a:t>
          </a:r>
          <a:r>
            <a:rPr lang="en-US" sz="3200" dirty="0" smtClean="0">
              <a:solidFill>
                <a:schemeClr val="tx1"/>
              </a:solidFill>
            </a:rPr>
            <a:t> </a:t>
          </a:r>
          <a:r>
            <a:rPr lang="en-US" sz="3200" dirty="0" err="1" smtClean="0">
              <a:solidFill>
                <a:schemeClr val="tx1"/>
              </a:solidFill>
            </a:rPr>
            <a:t>তাঁতে</a:t>
          </a:r>
          <a:r>
            <a:rPr lang="en-US" sz="3200" dirty="0" smtClean="0">
              <a:solidFill>
                <a:schemeClr val="tx1"/>
              </a:solidFill>
            </a:rPr>
            <a:t> </a:t>
          </a:r>
          <a:r>
            <a:rPr lang="en-US" sz="3200" dirty="0" err="1" smtClean="0">
              <a:solidFill>
                <a:schemeClr val="tx1"/>
              </a:solidFill>
            </a:rPr>
            <a:t>কাপড়</a:t>
          </a:r>
          <a:r>
            <a:rPr lang="en-US" sz="3200" dirty="0" smtClean="0">
              <a:solidFill>
                <a:schemeClr val="tx1"/>
              </a:solidFill>
            </a:rPr>
            <a:t> </a:t>
          </a:r>
          <a:r>
            <a:rPr lang="en-US" sz="3200" dirty="0" err="1" smtClean="0">
              <a:solidFill>
                <a:schemeClr val="tx1"/>
              </a:solidFill>
            </a:rPr>
            <a:t>বোনাতে</a:t>
          </a:r>
          <a:r>
            <a:rPr lang="en-US" sz="3200" dirty="0" smtClean="0">
              <a:solidFill>
                <a:schemeClr val="tx1"/>
              </a:solidFill>
            </a:rPr>
            <a:t> </a:t>
          </a:r>
          <a:r>
            <a:rPr lang="en-US" sz="3200" dirty="0" err="1" smtClean="0">
              <a:solidFill>
                <a:schemeClr val="tx1"/>
              </a:solidFill>
            </a:rPr>
            <a:t>ব্যাস্ত</a:t>
          </a:r>
          <a:r>
            <a:rPr lang="en-US" sz="3200" dirty="0" smtClean="0">
              <a:solidFill>
                <a:schemeClr val="tx1"/>
              </a:solidFill>
            </a:rPr>
            <a:t> </a:t>
          </a:r>
          <a:r>
            <a:rPr lang="en-US" sz="3200" dirty="0" err="1" smtClean="0">
              <a:solidFill>
                <a:schemeClr val="tx1"/>
              </a:solidFill>
            </a:rPr>
            <a:t>পাহাড়ী</a:t>
          </a:r>
          <a:r>
            <a:rPr lang="en-US" sz="3200" dirty="0" smtClean="0">
              <a:solidFill>
                <a:schemeClr val="tx1"/>
              </a:solidFill>
            </a:rPr>
            <a:t> </a:t>
          </a:r>
          <a:r>
            <a:rPr lang="en-US" sz="3200" dirty="0" err="1" smtClean="0">
              <a:solidFill>
                <a:schemeClr val="tx1"/>
              </a:solidFill>
            </a:rPr>
            <a:t>নারী</a:t>
          </a:r>
          <a:endParaRPr lang="en-US" sz="3200" dirty="0">
            <a:solidFill>
              <a:schemeClr val="tx1"/>
            </a:solidFill>
          </a:endParaRPr>
        </a:p>
      </dgm:t>
    </dgm:pt>
    <dgm:pt modelId="{3396F49D-60B3-480E-98BD-8F58CD0E7C4A}" type="parTrans" cxnId="{054CF521-8C97-4CC4-A473-C58E73CA26AD}">
      <dgm:prSet/>
      <dgm:spPr/>
      <dgm:t>
        <a:bodyPr/>
        <a:lstStyle/>
        <a:p>
          <a:endParaRPr lang="en-US"/>
        </a:p>
      </dgm:t>
    </dgm:pt>
    <dgm:pt modelId="{EAC17B0D-0672-4931-9F6D-8C9D5E3250B3}" type="sibTrans" cxnId="{054CF521-8C97-4CC4-A473-C58E73CA26AD}">
      <dgm:prSet/>
      <dgm:spPr/>
      <dgm:t>
        <a:bodyPr/>
        <a:lstStyle/>
        <a:p>
          <a:endParaRPr lang="en-US"/>
        </a:p>
      </dgm:t>
    </dgm:pt>
    <dgm:pt modelId="{BF1DD721-499C-461A-914D-2D4599D00B2B}" type="pres">
      <dgm:prSet presAssocID="{878DCEB6-6C9A-49F2-A2AD-03421C84BCBE}" presName="rootNode" presStyleCnt="0">
        <dgm:presLayoutVars>
          <dgm:chMax/>
          <dgm:chPref/>
          <dgm:dir/>
          <dgm:animLvl val="lvl"/>
        </dgm:presLayoutVars>
      </dgm:prSet>
      <dgm:spPr/>
    </dgm:pt>
    <dgm:pt modelId="{3FD98A35-B715-4AFF-8926-7B6065DCD634}" type="pres">
      <dgm:prSet presAssocID="{6D2C1F38-4D03-4640-BFCD-D42BE32949D9}" presName="composite" presStyleCnt="0"/>
      <dgm:spPr/>
    </dgm:pt>
    <dgm:pt modelId="{08FD1D15-A198-4039-B2AD-CCCCB8E32383}" type="pres">
      <dgm:prSet presAssocID="{6D2C1F38-4D03-4640-BFCD-D42BE32949D9}" presName="ParentText" presStyleLbl="node1" presStyleIdx="0" presStyleCnt="1" custScaleX="126395" custScaleY="68196">
        <dgm:presLayoutVars>
          <dgm:chMax val="1"/>
          <dgm:chPref val="1"/>
          <dgm:bulletEnabled val="1"/>
        </dgm:presLayoutVars>
      </dgm:prSet>
      <dgm:spPr/>
      <dgm:t>
        <a:bodyPr/>
        <a:lstStyle/>
        <a:p>
          <a:endParaRPr lang="en-US"/>
        </a:p>
      </dgm:t>
    </dgm:pt>
    <dgm:pt modelId="{A289D763-6CFD-4136-8D2E-3FCBFD4E5F88}" type="pres">
      <dgm:prSet presAssocID="{6D2C1F38-4D03-4640-BFCD-D42BE32949D9}" presName="Image" presStyleLbl="bgImgPlace1" presStyleIdx="0" presStyleCnt="1" custScaleX="164663" custScaleY="105927"/>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extLst>
        <a:ext uri="{E40237B7-FDA0-4F09-8148-C483321AD2D9}">
          <dgm14:cNvPr xmlns:dgm14="http://schemas.microsoft.com/office/drawing/2010/diagram" id="0" name="" descr="C:\Users\PTI\Desktop\Sayed Mohd Anam\bd &amp; Global  studies\New folder (4)\2008-09-28__cul2.jpg"/>
        </a:ext>
      </dgm:extLst>
    </dgm:pt>
    <dgm:pt modelId="{66C030FA-A3ED-490B-A0B3-72FF3A4C9E4A}" type="pres">
      <dgm:prSet presAssocID="{6D2C1F38-4D03-4640-BFCD-D42BE32949D9}" presName="ChildText" presStyleLbl="fgAcc1" presStyleIdx="0" presStyleCnt="0">
        <dgm:presLayoutVars>
          <dgm:chMax val="0"/>
          <dgm:chPref val="0"/>
          <dgm:bulletEnabled val="1"/>
        </dgm:presLayoutVars>
      </dgm:prSet>
      <dgm:spPr/>
    </dgm:pt>
  </dgm:ptLst>
  <dgm:cxnLst>
    <dgm:cxn modelId="{054CF521-8C97-4CC4-A473-C58E73CA26AD}" srcId="{878DCEB6-6C9A-49F2-A2AD-03421C84BCBE}" destId="{6D2C1F38-4D03-4640-BFCD-D42BE32949D9}" srcOrd="0" destOrd="0" parTransId="{3396F49D-60B3-480E-98BD-8F58CD0E7C4A}" sibTransId="{EAC17B0D-0672-4931-9F6D-8C9D5E3250B3}"/>
    <dgm:cxn modelId="{D8C12B04-6AB4-45C7-8EE5-CAFD6392B154}" type="presOf" srcId="{6D2C1F38-4D03-4640-BFCD-D42BE32949D9}" destId="{08FD1D15-A198-4039-B2AD-CCCCB8E32383}" srcOrd="0" destOrd="0" presId="urn:microsoft.com/office/officeart/2008/layout/TitledPictureBlocks"/>
    <dgm:cxn modelId="{4445E3AD-6E17-4090-9389-E95DEE7745F3}" type="presOf" srcId="{878DCEB6-6C9A-49F2-A2AD-03421C84BCBE}" destId="{BF1DD721-499C-461A-914D-2D4599D00B2B}" srcOrd="0" destOrd="0" presId="urn:microsoft.com/office/officeart/2008/layout/TitledPictureBlocks"/>
    <dgm:cxn modelId="{A38F42DD-4B16-46DD-AA74-04129EC10970}" type="presParOf" srcId="{BF1DD721-499C-461A-914D-2D4599D00B2B}" destId="{3FD98A35-B715-4AFF-8926-7B6065DCD634}" srcOrd="0" destOrd="0" presId="urn:microsoft.com/office/officeart/2008/layout/TitledPictureBlocks"/>
    <dgm:cxn modelId="{D284F033-6C08-4A86-B970-C948821DC5F0}" type="presParOf" srcId="{3FD98A35-B715-4AFF-8926-7B6065DCD634}" destId="{08FD1D15-A198-4039-B2AD-CCCCB8E32383}" srcOrd="0" destOrd="0" presId="urn:microsoft.com/office/officeart/2008/layout/TitledPictureBlocks"/>
    <dgm:cxn modelId="{A7885C66-9ADD-43EE-A3D5-1978A25CBBEB}" type="presParOf" srcId="{3FD98A35-B715-4AFF-8926-7B6065DCD634}" destId="{A289D763-6CFD-4136-8D2E-3FCBFD4E5F88}" srcOrd="1" destOrd="0" presId="urn:microsoft.com/office/officeart/2008/layout/TitledPictureBlocks"/>
    <dgm:cxn modelId="{B70237CD-552B-4E83-96C5-5273EBFDF990}" type="presParOf" srcId="{3FD98A35-B715-4AFF-8926-7B6065DCD634}" destId="{66C030FA-A3ED-490B-A0B3-72FF3A4C9E4A}"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7BB3E2-B290-4F92-B5EB-8340BC4F03BA}" type="doc">
      <dgm:prSet loTypeId="urn:microsoft.com/office/officeart/2008/layout/TitledPictureBlocks" loCatId="picture" qsTypeId="urn:microsoft.com/office/officeart/2005/8/quickstyle/simple1" qsCatId="simple" csTypeId="urn:microsoft.com/office/officeart/2005/8/colors/accent1_2" csCatId="accent1" phldr="1"/>
      <dgm:spPr/>
    </dgm:pt>
    <dgm:pt modelId="{B1BD767D-56DB-448E-BC6A-C47DA043AA2F}">
      <dgm:prSet phldrT="[Text]" custT="1"/>
      <dgm:spPr>
        <a:solidFill>
          <a:schemeClr val="accent4">
            <a:lumMod val="20000"/>
            <a:lumOff val="80000"/>
          </a:schemeClr>
        </a:solidFill>
      </dgm:spPr>
      <dgm:t>
        <a:bodyPr/>
        <a:lstStyle/>
        <a:p>
          <a:r>
            <a:rPr lang="bn-IN" sz="2400" dirty="0" smtClean="0">
              <a:solidFill>
                <a:srgbClr val="FF0000"/>
              </a:solidFill>
            </a:rPr>
            <a:t>পার্বত্য চট্টগ্রাম ও বান্দরবন অঞ্চলে বসবাসকারী ক্ষুদ্র নৃগোষ্টী</a:t>
          </a:r>
          <a:endParaRPr lang="en-US" sz="2400" dirty="0">
            <a:solidFill>
              <a:srgbClr val="FF0000"/>
            </a:solidFill>
          </a:endParaRPr>
        </a:p>
      </dgm:t>
    </dgm:pt>
    <dgm:pt modelId="{EDEDEDF8-4473-4BAE-A8C1-60FB82C82A40}" type="parTrans" cxnId="{144F9CD6-6A55-4584-B13A-896E0567F257}">
      <dgm:prSet/>
      <dgm:spPr/>
      <dgm:t>
        <a:bodyPr/>
        <a:lstStyle/>
        <a:p>
          <a:endParaRPr lang="en-US"/>
        </a:p>
      </dgm:t>
    </dgm:pt>
    <dgm:pt modelId="{3E5EB1C6-B566-421D-9A01-C36281F15A8B}" type="sibTrans" cxnId="{144F9CD6-6A55-4584-B13A-896E0567F257}">
      <dgm:prSet/>
      <dgm:spPr/>
      <dgm:t>
        <a:bodyPr/>
        <a:lstStyle/>
        <a:p>
          <a:endParaRPr lang="en-US"/>
        </a:p>
      </dgm:t>
    </dgm:pt>
    <dgm:pt modelId="{C1885BCC-51B3-4DC8-AFFE-6586DB1E3BB9}" type="pres">
      <dgm:prSet presAssocID="{517BB3E2-B290-4F92-B5EB-8340BC4F03BA}" presName="rootNode" presStyleCnt="0">
        <dgm:presLayoutVars>
          <dgm:chMax/>
          <dgm:chPref/>
          <dgm:dir/>
          <dgm:animLvl val="lvl"/>
        </dgm:presLayoutVars>
      </dgm:prSet>
      <dgm:spPr/>
    </dgm:pt>
    <dgm:pt modelId="{4F36460C-CCF0-4B06-8AD3-DAED4936BDA7}" type="pres">
      <dgm:prSet presAssocID="{B1BD767D-56DB-448E-BC6A-C47DA043AA2F}" presName="composite" presStyleCnt="0"/>
      <dgm:spPr/>
    </dgm:pt>
    <dgm:pt modelId="{50F91809-0034-4F61-9928-17DD33A9AC21}" type="pres">
      <dgm:prSet presAssocID="{B1BD767D-56DB-448E-BC6A-C47DA043AA2F}" presName="ParentText" presStyleLbl="node1" presStyleIdx="0" presStyleCnt="1" custScaleX="156996" custScaleY="66982" custLinFactNeighborX="-255" custLinFactNeighborY="-80029">
        <dgm:presLayoutVars>
          <dgm:chMax val="1"/>
          <dgm:chPref val="1"/>
          <dgm:bulletEnabled val="1"/>
        </dgm:presLayoutVars>
      </dgm:prSet>
      <dgm:spPr/>
      <dgm:t>
        <a:bodyPr/>
        <a:lstStyle/>
        <a:p>
          <a:endParaRPr lang="en-US"/>
        </a:p>
      </dgm:t>
    </dgm:pt>
    <dgm:pt modelId="{8A81E907-B335-40D9-A23A-2B5F38C351C8}" type="pres">
      <dgm:prSet presAssocID="{B1BD767D-56DB-448E-BC6A-C47DA043AA2F}" presName="Image" presStyleLbl="bgImgPlace1" presStyleIdx="0" presStyleCnt="1" custScaleX="140166" custScaleY="148096" custLinFactNeighborX="257" custLinFactNeighborY="909"/>
      <dgm:spPr>
        <a:blipFill>
          <a:blip xmlns:r="http://schemas.openxmlformats.org/officeDocument/2006/relationships" r:embed="rId1" cstate="print"/>
          <a:srcRect/>
          <a:stretch>
            <a:fillRect t="-30000" b="-30000"/>
          </a:stretch>
        </a:blipFill>
      </dgm:spPr>
      <dgm:extLst>
        <a:ext uri="{E40237B7-FDA0-4F09-8148-C483321AD2D9}">
          <dgm14:cNvPr xmlns:dgm14="http://schemas.microsoft.com/office/drawing/2010/diagram" id="0" name="" descr="vv.jpg"/>
        </a:ext>
      </dgm:extLst>
    </dgm:pt>
    <dgm:pt modelId="{9FD98E6F-9F57-4847-9D60-D9A51E36CA8E}" type="pres">
      <dgm:prSet presAssocID="{B1BD767D-56DB-448E-BC6A-C47DA043AA2F}" presName="ChildText" presStyleLbl="fgAcc1" presStyleIdx="0" presStyleCnt="0">
        <dgm:presLayoutVars>
          <dgm:chMax val="0"/>
          <dgm:chPref val="0"/>
          <dgm:bulletEnabled val="1"/>
        </dgm:presLayoutVars>
      </dgm:prSet>
      <dgm:spPr/>
    </dgm:pt>
  </dgm:ptLst>
  <dgm:cxnLst>
    <dgm:cxn modelId="{144F9CD6-6A55-4584-B13A-896E0567F257}" srcId="{517BB3E2-B290-4F92-B5EB-8340BC4F03BA}" destId="{B1BD767D-56DB-448E-BC6A-C47DA043AA2F}" srcOrd="0" destOrd="0" parTransId="{EDEDEDF8-4473-4BAE-A8C1-60FB82C82A40}" sibTransId="{3E5EB1C6-B566-421D-9A01-C36281F15A8B}"/>
    <dgm:cxn modelId="{2E2367CA-7F0C-4566-A94A-5BAB6EEDEADA}" type="presOf" srcId="{B1BD767D-56DB-448E-BC6A-C47DA043AA2F}" destId="{50F91809-0034-4F61-9928-17DD33A9AC21}" srcOrd="0" destOrd="0" presId="urn:microsoft.com/office/officeart/2008/layout/TitledPictureBlocks"/>
    <dgm:cxn modelId="{89460692-7483-4293-9262-87ED7246A008}" type="presOf" srcId="{517BB3E2-B290-4F92-B5EB-8340BC4F03BA}" destId="{C1885BCC-51B3-4DC8-AFFE-6586DB1E3BB9}" srcOrd="0" destOrd="0" presId="urn:microsoft.com/office/officeart/2008/layout/TitledPictureBlocks"/>
    <dgm:cxn modelId="{B49E830C-4BF2-4BCF-ABC9-6B00B198F4B7}" type="presParOf" srcId="{C1885BCC-51B3-4DC8-AFFE-6586DB1E3BB9}" destId="{4F36460C-CCF0-4B06-8AD3-DAED4936BDA7}" srcOrd="0" destOrd="0" presId="urn:microsoft.com/office/officeart/2008/layout/TitledPictureBlocks"/>
    <dgm:cxn modelId="{C630877F-1FB8-46E2-847C-AB36FB44148E}" type="presParOf" srcId="{4F36460C-CCF0-4B06-8AD3-DAED4936BDA7}" destId="{50F91809-0034-4F61-9928-17DD33A9AC21}" srcOrd="0" destOrd="0" presId="urn:microsoft.com/office/officeart/2008/layout/TitledPictureBlocks"/>
    <dgm:cxn modelId="{AD65FF97-B218-48F8-97D3-AD56F8FACF8D}" type="presParOf" srcId="{4F36460C-CCF0-4B06-8AD3-DAED4936BDA7}" destId="{8A81E907-B335-40D9-A23A-2B5F38C351C8}" srcOrd="1" destOrd="0" presId="urn:microsoft.com/office/officeart/2008/layout/TitledPictureBlocks"/>
    <dgm:cxn modelId="{732550B1-C281-4761-8DDF-AF999CC95B80}" type="presParOf" srcId="{4F36460C-CCF0-4B06-8AD3-DAED4936BDA7}" destId="{9FD98E6F-9F57-4847-9D60-D9A51E36CA8E}"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193167-29EC-427C-9A86-CAFEFAE9BA39}" type="doc">
      <dgm:prSet loTypeId="urn:microsoft.com/office/officeart/2005/8/layout/hProcess9" loCatId="process" qsTypeId="urn:microsoft.com/office/officeart/2005/8/quickstyle/3d2" qsCatId="3D" csTypeId="urn:microsoft.com/office/officeart/2005/8/colors/colorful5" csCatId="colorful" phldr="1"/>
      <dgm:spPr>
        <a:scene3d>
          <a:camera prst="orthographicFront">
            <a:rot lat="0" lon="0" rev="0"/>
          </a:camera>
          <a:lightRig rig="soft" dir="t">
            <a:rot lat="0" lon="0" rev="0"/>
          </a:lightRig>
        </a:scene3d>
      </dgm:spPr>
      <dgm:t>
        <a:bodyPr/>
        <a:lstStyle/>
        <a:p>
          <a:endParaRPr lang="en-US"/>
        </a:p>
      </dgm:t>
    </dgm:pt>
    <dgm:pt modelId="{F1F0F06B-6D07-46F3-AE46-3E35212D5FA2}">
      <dgm:prSet/>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err="1" smtClean="0">
              <a:solidFill>
                <a:schemeClr val="tx1"/>
              </a:solidFill>
            </a:rPr>
            <a:t>শিখনফল</a:t>
          </a:r>
          <a:endParaRPr lang="en-US" dirty="0">
            <a:solidFill>
              <a:schemeClr val="tx1"/>
            </a:solidFill>
          </a:endParaRPr>
        </a:p>
      </dgm:t>
    </dgm:pt>
    <dgm:pt modelId="{ECBFF7D0-BAC5-4B7E-935E-E8F41E52EED5}" type="parTrans" cxnId="{7A1C002C-9E0E-49D5-9255-978AEFF6406F}">
      <dgm:prSet/>
      <dgm:spPr/>
      <dgm:t>
        <a:bodyPr/>
        <a:lstStyle/>
        <a:p>
          <a:endParaRPr lang="en-US"/>
        </a:p>
      </dgm:t>
    </dgm:pt>
    <dgm:pt modelId="{8193DC90-B29C-4535-B074-FBD610FD1179}" type="sibTrans" cxnId="{7A1C002C-9E0E-49D5-9255-978AEFF6406F}">
      <dgm:prSet/>
      <dgm:spPr/>
      <dgm:t>
        <a:bodyPr/>
        <a:lstStyle/>
        <a:p>
          <a:endParaRPr lang="en-US"/>
        </a:p>
      </dgm:t>
    </dgm:pt>
    <dgm:pt modelId="{02F6039E-B96F-4B19-BF38-67083398BEF1}" type="pres">
      <dgm:prSet presAssocID="{BD193167-29EC-427C-9A86-CAFEFAE9BA39}" presName="CompostProcess" presStyleCnt="0">
        <dgm:presLayoutVars>
          <dgm:dir/>
          <dgm:resizeHandles val="exact"/>
        </dgm:presLayoutVars>
      </dgm:prSet>
      <dgm:spPr/>
      <dgm:t>
        <a:bodyPr/>
        <a:lstStyle/>
        <a:p>
          <a:endParaRPr lang="en-US"/>
        </a:p>
      </dgm:t>
    </dgm:pt>
    <dgm:pt modelId="{FFB99E7D-8885-449C-94A0-1AD7B314BD5A}" type="pres">
      <dgm:prSet presAssocID="{BD193167-29EC-427C-9A86-CAFEFAE9BA39}" presName="arrow" presStyleLbl="bgShp" presStyleIdx="0" presStyleCnt="1"/>
      <dgm:spPr>
        <a:solidFill>
          <a:srgbClr val="FF99FF"/>
        </a:solid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endParaRPr lang="en-US"/>
        </a:p>
      </dgm:t>
    </dgm:pt>
    <dgm:pt modelId="{43AC86FD-E38E-4029-9469-DE1F50F938D8}" type="pres">
      <dgm:prSet presAssocID="{BD193167-29EC-427C-9A86-CAFEFAE9BA39}"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4EAF7F09-819A-423C-B45B-2FD42C39793B}" type="pres">
      <dgm:prSet presAssocID="{F1F0F06B-6D07-46F3-AE46-3E35212D5FA2}" presName="textNode" presStyleLbl="node1" presStyleIdx="0" presStyleCnt="1" custScaleX="142019" custScaleY="250000">
        <dgm:presLayoutVars>
          <dgm:bulletEnabled val="1"/>
        </dgm:presLayoutVars>
      </dgm:prSet>
      <dgm:spPr/>
      <dgm:t>
        <a:bodyPr/>
        <a:lstStyle/>
        <a:p>
          <a:endParaRPr lang="en-US"/>
        </a:p>
      </dgm:t>
    </dgm:pt>
  </dgm:ptLst>
  <dgm:cxnLst>
    <dgm:cxn modelId="{565D8FF8-C430-4C53-AD12-2D5E51782F83}" type="presOf" srcId="{BD193167-29EC-427C-9A86-CAFEFAE9BA39}" destId="{02F6039E-B96F-4B19-BF38-67083398BEF1}" srcOrd="0" destOrd="0" presId="urn:microsoft.com/office/officeart/2005/8/layout/hProcess9"/>
    <dgm:cxn modelId="{31EB24DF-BF56-44C0-9866-0C85018917A0}" type="presOf" srcId="{F1F0F06B-6D07-46F3-AE46-3E35212D5FA2}" destId="{4EAF7F09-819A-423C-B45B-2FD42C39793B}" srcOrd="0" destOrd="0" presId="urn:microsoft.com/office/officeart/2005/8/layout/hProcess9"/>
    <dgm:cxn modelId="{7A1C002C-9E0E-49D5-9255-978AEFF6406F}" srcId="{BD193167-29EC-427C-9A86-CAFEFAE9BA39}" destId="{F1F0F06B-6D07-46F3-AE46-3E35212D5FA2}" srcOrd="0" destOrd="0" parTransId="{ECBFF7D0-BAC5-4B7E-935E-E8F41E52EED5}" sibTransId="{8193DC90-B29C-4535-B074-FBD610FD1179}"/>
    <dgm:cxn modelId="{F27D2EDB-998A-4CDF-B990-9180CD802DBB}" type="presParOf" srcId="{02F6039E-B96F-4B19-BF38-67083398BEF1}" destId="{FFB99E7D-8885-449C-94A0-1AD7B314BD5A}" srcOrd="0" destOrd="0" presId="urn:microsoft.com/office/officeart/2005/8/layout/hProcess9"/>
    <dgm:cxn modelId="{B8007357-02BD-452A-880C-4D98A9BAE4DD}" type="presParOf" srcId="{02F6039E-B96F-4B19-BF38-67083398BEF1}" destId="{43AC86FD-E38E-4029-9469-DE1F50F938D8}" srcOrd="1" destOrd="0" presId="urn:microsoft.com/office/officeart/2005/8/layout/hProcess9"/>
    <dgm:cxn modelId="{DC7963AF-56A6-453E-BF4B-139322C3A490}" type="presParOf" srcId="{43AC86FD-E38E-4029-9469-DE1F50F938D8}" destId="{4EAF7F09-819A-423C-B45B-2FD42C39793B}"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DCEE4-195D-46FC-97D5-BCEBEDD541D9}">
      <dsp:nvSpPr>
        <dsp:cNvPr id="0" name=""/>
        <dsp:cNvSpPr/>
      </dsp:nvSpPr>
      <dsp:spPr>
        <a:xfrm>
          <a:off x="953054" y="0"/>
          <a:ext cx="10363200" cy="1107582"/>
        </a:xfrm>
        <a:prstGeom prst="rightArrow">
          <a:avLst/>
        </a:prstGeom>
        <a:solidFill>
          <a:srgbClr val="FF99FF"/>
        </a:solidFill>
        <a:ln>
          <a:noFill/>
        </a:ln>
        <a:effectLst/>
        <a:scene3d>
          <a:camera prst="orthographicFront"/>
          <a:lightRig rig="threePt" dir="t">
            <a:rot lat="0" lon="0" rev="7500000"/>
          </a:lightRig>
        </a:scene3d>
        <a:sp3d z="-152400" extrusionH="63500" prstMaterial="matte">
          <a:bevelT w="144450" h="6350" prst="cross"/>
          <a:contourClr>
            <a:schemeClr val="bg1"/>
          </a:contourClr>
        </a:sp3d>
      </dsp:spPr>
      <dsp:style>
        <a:lnRef idx="0">
          <a:scrgbClr r="0" g="0" b="0"/>
        </a:lnRef>
        <a:fillRef idx="3">
          <a:scrgbClr r="0" g="0" b="0"/>
        </a:fillRef>
        <a:effectRef idx="0">
          <a:scrgbClr r="0" g="0" b="0"/>
        </a:effectRef>
        <a:fontRef idx="minor"/>
      </dsp:style>
    </dsp:sp>
    <dsp:sp modelId="{F5877590-9AFD-44AF-8F28-1C623BA58A1B}">
      <dsp:nvSpPr>
        <dsp:cNvPr id="0" name=""/>
        <dsp:cNvSpPr/>
      </dsp:nvSpPr>
      <dsp:spPr>
        <a:xfrm>
          <a:off x="3717737" y="0"/>
          <a:ext cx="4885346" cy="1107582"/>
        </a:xfrm>
        <a:prstGeom prst="roundRect">
          <a:avLst/>
        </a:prstGeom>
        <a:solidFill>
          <a:schemeClr val="bg1"/>
        </a:solidFill>
        <a:ln>
          <a:noFill/>
        </a:ln>
        <a:effectLst/>
        <a:scene3d>
          <a:camera prst="orthographicFront"/>
          <a:lightRig rig="threePt" dir="t">
            <a:rot lat="0" lon="0" rev="7500000"/>
          </a:lightRig>
        </a:scene3d>
        <a:sp3d prstMaterial="plastic">
          <a:bevelT w="127000" h="25400" prst="cross"/>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err="1" smtClean="0">
              <a:solidFill>
                <a:sysClr val="windowText" lastClr="000000"/>
              </a:solidFill>
            </a:rPr>
            <a:t>পরিচিতি</a:t>
          </a:r>
          <a:endParaRPr lang="en-US" sz="4800" kern="1200" dirty="0">
            <a:solidFill>
              <a:sysClr val="windowText" lastClr="000000"/>
            </a:solidFill>
          </a:endParaRPr>
        </a:p>
      </dsp:txBody>
      <dsp:txXfrm>
        <a:off x="3771805" y="54068"/>
        <a:ext cx="4777210" cy="9994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4EAC0-64EB-47E4-9C2D-CC6FF6657CD4}">
      <dsp:nvSpPr>
        <dsp:cNvPr id="0" name=""/>
        <dsp:cNvSpPr/>
      </dsp:nvSpPr>
      <dsp:spPr>
        <a:xfrm>
          <a:off x="0" y="22360"/>
          <a:ext cx="12192000" cy="1216800"/>
        </a:xfrm>
        <a:prstGeom prst="roundRect">
          <a:avLst/>
        </a:prstGeom>
        <a:solidFill>
          <a:schemeClr val="accent6">
            <a:lumMod val="20000"/>
            <a:lumOff val="80000"/>
          </a:schemeClr>
        </a:solidFill>
        <a:ln w="6350" cap="flat" cmpd="sng" algn="ctr">
          <a:solidFill>
            <a:schemeClr val="accent6"/>
          </a:solidFill>
          <a:prstDash val="solid"/>
          <a:miter lim="800000"/>
        </a:ln>
        <a:effectLst/>
        <a:scene3d>
          <a:camera prst="orthographicFront"/>
          <a:lightRig rig="threePt" dir="t"/>
        </a:scene3d>
        <a:sp3d>
          <a:bevelT prst="angle"/>
        </a:sp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err="1" smtClean="0"/>
            <a:t>এই</a:t>
          </a:r>
          <a:r>
            <a:rPr lang="en-US" sz="2400" kern="1200" dirty="0" smtClean="0"/>
            <a:t> </a:t>
          </a:r>
          <a:r>
            <a:rPr lang="en-US" sz="2400" kern="1200" dirty="0" err="1" smtClean="0"/>
            <a:t>পাঠ</a:t>
          </a:r>
          <a:r>
            <a:rPr lang="en-US" sz="2400" kern="1200" dirty="0" smtClean="0"/>
            <a:t> </a:t>
          </a:r>
          <a:r>
            <a:rPr lang="en-US" sz="2400" kern="1200" dirty="0" err="1" smtClean="0"/>
            <a:t>শেষে</a:t>
          </a:r>
          <a:r>
            <a:rPr lang="en-US" sz="2400" kern="1200" dirty="0" smtClean="0"/>
            <a:t> </a:t>
          </a:r>
          <a:r>
            <a:rPr lang="en-US" sz="2400" kern="1200" dirty="0" err="1" smtClean="0"/>
            <a:t>শিক্ষার্থীরা</a:t>
          </a:r>
          <a:r>
            <a:rPr lang="bn-IN" sz="2400" kern="1200" dirty="0" smtClean="0"/>
            <a:t>---------</a:t>
          </a:r>
          <a:endParaRPr lang="en-US" sz="2400" kern="1200" dirty="0"/>
        </a:p>
      </dsp:txBody>
      <dsp:txXfrm>
        <a:off x="59399" y="81759"/>
        <a:ext cx="12073202" cy="1098002"/>
      </dsp:txXfrm>
    </dsp:sp>
    <dsp:sp modelId="{7EF31781-7137-449D-884C-3E75BB2283AD}">
      <dsp:nvSpPr>
        <dsp:cNvPr id="0" name=""/>
        <dsp:cNvSpPr/>
      </dsp:nvSpPr>
      <dsp:spPr>
        <a:xfrm>
          <a:off x="0" y="1426360"/>
          <a:ext cx="12192000" cy="1216800"/>
        </a:xfrm>
        <a:prstGeom prst="roundRect">
          <a:avLst/>
        </a:prstGeom>
        <a:solidFill>
          <a:schemeClr val="accent5">
            <a:lumMod val="20000"/>
            <a:lumOff val="80000"/>
          </a:schemeClr>
        </a:solidFill>
        <a:ln w="6350" cap="flat" cmpd="sng" algn="ctr">
          <a:solidFill>
            <a:schemeClr val="accent5"/>
          </a:solidFill>
          <a:prstDash val="solid"/>
          <a:miter lim="800000"/>
        </a:ln>
        <a:effectLst/>
        <a:scene3d>
          <a:camera prst="orthographicFront"/>
          <a:lightRig rig="threePt" dir="t"/>
        </a:scene3d>
        <a:sp3d>
          <a:bevelT prst="angle"/>
        </a:sp3d>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err="1" smtClean="0"/>
            <a:t>চাকমাদের</a:t>
          </a:r>
          <a:r>
            <a:rPr lang="en-US" sz="2800" kern="1200" dirty="0" smtClean="0"/>
            <a:t> </a:t>
          </a:r>
          <a:r>
            <a:rPr lang="en-US" sz="2800" kern="1200" dirty="0" err="1" smtClean="0"/>
            <a:t>উৎপত্তি</a:t>
          </a:r>
          <a:r>
            <a:rPr lang="en-US" sz="2800" kern="1200" dirty="0" smtClean="0"/>
            <a:t> ও </a:t>
          </a:r>
          <a:r>
            <a:rPr lang="en-US" sz="2800" kern="1200" dirty="0" err="1" smtClean="0"/>
            <a:t>পরিচয়</a:t>
          </a:r>
          <a:r>
            <a:rPr lang="en-US" sz="2800" kern="1200" dirty="0" smtClean="0"/>
            <a:t> </a:t>
          </a:r>
          <a:r>
            <a:rPr lang="en-US" sz="2800" kern="1200" dirty="0" err="1" smtClean="0"/>
            <a:t>বলতে</a:t>
          </a:r>
          <a:r>
            <a:rPr lang="en-US" sz="2800" kern="1200" dirty="0" smtClean="0"/>
            <a:t> </a:t>
          </a:r>
          <a:r>
            <a:rPr lang="en-US" sz="2800" kern="1200" dirty="0" err="1" smtClean="0"/>
            <a:t>পারবে</a:t>
          </a:r>
          <a:endParaRPr lang="en-US" sz="2800" kern="1200" dirty="0"/>
        </a:p>
      </dsp:txBody>
      <dsp:txXfrm>
        <a:off x="59399" y="1485759"/>
        <a:ext cx="12073202" cy="1098002"/>
      </dsp:txXfrm>
    </dsp:sp>
    <dsp:sp modelId="{66CD658B-A662-4B19-A3B3-55DE1A2C494B}">
      <dsp:nvSpPr>
        <dsp:cNvPr id="0" name=""/>
        <dsp:cNvSpPr/>
      </dsp:nvSpPr>
      <dsp:spPr>
        <a:xfrm>
          <a:off x="0" y="2830360"/>
          <a:ext cx="12192000" cy="1216800"/>
        </a:xfrm>
        <a:prstGeom prst="roundRect">
          <a:avLst/>
        </a:prstGeom>
        <a:solidFill>
          <a:schemeClr val="accent6">
            <a:lumMod val="20000"/>
            <a:lumOff val="80000"/>
          </a:schemeClr>
        </a:solidFill>
        <a:ln w="6350" cap="flat" cmpd="sng" algn="ctr">
          <a:solidFill>
            <a:schemeClr val="accent6"/>
          </a:solidFill>
          <a:prstDash val="solid"/>
          <a:miter lim="800000"/>
        </a:ln>
        <a:effectLst/>
        <a:scene3d>
          <a:camera prst="orthographicFront"/>
          <a:lightRig rig="threePt" dir="t"/>
        </a:scene3d>
        <a:sp3d>
          <a:bevelT prst="angle"/>
        </a:sp3d>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err="1" smtClean="0"/>
            <a:t>চাকমাদের</a:t>
          </a:r>
          <a:r>
            <a:rPr lang="en-US" sz="2800" kern="1200" dirty="0" smtClean="0"/>
            <a:t> </a:t>
          </a:r>
          <a:r>
            <a:rPr lang="en-US" sz="2800" kern="1200" dirty="0" err="1" smtClean="0"/>
            <a:t>আর্থ-সামাজিক</a:t>
          </a:r>
          <a:r>
            <a:rPr lang="en-US" sz="2800" kern="1200" dirty="0" smtClean="0"/>
            <a:t> ও </a:t>
          </a:r>
          <a:r>
            <a:rPr lang="en-US" sz="2800" kern="1200" dirty="0" err="1" smtClean="0"/>
            <a:t>সাংস্কৃতিক</a:t>
          </a:r>
          <a:r>
            <a:rPr lang="en-US" sz="2800" kern="1200" dirty="0" smtClean="0"/>
            <a:t> </a:t>
          </a:r>
          <a:r>
            <a:rPr lang="en-US" sz="2800" kern="1200" dirty="0" err="1" smtClean="0"/>
            <a:t>জীবনধারা</a:t>
          </a:r>
          <a:r>
            <a:rPr lang="en-US" sz="2800" kern="1200" dirty="0" smtClean="0"/>
            <a:t> </a:t>
          </a:r>
          <a:r>
            <a:rPr lang="en-US" sz="2800" kern="1200" dirty="0" err="1" smtClean="0"/>
            <a:t>ব্যাখ্যা</a:t>
          </a:r>
          <a:r>
            <a:rPr lang="en-US" sz="2800" kern="1200" dirty="0" smtClean="0"/>
            <a:t> </a:t>
          </a:r>
          <a:r>
            <a:rPr lang="en-US" sz="2800" kern="1200" dirty="0" err="1" smtClean="0"/>
            <a:t>করতে</a:t>
          </a:r>
          <a:r>
            <a:rPr lang="en-US" sz="2800" kern="1200" dirty="0" smtClean="0"/>
            <a:t> </a:t>
          </a:r>
          <a:r>
            <a:rPr lang="en-US" sz="2800" kern="1200" dirty="0" err="1" smtClean="0"/>
            <a:t>পারবে</a:t>
          </a:r>
          <a:endParaRPr lang="en-US" sz="2800" kern="1200" dirty="0"/>
        </a:p>
      </dsp:txBody>
      <dsp:txXfrm>
        <a:off x="59399" y="2889759"/>
        <a:ext cx="12073202" cy="1098002"/>
      </dsp:txXfrm>
    </dsp:sp>
    <dsp:sp modelId="{D731AF53-2F15-4F1A-8B26-A4A91CB1AC23}">
      <dsp:nvSpPr>
        <dsp:cNvPr id="0" name=""/>
        <dsp:cNvSpPr/>
      </dsp:nvSpPr>
      <dsp:spPr>
        <a:xfrm>
          <a:off x="0" y="4234360"/>
          <a:ext cx="12192000" cy="1216800"/>
        </a:xfrm>
        <a:prstGeom prst="roundRect">
          <a:avLst/>
        </a:prstGeom>
        <a:solidFill>
          <a:schemeClr val="accent5">
            <a:lumMod val="20000"/>
            <a:lumOff val="80000"/>
          </a:schemeClr>
        </a:solidFill>
        <a:ln w="6350" cap="flat" cmpd="sng" algn="ctr">
          <a:solidFill>
            <a:schemeClr val="accent5"/>
          </a:solidFill>
          <a:prstDash val="solid"/>
          <a:miter lim="800000"/>
        </a:ln>
        <a:effectLst/>
        <a:scene3d>
          <a:camera prst="orthographicFront"/>
          <a:lightRig rig="threePt" dir="t"/>
        </a:scene3d>
        <a:sp3d>
          <a:bevelT prst="angle"/>
        </a:sp3d>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err="1" smtClean="0"/>
            <a:t>প্রত্যক্ষ</a:t>
          </a:r>
          <a:r>
            <a:rPr lang="en-US" sz="2400" kern="1200" dirty="0" smtClean="0"/>
            <a:t> </a:t>
          </a:r>
          <a:r>
            <a:rPr lang="en-US" sz="2400" kern="1200" dirty="0" err="1" smtClean="0"/>
            <a:t>অংশগ্রহন</a:t>
          </a:r>
          <a:r>
            <a:rPr lang="en-US" sz="2400" kern="1200" dirty="0" smtClean="0"/>
            <a:t> ও </a:t>
          </a:r>
          <a:r>
            <a:rPr lang="en-US" sz="2400" kern="1200" dirty="0" err="1" smtClean="0"/>
            <a:t>পর্যবেক্ষনের</a:t>
          </a:r>
          <a:r>
            <a:rPr lang="en-US" sz="2400" kern="1200" dirty="0" smtClean="0"/>
            <a:t> </a:t>
          </a:r>
          <a:r>
            <a:rPr lang="en-US" sz="2400" kern="1200" dirty="0" err="1" smtClean="0"/>
            <a:t>মাধ্যমে</a:t>
          </a:r>
          <a:r>
            <a:rPr lang="en-US" sz="2400" kern="1200" dirty="0" smtClean="0"/>
            <a:t> </a:t>
          </a:r>
          <a:r>
            <a:rPr lang="en-US" sz="2400" kern="1200" dirty="0" err="1" smtClean="0"/>
            <a:t>চাকমাদের</a:t>
          </a:r>
          <a:r>
            <a:rPr lang="en-US" sz="2400" kern="1200" dirty="0" smtClean="0"/>
            <a:t> </a:t>
          </a:r>
          <a:r>
            <a:rPr lang="en-US" sz="2400" kern="1200" dirty="0" err="1" smtClean="0"/>
            <a:t>জীবনধারা</a:t>
          </a:r>
          <a:r>
            <a:rPr lang="en-US" sz="2400" kern="1200" dirty="0" smtClean="0"/>
            <a:t> </a:t>
          </a:r>
          <a:r>
            <a:rPr lang="en-US" sz="2400" kern="1200" dirty="0" err="1" smtClean="0"/>
            <a:t>সম্পর্কে</a:t>
          </a:r>
          <a:r>
            <a:rPr lang="en-US" sz="2400" kern="1200" dirty="0" smtClean="0"/>
            <a:t> </a:t>
          </a:r>
          <a:r>
            <a:rPr lang="en-US" sz="2400" kern="1200" dirty="0" err="1" smtClean="0"/>
            <a:t>প্রতিবেদন</a:t>
          </a:r>
          <a:r>
            <a:rPr lang="en-US" sz="2400" kern="1200" dirty="0" smtClean="0"/>
            <a:t> </a:t>
          </a:r>
          <a:r>
            <a:rPr lang="en-US" sz="2400" kern="1200" dirty="0" err="1" smtClean="0"/>
            <a:t>তৈরী</a:t>
          </a:r>
          <a:r>
            <a:rPr lang="en-US" sz="2400" kern="1200" dirty="0" smtClean="0"/>
            <a:t> </a:t>
          </a:r>
          <a:r>
            <a:rPr lang="en-US" sz="2400" kern="1200" dirty="0" err="1" smtClean="0"/>
            <a:t>করতে</a:t>
          </a:r>
          <a:r>
            <a:rPr lang="en-US" sz="2400" kern="1200" dirty="0" smtClean="0"/>
            <a:t> </a:t>
          </a:r>
          <a:r>
            <a:rPr lang="en-US" sz="2400" kern="1200" dirty="0" err="1" smtClean="0"/>
            <a:t>পারবে</a:t>
          </a:r>
          <a:endParaRPr lang="en-US" sz="2400" kern="1200" dirty="0"/>
        </a:p>
      </dsp:txBody>
      <dsp:txXfrm>
        <a:off x="59399" y="4293759"/>
        <a:ext cx="12073202"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2FC75-74BC-48AF-A590-732DAD8FF9D7}">
      <dsp:nvSpPr>
        <dsp:cNvPr id="0" name=""/>
        <dsp:cNvSpPr/>
      </dsp:nvSpPr>
      <dsp:spPr>
        <a:xfrm>
          <a:off x="914399" y="0"/>
          <a:ext cx="10363200" cy="875762"/>
        </a:xfrm>
        <a:prstGeom prst="rightArrow">
          <a:avLst/>
        </a:prstGeom>
        <a:solidFill>
          <a:srgbClr val="FF99FF"/>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contrasting" dir="t">
            <a:rot lat="0" lon="0" rev="1200000"/>
          </a:lightRig>
        </a:scene3d>
        <a:sp3d z="-300000" prstMaterial="matte">
          <a:bevelT w="127000" h="63500"/>
        </a:sp3d>
      </dsp:spPr>
      <dsp:style>
        <a:lnRef idx="1">
          <a:scrgbClr r="0" g="0" b="0"/>
        </a:lnRef>
        <a:fillRef idx="1">
          <a:scrgbClr r="0" g="0" b="0"/>
        </a:fillRef>
        <a:effectRef idx="0">
          <a:scrgbClr r="0" g="0" b="0"/>
        </a:effectRef>
        <a:fontRef idx="minor"/>
      </dsp:style>
    </dsp:sp>
    <dsp:sp modelId="{C620FED2-DE66-4AD0-B8D3-EE848F4BE5D2}">
      <dsp:nvSpPr>
        <dsp:cNvPr id="0" name=""/>
        <dsp:cNvSpPr/>
      </dsp:nvSpPr>
      <dsp:spPr>
        <a:xfrm>
          <a:off x="3733799" y="0"/>
          <a:ext cx="4724400" cy="875762"/>
        </a:xfrm>
        <a:prstGeom prst="roundRect">
          <a:avLst/>
        </a:prstGeom>
        <a:solidFill>
          <a:schemeClr val="bg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err="1" smtClean="0">
              <a:solidFill>
                <a:sysClr val="windowText" lastClr="000000"/>
              </a:solidFill>
            </a:rPr>
            <a:t>উপস্থাপন</a:t>
          </a:r>
          <a:r>
            <a:rPr lang="bn-IN" sz="2800" kern="1200" dirty="0" smtClean="0">
              <a:solidFill>
                <a:sysClr val="windowText" lastClr="000000"/>
              </a:solidFill>
            </a:rPr>
            <a:t>(৪০মিনিট)</a:t>
          </a:r>
          <a:endParaRPr lang="en-US" sz="4800" kern="1200" dirty="0">
            <a:solidFill>
              <a:sysClr val="windowText" lastClr="000000"/>
            </a:solidFill>
          </a:endParaRPr>
        </a:p>
      </dsp:txBody>
      <dsp:txXfrm>
        <a:off x="3776550" y="42751"/>
        <a:ext cx="4638898" cy="7902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8D225-D788-48A0-BFA7-FADE550ADF85}">
      <dsp:nvSpPr>
        <dsp:cNvPr id="0" name=""/>
        <dsp:cNvSpPr/>
      </dsp:nvSpPr>
      <dsp:spPr>
        <a:xfrm>
          <a:off x="914399" y="0"/>
          <a:ext cx="10363200" cy="695457"/>
        </a:xfrm>
        <a:prstGeom prst="rightArrow">
          <a:avLst/>
        </a:prstGeom>
        <a:solidFill>
          <a:srgbClr val="FF99FF"/>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0">
          <a:scrgbClr r="0" g="0" b="0"/>
        </a:lnRef>
        <a:fillRef idx="3">
          <a:scrgbClr r="0" g="0" b="0"/>
        </a:fillRef>
        <a:effectRef idx="0">
          <a:scrgbClr r="0" g="0" b="0"/>
        </a:effectRef>
        <a:fontRef idx="minor"/>
      </dsp:style>
    </dsp:sp>
    <dsp:sp modelId="{401F83C1-55A1-417F-8665-F087632B580D}">
      <dsp:nvSpPr>
        <dsp:cNvPr id="0" name=""/>
        <dsp:cNvSpPr/>
      </dsp:nvSpPr>
      <dsp:spPr>
        <a:xfrm>
          <a:off x="3056182" y="0"/>
          <a:ext cx="6079634" cy="695457"/>
        </a:xfrm>
        <a:prstGeom prst="roundRect">
          <a:avLst/>
        </a:prstGeom>
        <a:solidFill>
          <a:schemeClr val="bg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endParaRPr lang="bn-IN" sz="900" kern="1200" dirty="0" smtClean="0">
            <a:solidFill>
              <a:sysClr val="windowText" lastClr="000000"/>
            </a:solidFill>
          </a:endParaRPr>
        </a:p>
        <a:p>
          <a:pPr lvl="0" algn="ctr" defTabSz="400050" rtl="0">
            <a:lnSpc>
              <a:spcPct val="90000"/>
            </a:lnSpc>
            <a:spcBef>
              <a:spcPct val="0"/>
            </a:spcBef>
            <a:spcAft>
              <a:spcPct val="35000"/>
            </a:spcAft>
          </a:pPr>
          <a:r>
            <a:rPr lang="en-US" sz="3200" kern="1200" dirty="0" err="1" smtClean="0">
              <a:solidFill>
                <a:sysClr val="windowText" lastClr="000000"/>
              </a:solidFill>
            </a:rPr>
            <a:t>চাকমাদের</a:t>
          </a:r>
          <a:r>
            <a:rPr lang="en-US" sz="3200" kern="1200" dirty="0" smtClean="0">
              <a:solidFill>
                <a:sysClr val="windowText" lastClr="000000"/>
              </a:solidFill>
            </a:rPr>
            <a:t> </a:t>
          </a:r>
          <a:r>
            <a:rPr lang="en-US" sz="3200" kern="1200" dirty="0" err="1" smtClean="0">
              <a:solidFill>
                <a:sysClr val="windowText" lastClr="000000"/>
              </a:solidFill>
            </a:rPr>
            <a:t>সমাজব্যবস্থাঃ</a:t>
          </a:r>
          <a:r>
            <a:rPr lang="en-US" sz="3200" kern="1200" dirty="0" smtClean="0">
              <a:solidFill>
                <a:sysClr val="windowText" lastClr="000000"/>
              </a:solidFill>
            </a:rPr>
            <a:t/>
          </a:r>
          <a:br>
            <a:rPr lang="en-US" sz="3200" kern="1200" dirty="0" smtClean="0">
              <a:solidFill>
                <a:sysClr val="windowText" lastClr="000000"/>
              </a:solidFill>
            </a:rPr>
          </a:br>
          <a:endParaRPr lang="en-US" sz="3200" kern="1200" dirty="0">
            <a:solidFill>
              <a:sysClr val="windowText" lastClr="000000"/>
            </a:solidFill>
          </a:endParaRPr>
        </a:p>
      </dsp:txBody>
      <dsp:txXfrm>
        <a:off x="3090131" y="33949"/>
        <a:ext cx="6011736" cy="6275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68FB9-C2F9-4D3F-8B82-8540645C8F7B}">
      <dsp:nvSpPr>
        <dsp:cNvPr id="0" name=""/>
        <dsp:cNvSpPr/>
      </dsp:nvSpPr>
      <dsp:spPr>
        <a:xfrm>
          <a:off x="920114" y="0"/>
          <a:ext cx="10427970" cy="565137"/>
        </a:xfrm>
        <a:prstGeom prst="rightArrow">
          <a:avLst/>
        </a:prstGeom>
        <a:solidFill>
          <a:srgbClr val="FF99FF"/>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0">
          <a:scrgbClr r="0" g="0" b="0"/>
        </a:lnRef>
        <a:fillRef idx="3">
          <a:scrgbClr r="0" g="0" b="0"/>
        </a:fillRef>
        <a:effectRef idx="0">
          <a:scrgbClr r="0" g="0" b="0"/>
        </a:effectRef>
        <a:fontRef idx="minor"/>
      </dsp:style>
    </dsp:sp>
    <dsp:sp modelId="{67952132-F828-4937-82E8-87899E5E815C}">
      <dsp:nvSpPr>
        <dsp:cNvPr id="0" name=""/>
        <dsp:cNvSpPr/>
      </dsp:nvSpPr>
      <dsp:spPr>
        <a:xfrm>
          <a:off x="3845700" y="0"/>
          <a:ext cx="4576799" cy="565137"/>
        </a:xfrm>
        <a:prstGeom prst="roundRect">
          <a:avLst/>
        </a:prstGeom>
        <a:solidFill>
          <a:schemeClr val="bg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bn-IN" sz="1900" kern="1200" dirty="0" smtClean="0">
              <a:solidFill>
                <a:schemeClr val="tx1"/>
              </a:solidFill>
            </a:rPr>
            <a:t>চাকমাদের সাংস্কৃতিক জীবনধারা</a:t>
          </a:r>
          <a:endParaRPr lang="en-US" sz="1900" kern="1200" dirty="0">
            <a:solidFill>
              <a:schemeClr val="tx1"/>
            </a:solidFill>
          </a:endParaRPr>
        </a:p>
      </dsp:txBody>
      <dsp:txXfrm>
        <a:off x="3873288" y="27588"/>
        <a:ext cx="4521623" cy="5099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FB32E-F077-48C8-9E2B-77BC958DBE93}">
      <dsp:nvSpPr>
        <dsp:cNvPr id="0" name=""/>
        <dsp:cNvSpPr/>
      </dsp:nvSpPr>
      <dsp:spPr>
        <a:xfrm>
          <a:off x="1294780" y="0"/>
          <a:ext cx="3145536" cy="3145536"/>
        </a:xfrm>
        <a:prstGeom prst="ellipse">
          <a:avLst/>
        </a:prstGeom>
        <a:solidFill>
          <a:schemeClr val="accent6"/>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bn-BD" sz="4400" b="1" kern="1200" dirty="0" smtClean="0">
              <a:latin typeface="NikoshBAN" pitchFamily="2" charset="0"/>
              <a:cs typeface="NikoshBAN" pitchFamily="2" charset="0"/>
            </a:rPr>
            <a:t>নাদেংখারা</a:t>
          </a:r>
          <a:endParaRPr lang="bn-IN" sz="4400" b="1" kern="1200" dirty="0" smtClean="0">
            <a:latin typeface="NikoshBAN" pitchFamily="2" charset="0"/>
            <a:cs typeface="NikoshBAN" pitchFamily="2" charset="0"/>
          </a:endParaRPr>
        </a:p>
        <a:p>
          <a:pPr lvl="0" algn="ctr" defTabSz="1955800">
            <a:lnSpc>
              <a:spcPct val="90000"/>
            </a:lnSpc>
            <a:spcBef>
              <a:spcPct val="0"/>
            </a:spcBef>
            <a:spcAft>
              <a:spcPct val="35000"/>
            </a:spcAft>
          </a:pPr>
          <a:r>
            <a:rPr lang="bn-IN" sz="2400" b="1" kern="1200" dirty="0" smtClean="0">
              <a:latin typeface="NikoshBAN" pitchFamily="2" charset="0"/>
              <a:cs typeface="NikoshBAN" pitchFamily="2" charset="0"/>
            </a:rPr>
            <a:t>জলকেলি</a:t>
          </a:r>
          <a:endParaRPr lang="bn-BD" sz="4400" b="1" kern="1200" dirty="0" smtClean="0">
            <a:latin typeface="NikoshBAN" pitchFamily="2" charset="0"/>
            <a:cs typeface="NikoshBAN" pitchFamily="2" charset="0"/>
          </a:endParaRPr>
        </a:p>
      </dsp:txBody>
      <dsp:txXfrm>
        <a:off x="1714185" y="550468"/>
        <a:ext cx="2306727" cy="1415491"/>
      </dsp:txXfrm>
    </dsp:sp>
    <dsp:sp modelId="{3D0F412B-FB8C-4ADD-914A-7B1D654D0651}">
      <dsp:nvSpPr>
        <dsp:cNvPr id="0" name=""/>
        <dsp:cNvSpPr/>
      </dsp:nvSpPr>
      <dsp:spPr>
        <a:xfrm>
          <a:off x="2659517" y="2030832"/>
          <a:ext cx="3145536" cy="3145536"/>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bn-BD" sz="2900" kern="1200" dirty="0" smtClean="0">
            <a:latin typeface="NikoshBAN" pitchFamily="2" charset="0"/>
            <a:cs typeface="NikoshBAN" pitchFamily="2" charset="0"/>
          </a:endParaRPr>
        </a:p>
        <a:p>
          <a:pPr lvl="0" algn="ctr" defTabSz="1289050">
            <a:lnSpc>
              <a:spcPct val="90000"/>
            </a:lnSpc>
            <a:spcBef>
              <a:spcPct val="0"/>
            </a:spcBef>
            <a:spcAft>
              <a:spcPct val="35000"/>
            </a:spcAft>
          </a:pPr>
          <a:r>
            <a:rPr lang="bn-BD" sz="4400" b="1" kern="1200" dirty="0" smtClean="0">
              <a:solidFill>
                <a:srgbClr val="002060"/>
              </a:solidFill>
              <a:latin typeface="NikoshBAN" pitchFamily="2" charset="0"/>
              <a:cs typeface="NikoshBAN" pitchFamily="2" charset="0"/>
            </a:rPr>
            <a:t>ঘিলাখারা</a:t>
          </a:r>
          <a:endParaRPr lang="bn-IN" sz="4400" b="1" kern="1200" dirty="0" smtClean="0">
            <a:solidFill>
              <a:srgbClr val="002060"/>
            </a:solidFill>
            <a:latin typeface="NikoshBAN" pitchFamily="2" charset="0"/>
            <a:cs typeface="NikoshBAN" pitchFamily="2" charset="0"/>
          </a:endParaRPr>
        </a:p>
        <a:p>
          <a:pPr lvl="0" algn="ctr" defTabSz="1289050">
            <a:lnSpc>
              <a:spcPct val="90000"/>
            </a:lnSpc>
            <a:spcBef>
              <a:spcPct val="0"/>
            </a:spcBef>
            <a:spcAft>
              <a:spcPct val="35000"/>
            </a:spcAft>
          </a:pPr>
          <a:r>
            <a:rPr lang="bn-IN" sz="2000" b="1" kern="1200" dirty="0" smtClean="0">
              <a:solidFill>
                <a:srgbClr val="002060"/>
              </a:solidFill>
              <a:latin typeface="NikoshBAN" pitchFamily="2" charset="0"/>
              <a:cs typeface="NikoshBAN" pitchFamily="2" charset="0"/>
            </a:rPr>
            <a:t>বিচি দিয়ে মেয়েদের খেলা</a:t>
          </a:r>
          <a:endParaRPr lang="bn-BD" sz="4400" b="1" kern="1200" dirty="0" smtClean="0">
            <a:solidFill>
              <a:srgbClr val="002060"/>
            </a:solidFill>
            <a:latin typeface="NikoshBAN" pitchFamily="2" charset="0"/>
            <a:cs typeface="NikoshBAN" pitchFamily="2" charset="0"/>
          </a:endParaRPr>
        </a:p>
        <a:p>
          <a:pPr lvl="0" algn="ctr" defTabSz="1289050">
            <a:lnSpc>
              <a:spcPct val="90000"/>
            </a:lnSpc>
            <a:spcBef>
              <a:spcPct val="0"/>
            </a:spcBef>
            <a:spcAft>
              <a:spcPct val="35000"/>
            </a:spcAft>
          </a:pPr>
          <a:endParaRPr lang="en-US" sz="2900" kern="1200" dirty="0">
            <a:latin typeface="NikoshBAN" pitchFamily="2" charset="0"/>
            <a:cs typeface="NikoshBAN" pitchFamily="2" charset="0"/>
          </a:endParaRPr>
        </a:p>
      </dsp:txBody>
      <dsp:txXfrm>
        <a:off x="3621527" y="2843429"/>
        <a:ext cx="1887322" cy="1730045"/>
      </dsp:txXfrm>
    </dsp:sp>
    <dsp:sp modelId="{18809F67-72D3-48F6-AE37-317655898771}">
      <dsp:nvSpPr>
        <dsp:cNvPr id="0" name=""/>
        <dsp:cNvSpPr/>
      </dsp:nvSpPr>
      <dsp:spPr>
        <a:xfrm>
          <a:off x="0" y="2115446"/>
          <a:ext cx="3145536" cy="3145536"/>
        </a:xfrm>
        <a:prstGeom prst="ellipse">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dk1"/>
        </a:lnRef>
        <a:fillRef idx="3">
          <a:schemeClr val="dk1"/>
        </a:fillRef>
        <a:effectRef idx="2">
          <a:schemeClr val="dk1"/>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bn-BD" sz="2900" kern="1200" dirty="0" smtClean="0">
            <a:latin typeface="NikoshBAN" pitchFamily="2" charset="0"/>
            <a:cs typeface="NikoshBAN" pitchFamily="2" charset="0"/>
          </a:endParaRPr>
        </a:p>
        <a:p>
          <a:pPr lvl="0" algn="ctr" defTabSz="1289050">
            <a:lnSpc>
              <a:spcPct val="90000"/>
            </a:lnSpc>
            <a:spcBef>
              <a:spcPct val="0"/>
            </a:spcBef>
            <a:spcAft>
              <a:spcPct val="35000"/>
            </a:spcAft>
          </a:pPr>
          <a:r>
            <a:rPr lang="bn-BD" sz="4800" b="1" kern="1200" dirty="0" smtClean="0">
              <a:solidFill>
                <a:srgbClr val="FFFF00"/>
              </a:solidFill>
              <a:latin typeface="NikoshBAN" pitchFamily="2" charset="0"/>
              <a:cs typeface="NikoshBAN" pitchFamily="2" charset="0"/>
            </a:rPr>
            <a:t>গুদুখারা</a:t>
          </a:r>
          <a:endParaRPr lang="bn-IN" sz="4800" b="1" kern="1200" dirty="0" smtClean="0">
            <a:solidFill>
              <a:srgbClr val="FFFF00"/>
            </a:solidFill>
            <a:latin typeface="NikoshBAN" pitchFamily="2" charset="0"/>
            <a:cs typeface="NikoshBAN" pitchFamily="2" charset="0"/>
          </a:endParaRPr>
        </a:p>
        <a:p>
          <a:pPr lvl="0" algn="ctr" defTabSz="1289050">
            <a:lnSpc>
              <a:spcPct val="90000"/>
            </a:lnSpc>
            <a:spcBef>
              <a:spcPct val="0"/>
            </a:spcBef>
            <a:spcAft>
              <a:spcPct val="35000"/>
            </a:spcAft>
          </a:pPr>
          <a:r>
            <a:rPr lang="bn-IN" sz="2800" b="1" kern="1200" dirty="0" smtClean="0">
              <a:solidFill>
                <a:srgbClr val="FFFF00"/>
              </a:solidFill>
              <a:latin typeface="NikoshBAN" pitchFamily="2" charset="0"/>
              <a:cs typeface="NikoshBAN" pitchFamily="2" charset="0"/>
            </a:rPr>
            <a:t>হাডুডু</a:t>
          </a:r>
          <a:endParaRPr lang="bn-BD" sz="2800" b="1" kern="1200" dirty="0" smtClean="0">
            <a:solidFill>
              <a:srgbClr val="FFFF00"/>
            </a:solidFill>
            <a:latin typeface="NikoshBAN" pitchFamily="2" charset="0"/>
            <a:cs typeface="NikoshBAN" pitchFamily="2" charset="0"/>
          </a:endParaRPr>
        </a:p>
        <a:p>
          <a:pPr lvl="0" algn="ctr" defTabSz="1289050">
            <a:lnSpc>
              <a:spcPct val="90000"/>
            </a:lnSpc>
            <a:spcBef>
              <a:spcPct val="0"/>
            </a:spcBef>
            <a:spcAft>
              <a:spcPct val="35000"/>
            </a:spcAft>
          </a:pPr>
          <a:endParaRPr lang="en-US" sz="2900" kern="1200" dirty="0"/>
        </a:p>
      </dsp:txBody>
      <dsp:txXfrm>
        <a:off x="296204" y="2928043"/>
        <a:ext cx="1887322" cy="17300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1CFA6-3124-46EA-8A2B-7ACBAEEBC4FF}">
      <dsp:nvSpPr>
        <dsp:cNvPr id="0" name=""/>
        <dsp:cNvSpPr/>
      </dsp:nvSpPr>
      <dsp:spPr>
        <a:xfrm>
          <a:off x="914399" y="0"/>
          <a:ext cx="10363200" cy="651163"/>
        </a:xfrm>
        <a:prstGeom prst="rightArrow">
          <a:avLst/>
        </a:prstGeom>
        <a:solidFill>
          <a:srgbClr val="FF99FF"/>
        </a:soli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sp>
    <dsp:sp modelId="{E2843B1F-B817-487C-BBE3-2EAC47CEFF91}">
      <dsp:nvSpPr>
        <dsp:cNvPr id="0" name=""/>
        <dsp:cNvSpPr/>
      </dsp:nvSpPr>
      <dsp:spPr>
        <a:xfrm>
          <a:off x="3225508" y="0"/>
          <a:ext cx="5740982" cy="651163"/>
        </a:xfrm>
        <a:prstGeom prst="roundRect">
          <a:avLst/>
        </a:prstGeom>
        <a:solidFill>
          <a:schemeClr val="accent4">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err="1" smtClean="0">
              <a:solidFill>
                <a:schemeClr val="tx1"/>
              </a:solidFill>
            </a:rPr>
            <a:t>দলীয়</a:t>
          </a:r>
          <a:r>
            <a:rPr lang="en-US" sz="4000" b="1" kern="1200" dirty="0" smtClean="0">
              <a:solidFill>
                <a:schemeClr val="tx1"/>
              </a:solidFill>
            </a:rPr>
            <a:t> </a:t>
          </a:r>
          <a:r>
            <a:rPr lang="en-US" sz="4000" b="1" kern="1200" dirty="0" err="1" smtClean="0">
              <a:solidFill>
                <a:schemeClr val="tx1"/>
              </a:solidFill>
            </a:rPr>
            <a:t>কাজ</a:t>
          </a:r>
          <a:r>
            <a:rPr lang="bn-IN" sz="2400" b="0" kern="1200" dirty="0" smtClean="0">
              <a:solidFill>
                <a:schemeClr val="tx1"/>
              </a:solidFill>
            </a:rPr>
            <a:t>(১০মিনিট)</a:t>
          </a:r>
          <a:endParaRPr lang="en-US" sz="4000" b="0" kern="1200" dirty="0">
            <a:solidFill>
              <a:schemeClr val="tx1"/>
            </a:solidFill>
          </a:endParaRPr>
        </a:p>
      </dsp:txBody>
      <dsp:txXfrm>
        <a:off x="3257295" y="31787"/>
        <a:ext cx="5677408" cy="5875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7D4AC-D204-4196-8D9D-52E621B3A741}">
      <dsp:nvSpPr>
        <dsp:cNvPr id="0" name=""/>
        <dsp:cNvSpPr/>
      </dsp:nvSpPr>
      <dsp:spPr>
        <a:xfrm>
          <a:off x="914399" y="0"/>
          <a:ext cx="10363200" cy="772730"/>
        </a:xfrm>
        <a:prstGeom prst="rightArrow">
          <a:avLst/>
        </a:prstGeom>
        <a:solidFill>
          <a:srgbClr val="FF99FF"/>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0">
          <a:scrgbClr r="0" g="0" b="0"/>
        </a:lnRef>
        <a:fillRef idx="3">
          <a:scrgbClr r="0" g="0" b="0"/>
        </a:fillRef>
        <a:effectRef idx="0">
          <a:scrgbClr r="0" g="0" b="0"/>
        </a:effectRef>
        <a:fontRef idx="minor"/>
      </dsp:style>
    </dsp:sp>
    <dsp:sp modelId="{FA86E809-F8C0-4D8A-856F-D09CCA1BF8F8}">
      <dsp:nvSpPr>
        <dsp:cNvPr id="0" name=""/>
        <dsp:cNvSpPr/>
      </dsp:nvSpPr>
      <dsp:spPr>
        <a:xfrm>
          <a:off x="3498756" y="0"/>
          <a:ext cx="5194486" cy="772731"/>
        </a:xfrm>
        <a:prstGeom prst="roundRect">
          <a:avLst/>
        </a:prstGeom>
        <a:solidFill>
          <a:schemeClr val="accent2">
            <a:lumMod val="20000"/>
            <a:lumOff val="8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err="1" smtClean="0">
              <a:solidFill>
                <a:schemeClr val="tx1"/>
              </a:solidFill>
            </a:rPr>
            <a:t>মূল্যায়ন</a:t>
          </a:r>
          <a:r>
            <a:rPr lang="bn-IN" sz="2400" kern="1200" dirty="0" smtClean="0">
              <a:solidFill>
                <a:schemeClr val="tx1"/>
              </a:solidFill>
            </a:rPr>
            <a:t>(৫মিনিট)</a:t>
          </a:r>
          <a:endParaRPr lang="en-US" sz="4000" kern="1200" dirty="0">
            <a:solidFill>
              <a:schemeClr val="tx1"/>
            </a:solidFill>
          </a:endParaRPr>
        </a:p>
      </dsp:txBody>
      <dsp:txXfrm>
        <a:off x="3536478" y="37722"/>
        <a:ext cx="5119042" cy="6972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C208B-A843-4CF3-BB71-DB9DFE79D9AD}">
      <dsp:nvSpPr>
        <dsp:cNvPr id="0" name=""/>
        <dsp:cNvSpPr/>
      </dsp:nvSpPr>
      <dsp:spPr>
        <a:xfrm>
          <a:off x="0" y="0"/>
          <a:ext cx="1552677" cy="1552677"/>
        </a:xfrm>
        <a:prstGeom prst="pie">
          <a:avLst>
            <a:gd name="adj1" fmla="val 5400000"/>
            <a:gd name="adj2" fmla="val 1620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5384200-763C-4922-960E-E5C2A8F3DB69}">
      <dsp:nvSpPr>
        <dsp:cNvPr id="0" name=""/>
        <dsp:cNvSpPr/>
      </dsp:nvSpPr>
      <dsp:spPr>
        <a:xfrm>
          <a:off x="776338" y="0"/>
          <a:ext cx="11415661" cy="1552677"/>
        </a:xfrm>
        <a:prstGeom prst="rect">
          <a:avLst/>
        </a:prstGeom>
        <a:solidFill>
          <a:schemeClr val="bg1"/>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err="1" smtClean="0"/>
            <a:t>চাকমাদের</a:t>
          </a:r>
          <a:r>
            <a:rPr lang="en-US" sz="2400" kern="1200" dirty="0" smtClean="0"/>
            <a:t> </a:t>
          </a:r>
          <a:r>
            <a:rPr lang="en-US" sz="2400" kern="1200" dirty="0" err="1" smtClean="0"/>
            <a:t>আর্থ-সামাজিক</a:t>
          </a:r>
          <a:r>
            <a:rPr lang="en-US" sz="2400" kern="1200" dirty="0" smtClean="0"/>
            <a:t> ও </a:t>
          </a:r>
          <a:r>
            <a:rPr lang="en-US" sz="2400" kern="1200" dirty="0" err="1" smtClean="0"/>
            <a:t>সাংস্কৃতিক</a:t>
          </a:r>
          <a:r>
            <a:rPr lang="en-US" sz="2400" kern="1200" dirty="0" smtClean="0"/>
            <a:t> </a:t>
          </a:r>
          <a:r>
            <a:rPr lang="en-US" sz="2400" kern="1200" dirty="0" err="1" smtClean="0"/>
            <a:t>জীবনধারার</a:t>
          </a:r>
          <a:r>
            <a:rPr lang="en-US" sz="2400" kern="1200" dirty="0" smtClean="0"/>
            <a:t> </a:t>
          </a:r>
          <a:r>
            <a:rPr lang="en-US" sz="2400" kern="1200" dirty="0" err="1" smtClean="0"/>
            <a:t>ওপর</a:t>
          </a:r>
          <a:r>
            <a:rPr lang="en-US" sz="2400" kern="1200" dirty="0" smtClean="0"/>
            <a:t> </a:t>
          </a:r>
          <a:r>
            <a:rPr lang="en-US" sz="2400" kern="1200" dirty="0" err="1" smtClean="0"/>
            <a:t>একটি</a:t>
          </a:r>
          <a:r>
            <a:rPr lang="en-US" sz="2400" kern="1200" dirty="0" smtClean="0"/>
            <a:t> </a:t>
          </a:r>
          <a:r>
            <a:rPr lang="en-US" sz="2400" kern="1200" dirty="0" err="1" smtClean="0"/>
            <a:t>প্রতিবেদন</a:t>
          </a:r>
          <a:r>
            <a:rPr lang="en-US" sz="2400" kern="1200" dirty="0" smtClean="0"/>
            <a:t> </a:t>
          </a:r>
          <a:r>
            <a:rPr lang="en-US" sz="2400" kern="1200" dirty="0" err="1" smtClean="0"/>
            <a:t>তৈরী</a:t>
          </a:r>
          <a:r>
            <a:rPr lang="en-US" sz="2400" kern="1200" dirty="0" smtClean="0"/>
            <a:t> </a:t>
          </a:r>
          <a:r>
            <a:rPr lang="en-US" sz="2400" kern="1200" dirty="0" err="1" smtClean="0"/>
            <a:t>কর</a:t>
          </a:r>
          <a:r>
            <a:rPr lang="en-US" sz="2400" kern="1200" dirty="0" smtClean="0"/>
            <a:t>।</a:t>
          </a:r>
          <a:endParaRPr lang="en-US" sz="2400" kern="1200" dirty="0"/>
        </a:p>
      </dsp:txBody>
      <dsp:txXfrm>
        <a:off x="776338" y="0"/>
        <a:ext cx="11415661" cy="1552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66B09-1D91-42E3-B55C-1E6178BE245E}">
      <dsp:nvSpPr>
        <dsp:cNvPr id="0" name=""/>
        <dsp:cNvSpPr/>
      </dsp:nvSpPr>
      <dsp:spPr>
        <a:xfrm>
          <a:off x="0" y="24454"/>
          <a:ext cx="6053070" cy="658125"/>
        </a:xfrm>
        <a:prstGeom prst="roundRect">
          <a:avLst/>
        </a:prstGeom>
        <a:solidFill>
          <a:schemeClr val="accent2">
            <a:lumMod val="40000"/>
            <a:lumOff val="60000"/>
          </a:schemeClr>
        </a:solidFill>
        <a:ln>
          <a:noFill/>
        </a:ln>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bn-IN" sz="2500" b="1" kern="1200" dirty="0" smtClean="0">
              <a:solidFill>
                <a:sysClr val="windowText" lastClr="000000"/>
              </a:solidFill>
            </a:rPr>
            <a:t>                            </a:t>
          </a:r>
          <a:r>
            <a:rPr lang="en-US" sz="2500" b="1" kern="1200" dirty="0" err="1" smtClean="0">
              <a:solidFill>
                <a:sysClr val="windowText" lastClr="000000"/>
              </a:solidFill>
            </a:rPr>
            <a:t>শিক্ষক</a:t>
          </a:r>
          <a:r>
            <a:rPr lang="en-US" sz="2500" b="1" kern="1200" dirty="0" smtClean="0">
              <a:solidFill>
                <a:sysClr val="windowText" lastClr="000000"/>
              </a:solidFill>
            </a:rPr>
            <a:t> </a:t>
          </a:r>
          <a:r>
            <a:rPr lang="en-US" sz="2500" b="1" kern="1200" dirty="0" err="1" smtClean="0">
              <a:solidFill>
                <a:sysClr val="windowText" lastClr="000000"/>
              </a:solidFill>
            </a:rPr>
            <a:t>পরিচিতি</a:t>
          </a:r>
          <a:endParaRPr lang="en-US" sz="2500" kern="1200" dirty="0">
            <a:solidFill>
              <a:sysClr val="windowText" lastClr="000000"/>
            </a:solidFill>
          </a:endParaRPr>
        </a:p>
      </dsp:txBody>
      <dsp:txXfrm>
        <a:off x="32127" y="56581"/>
        <a:ext cx="5988816" cy="593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0D5C7-9A1E-46BE-B8A8-F46D82FBC5BC}">
      <dsp:nvSpPr>
        <dsp:cNvPr id="0" name=""/>
        <dsp:cNvSpPr/>
      </dsp:nvSpPr>
      <dsp:spPr>
        <a:xfrm>
          <a:off x="0" y="48964"/>
          <a:ext cx="5997575" cy="7113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err="1" smtClean="0"/>
            <a:t>মোঃ</a:t>
          </a:r>
          <a:r>
            <a:rPr lang="en-US" sz="2400" kern="1200" dirty="0" smtClean="0"/>
            <a:t> </a:t>
          </a:r>
          <a:r>
            <a:rPr lang="en-US" sz="2400" kern="1200" dirty="0" err="1" smtClean="0"/>
            <a:t>এনামুল</a:t>
          </a:r>
          <a:r>
            <a:rPr lang="en-US" sz="2400" kern="1200" dirty="0" smtClean="0"/>
            <a:t> </a:t>
          </a:r>
          <a:r>
            <a:rPr lang="en-US" sz="2400" kern="1200" dirty="0" err="1" smtClean="0"/>
            <a:t>হক</a:t>
          </a:r>
          <a:endParaRPr lang="en-US" sz="2400" kern="1200" dirty="0"/>
        </a:p>
      </dsp:txBody>
      <dsp:txXfrm>
        <a:off x="34726" y="83690"/>
        <a:ext cx="5928123" cy="641908"/>
      </dsp:txXfrm>
    </dsp:sp>
    <dsp:sp modelId="{B00D5FF4-192E-4610-BBB4-9C9ADA3D34E2}">
      <dsp:nvSpPr>
        <dsp:cNvPr id="0" name=""/>
        <dsp:cNvSpPr/>
      </dsp:nvSpPr>
      <dsp:spPr>
        <a:xfrm>
          <a:off x="0" y="851636"/>
          <a:ext cx="5997575" cy="7113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err="1" smtClean="0"/>
            <a:t>প্রভাষক</a:t>
          </a:r>
          <a:r>
            <a:rPr lang="en-US" sz="2400" kern="1200" dirty="0" smtClean="0"/>
            <a:t> </a:t>
          </a:r>
          <a:r>
            <a:rPr lang="en-US" sz="2400" kern="1200" dirty="0" err="1" smtClean="0"/>
            <a:t>সমাজবিজ্ঞান</a:t>
          </a:r>
          <a:endParaRPr lang="en-US" sz="2400" kern="1200" dirty="0"/>
        </a:p>
      </dsp:txBody>
      <dsp:txXfrm>
        <a:off x="34726" y="886362"/>
        <a:ext cx="5928123" cy="641908"/>
      </dsp:txXfrm>
    </dsp:sp>
    <dsp:sp modelId="{163B042B-7281-4B6D-A278-BF334C91E197}">
      <dsp:nvSpPr>
        <dsp:cNvPr id="0" name=""/>
        <dsp:cNvSpPr/>
      </dsp:nvSpPr>
      <dsp:spPr>
        <a:xfrm>
          <a:off x="0" y="1690564"/>
          <a:ext cx="5997575" cy="7113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err="1" smtClean="0"/>
            <a:t>কাকনহাট</a:t>
          </a:r>
          <a:r>
            <a:rPr lang="en-US" sz="2400" kern="1200" dirty="0" smtClean="0"/>
            <a:t> </a:t>
          </a:r>
          <a:r>
            <a:rPr lang="en-US" sz="2400" kern="1200" dirty="0" err="1" smtClean="0"/>
            <a:t>মহাবিদ্যালয়</a:t>
          </a:r>
          <a:endParaRPr lang="en-US" sz="2400" kern="1200" dirty="0"/>
        </a:p>
      </dsp:txBody>
      <dsp:txXfrm>
        <a:off x="34726" y="1725290"/>
        <a:ext cx="5928123" cy="641908"/>
      </dsp:txXfrm>
    </dsp:sp>
    <dsp:sp modelId="{A9A03C30-710D-428E-9E70-E66E46E2A97D}">
      <dsp:nvSpPr>
        <dsp:cNvPr id="0" name=""/>
        <dsp:cNvSpPr/>
      </dsp:nvSpPr>
      <dsp:spPr>
        <a:xfrm>
          <a:off x="0" y="2511364"/>
          <a:ext cx="5997575" cy="7113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err="1" smtClean="0"/>
            <a:t>গোদাগাড়ী,রাজশাহী</a:t>
          </a:r>
          <a:r>
            <a:rPr lang="en-US" sz="2400" kern="1200" dirty="0" smtClean="0"/>
            <a:t>।</a:t>
          </a:r>
          <a:endParaRPr lang="en-US" sz="2400" kern="1200" dirty="0"/>
        </a:p>
      </dsp:txBody>
      <dsp:txXfrm>
        <a:off x="34726" y="2546090"/>
        <a:ext cx="5928123" cy="641908"/>
      </dsp:txXfrm>
    </dsp:sp>
    <dsp:sp modelId="{757B120E-163C-47B8-BB35-60ACDC304A8E}">
      <dsp:nvSpPr>
        <dsp:cNvPr id="0" name=""/>
        <dsp:cNvSpPr/>
      </dsp:nvSpPr>
      <dsp:spPr>
        <a:xfrm>
          <a:off x="0" y="3350288"/>
          <a:ext cx="5997575" cy="7113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err="1" smtClean="0"/>
            <a:t>Mobaile</a:t>
          </a:r>
          <a:r>
            <a:rPr lang="en-US" sz="2800" kern="1200" dirty="0" smtClean="0"/>
            <a:t>:</a:t>
          </a:r>
          <a:r>
            <a:rPr lang="bn-IN" sz="2800" kern="1200" dirty="0" smtClean="0"/>
            <a:t> </a:t>
          </a:r>
          <a:r>
            <a:rPr lang="en-US" sz="2800" kern="1200" dirty="0" smtClean="0"/>
            <a:t>01715-041797</a:t>
          </a:r>
          <a:endParaRPr lang="en-US" sz="2800" kern="1200" dirty="0"/>
        </a:p>
      </dsp:txBody>
      <dsp:txXfrm>
        <a:off x="34726" y="3385014"/>
        <a:ext cx="5928123" cy="641908"/>
      </dsp:txXfrm>
    </dsp:sp>
    <dsp:sp modelId="{78177820-6CBB-41F1-9B41-3C15BE305F04}">
      <dsp:nvSpPr>
        <dsp:cNvPr id="0" name=""/>
        <dsp:cNvSpPr/>
      </dsp:nvSpPr>
      <dsp:spPr>
        <a:xfrm>
          <a:off x="0" y="4152964"/>
          <a:ext cx="5997575" cy="7113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err="1" smtClean="0"/>
            <a:t>Email:enamulbiroil@gmail.com</a:t>
          </a:r>
          <a:endParaRPr lang="en-US" sz="2000" kern="1200" dirty="0"/>
        </a:p>
      </dsp:txBody>
      <dsp:txXfrm>
        <a:off x="34726" y="4187690"/>
        <a:ext cx="5928123" cy="641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198BE-44B6-4486-A604-CF585CD8AC0A}">
      <dsp:nvSpPr>
        <dsp:cNvPr id="0" name=""/>
        <dsp:cNvSpPr/>
      </dsp:nvSpPr>
      <dsp:spPr>
        <a:xfrm>
          <a:off x="0" y="43"/>
          <a:ext cx="6035899" cy="630977"/>
        </a:xfrm>
        <a:prstGeom prst="roundRect">
          <a:avLst/>
        </a:prstGeom>
        <a:solidFill>
          <a:schemeClr val="accent2">
            <a:lumMod val="40000"/>
            <a:lumOff val="60000"/>
          </a:schemeClr>
        </a:solidFill>
        <a:ln>
          <a:noFill/>
        </a:ln>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0" kern="1200" dirty="0" err="1" smtClean="0">
              <a:solidFill>
                <a:sysClr val="windowText" lastClr="000000"/>
              </a:solidFill>
            </a:rPr>
            <a:t>পাঠ</a:t>
          </a:r>
          <a:r>
            <a:rPr lang="en-US" sz="3200" b="0" kern="1200" dirty="0" smtClean="0">
              <a:solidFill>
                <a:sysClr val="windowText" lastClr="000000"/>
              </a:solidFill>
            </a:rPr>
            <a:t> </a:t>
          </a:r>
          <a:r>
            <a:rPr lang="en-US" sz="3200" b="0" kern="1200" dirty="0" err="1" smtClean="0">
              <a:solidFill>
                <a:sysClr val="windowText" lastClr="000000"/>
              </a:solidFill>
            </a:rPr>
            <a:t>পরিচিতি</a:t>
          </a:r>
          <a:r>
            <a:rPr lang="bn-IN" sz="3200" b="1" kern="1200" dirty="0" smtClean="0">
              <a:solidFill>
                <a:sysClr val="windowText" lastClr="000000"/>
              </a:solidFill>
            </a:rPr>
            <a:t>             </a:t>
          </a:r>
          <a:endParaRPr lang="en-US" sz="3200" kern="1200" dirty="0">
            <a:solidFill>
              <a:sysClr val="windowText" lastClr="000000"/>
            </a:solidFill>
          </a:endParaRPr>
        </a:p>
      </dsp:txBody>
      <dsp:txXfrm>
        <a:off x="30802" y="30845"/>
        <a:ext cx="5974295" cy="5693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C076C-59AC-4936-BD9C-8445E5E4CFDA}">
      <dsp:nvSpPr>
        <dsp:cNvPr id="0" name=""/>
        <dsp:cNvSpPr/>
      </dsp:nvSpPr>
      <dsp:spPr>
        <a:xfrm>
          <a:off x="0" y="0"/>
          <a:ext cx="6019800" cy="73008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bn-IN" sz="2000" kern="1200" dirty="0" smtClean="0"/>
            <a:t> </a:t>
          </a:r>
          <a:r>
            <a:rPr lang="en-US" sz="2000" kern="1200" dirty="0" err="1" smtClean="0"/>
            <a:t>শ্রেণিঃএকাদশ-দ্বাদশ</a:t>
          </a:r>
          <a:endParaRPr lang="en-US" sz="3200" kern="1200" dirty="0"/>
        </a:p>
      </dsp:txBody>
      <dsp:txXfrm>
        <a:off x="35640" y="35640"/>
        <a:ext cx="5948520" cy="658800"/>
      </dsp:txXfrm>
    </dsp:sp>
    <dsp:sp modelId="{ACA35453-F4E3-405C-8607-C22B528B05A3}">
      <dsp:nvSpPr>
        <dsp:cNvPr id="0" name=""/>
        <dsp:cNvSpPr/>
      </dsp:nvSpPr>
      <dsp:spPr>
        <a:xfrm>
          <a:off x="0" y="852142"/>
          <a:ext cx="6019800" cy="73008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bn-IN" sz="2000" kern="1200" dirty="0" smtClean="0"/>
            <a:t> </a:t>
          </a:r>
          <a:r>
            <a:rPr lang="en-US" sz="2000" kern="1200" dirty="0" err="1" smtClean="0"/>
            <a:t>বিষয়ঃসমাজবিজ্ঞান</a:t>
          </a:r>
          <a:endParaRPr lang="en-US" sz="2800" kern="1200" dirty="0"/>
        </a:p>
      </dsp:txBody>
      <dsp:txXfrm>
        <a:off x="35640" y="887782"/>
        <a:ext cx="5948520" cy="658800"/>
      </dsp:txXfrm>
    </dsp:sp>
    <dsp:sp modelId="{2A142E5A-C621-4A97-B976-8FF6322AC311}">
      <dsp:nvSpPr>
        <dsp:cNvPr id="0" name=""/>
        <dsp:cNvSpPr/>
      </dsp:nvSpPr>
      <dsp:spPr>
        <a:xfrm>
          <a:off x="0" y="1712896"/>
          <a:ext cx="6019800" cy="73008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bn-IN" sz="2000" kern="1200" dirty="0" smtClean="0"/>
            <a:t> </a:t>
          </a:r>
          <a:r>
            <a:rPr lang="en-US" sz="2000" kern="1200" dirty="0" err="1" smtClean="0"/>
            <a:t>চতুর্থ</a:t>
          </a:r>
          <a:r>
            <a:rPr lang="en-US" sz="2000" kern="1200" dirty="0" smtClean="0"/>
            <a:t> </a:t>
          </a:r>
          <a:r>
            <a:rPr lang="en-US" sz="2000" kern="1200" dirty="0" err="1" smtClean="0"/>
            <a:t>অধ্যায়ঃবাংলাদেশের</a:t>
          </a:r>
          <a:r>
            <a:rPr lang="en-US" sz="2000" kern="1200" dirty="0" smtClean="0"/>
            <a:t> </a:t>
          </a:r>
          <a:r>
            <a:rPr lang="en-US" sz="2000" kern="1200" dirty="0" err="1" smtClean="0"/>
            <a:t>ক্ষুদ্র</a:t>
          </a:r>
          <a:r>
            <a:rPr lang="en-US" sz="2000" kern="1200" dirty="0" smtClean="0"/>
            <a:t> </a:t>
          </a:r>
          <a:r>
            <a:rPr lang="en-US" sz="2000" kern="1200" dirty="0" err="1" smtClean="0"/>
            <a:t>নৃগোষ্টীর</a:t>
          </a:r>
          <a:r>
            <a:rPr lang="en-US" sz="2000" kern="1200" dirty="0" smtClean="0"/>
            <a:t> </a:t>
          </a:r>
          <a:r>
            <a:rPr lang="en-US" sz="2000" kern="1200" dirty="0" err="1" smtClean="0"/>
            <a:t>জীবনধারা</a:t>
          </a:r>
          <a:endParaRPr lang="en-US" sz="2400" kern="1200" dirty="0"/>
        </a:p>
      </dsp:txBody>
      <dsp:txXfrm>
        <a:off x="35640" y="1748536"/>
        <a:ext cx="5948520" cy="658800"/>
      </dsp:txXfrm>
    </dsp:sp>
    <dsp:sp modelId="{7808ED8C-B646-479A-A67C-5FDAAF04E277}">
      <dsp:nvSpPr>
        <dsp:cNvPr id="0" name=""/>
        <dsp:cNvSpPr/>
      </dsp:nvSpPr>
      <dsp:spPr>
        <a:xfrm>
          <a:off x="0" y="2546703"/>
          <a:ext cx="6019800" cy="73008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bn-IN" sz="2000" kern="1200" dirty="0" smtClean="0"/>
            <a:t> </a:t>
          </a:r>
          <a:r>
            <a:rPr lang="en-US" sz="2000" kern="1200" dirty="0" smtClean="0"/>
            <a:t>সময়ঃ৫৫মিনিট</a:t>
          </a:r>
          <a:endParaRPr lang="en-US" sz="3200" kern="1200" dirty="0"/>
        </a:p>
      </dsp:txBody>
      <dsp:txXfrm>
        <a:off x="35640" y="2582343"/>
        <a:ext cx="5948520" cy="658800"/>
      </dsp:txXfrm>
    </dsp:sp>
    <dsp:sp modelId="{6D9EDA8D-DDAB-410A-8C34-30D2AF5F55A4}">
      <dsp:nvSpPr>
        <dsp:cNvPr id="0" name=""/>
        <dsp:cNvSpPr/>
      </dsp:nvSpPr>
      <dsp:spPr>
        <a:xfrm>
          <a:off x="0" y="3419068"/>
          <a:ext cx="6019800" cy="73008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bn-IN" sz="2000" kern="1200" dirty="0" smtClean="0"/>
            <a:t> </a:t>
          </a:r>
          <a:r>
            <a:rPr lang="en-US" sz="2000" kern="1200" dirty="0" err="1" smtClean="0"/>
            <a:t>পদ্ধতিঃদলীয়</a:t>
          </a:r>
          <a:r>
            <a:rPr lang="en-US" sz="2000" kern="1200" dirty="0" smtClean="0"/>
            <a:t> </a:t>
          </a:r>
          <a:r>
            <a:rPr lang="en-US" sz="2000" kern="1200" dirty="0" err="1" smtClean="0"/>
            <a:t>আলোচনা</a:t>
          </a:r>
          <a:endParaRPr lang="en-US" sz="3600" kern="1200" dirty="0"/>
        </a:p>
      </dsp:txBody>
      <dsp:txXfrm>
        <a:off x="35640" y="3454708"/>
        <a:ext cx="5948520" cy="658800"/>
      </dsp:txXfrm>
    </dsp:sp>
    <dsp:sp modelId="{8D8C07DD-A896-491E-9DFA-286C67A2953D}">
      <dsp:nvSpPr>
        <dsp:cNvPr id="0" name=""/>
        <dsp:cNvSpPr/>
      </dsp:nvSpPr>
      <dsp:spPr>
        <a:xfrm>
          <a:off x="0" y="4230714"/>
          <a:ext cx="6019800" cy="73008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bn-IN" sz="1600" kern="1200" dirty="0" smtClean="0"/>
            <a:t> </a:t>
          </a:r>
          <a:r>
            <a:rPr lang="en-US" sz="2800" kern="1200" dirty="0" err="1" smtClean="0"/>
            <a:t>তারিখঃ</a:t>
          </a:r>
          <a:r>
            <a:rPr lang="en-US" sz="2800" kern="1200" dirty="0" smtClean="0"/>
            <a:t> </a:t>
          </a:r>
          <a:r>
            <a:rPr lang="bn-IN" sz="2800" kern="1200" dirty="0" smtClean="0"/>
            <a:t> </a:t>
          </a:r>
          <a:r>
            <a:rPr lang="en-US" sz="2800" kern="1200" dirty="0" smtClean="0"/>
            <a:t>২৪-</a:t>
          </a:r>
          <a:r>
            <a:rPr lang="bn-IN" sz="2800" kern="1200" dirty="0" smtClean="0"/>
            <a:t>০৯</a:t>
          </a:r>
          <a:r>
            <a:rPr lang="en-US" sz="2800" kern="1200" dirty="0" smtClean="0"/>
            <a:t>-২০১৬ইং</a:t>
          </a:r>
          <a:endParaRPr lang="en-US" sz="2800" kern="1200" dirty="0"/>
        </a:p>
      </dsp:txBody>
      <dsp:txXfrm>
        <a:off x="35640" y="4266354"/>
        <a:ext cx="5948520" cy="658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16B0A-7C58-4803-AE4B-445859C90F40}">
      <dsp:nvSpPr>
        <dsp:cNvPr id="0" name=""/>
        <dsp:cNvSpPr/>
      </dsp:nvSpPr>
      <dsp:spPr>
        <a:xfrm>
          <a:off x="459351" y="0"/>
          <a:ext cx="11273296" cy="1081824"/>
        </a:xfrm>
        <a:prstGeom prst="rightArrow">
          <a:avLst/>
        </a:prstGeom>
        <a:solidFill>
          <a:srgbClr val="FF99FF"/>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7930D92F-DC78-4960-A203-F9FDB4682DDB}">
      <dsp:nvSpPr>
        <dsp:cNvPr id="0" name=""/>
        <dsp:cNvSpPr/>
      </dsp:nvSpPr>
      <dsp:spPr>
        <a:xfrm>
          <a:off x="1866900" y="0"/>
          <a:ext cx="8458200" cy="1081824"/>
        </a:xfrm>
        <a:prstGeom prst="roundRect">
          <a:avLst/>
        </a:prstGeom>
        <a:solidFill>
          <a:schemeClr val="bg1"/>
        </a:solidFill>
        <a:ln w="57150">
          <a:solidFill>
            <a:srgbClr val="00B0F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err="1" smtClean="0">
              <a:solidFill>
                <a:sysClr val="windowText" lastClr="000000"/>
              </a:solidFill>
            </a:rPr>
            <a:t>ছবিগুলো</a:t>
          </a:r>
          <a:r>
            <a:rPr lang="en-US" sz="3600" kern="1200" dirty="0" smtClean="0">
              <a:solidFill>
                <a:sysClr val="windowText" lastClr="000000"/>
              </a:solidFill>
            </a:rPr>
            <a:t> </a:t>
          </a:r>
          <a:r>
            <a:rPr lang="en-US" sz="3600" kern="1200" dirty="0" err="1" smtClean="0">
              <a:solidFill>
                <a:sysClr val="windowText" lastClr="000000"/>
              </a:solidFill>
            </a:rPr>
            <a:t>দেখে</a:t>
          </a:r>
          <a:r>
            <a:rPr lang="en-US" sz="3600" kern="1200" dirty="0" smtClean="0">
              <a:solidFill>
                <a:sysClr val="windowText" lastClr="000000"/>
              </a:solidFill>
            </a:rPr>
            <a:t> </a:t>
          </a:r>
          <a:r>
            <a:rPr lang="en-US" sz="3600" kern="1200" dirty="0" err="1" smtClean="0">
              <a:solidFill>
                <a:sysClr val="windowText" lastClr="000000"/>
              </a:solidFill>
            </a:rPr>
            <a:t>আজকের</a:t>
          </a:r>
          <a:r>
            <a:rPr lang="en-US" sz="3600" kern="1200" dirty="0" smtClean="0">
              <a:solidFill>
                <a:sysClr val="windowText" lastClr="000000"/>
              </a:solidFill>
            </a:rPr>
            <a:t> </a:t>
          </a:r>
          <a:r>
            <a:rPr lang="en-US" sz="3600" kern="1200" dirty="0" err="1" smtClean="0">
              <a:solidFill>
                <a:sysClr val="windowText" lastClr="000000"/>
              </a:solidFill>
            </a:rPr>
            <a:t>পাঠ</a:t>
          </a:r>
          <a:r>
            <a:rPr lang="en-US" sz="3600" kern="1200" dirty="0" smtClean="0">
              <a:solidFill>
                <a:sysClr val="windowText" lastClr="000000"/>
              </a:solidFill>
            </a:rPr>
            <a:t> </a:t>
          </a:r>
          <a:r>
            <a:rPr lang="en-US" sz="3600" kern="1200" dirty="0" err="1" smtClean="0">
              <a:solidFill>
                <a:sysClr val="windowText" lastClr="000000"/>
              </a:solidFill>
            </a:rPr>
            <a:t>সম্পর্কে</a:t>
          </a:r>
          <a:r>
            <a:rPr lang="en-US" sz="3600" kern="1200" dirty="0" smtClean="0">
              <a:solidFill>
                <a:sysClr val="windowText" lastClr="000000"/>
              </a:solidFill>
            </a:rPr>
            <a:t> </a:t>
          </a:r>
          <a:r>
            <a:rPr lang="en-US" sz="3600" kern="1200" dirty="0" err="1" smtClean="0">
              <a:solidFill>
                <a:sysClr val="windowText" lastClr="000000"/>
              </a:solidFill>
            </a:rPr>
            <a:t>বল</a:t>
          </a:r>
          <a:endParaRPr lang="en-US" sz="3600" kern="1200" dirty="0">
            <a:solidFill>
              <a:sysClr val="windowText" lastClr="000000"/>
            </a:solidFill>
          </a:endParaRPr>
        </a:p>
      </dsp:txBody>
      <dsp:txXfrm>
        <a:off x="1919710" y="52810"/>
        <a:ext cx="8352580" cy="9762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9D763-6CFD-4136-8D2E-3FCBFD4E5F88}">
      <dsp:nvSpPr>
        <dsp:cNvPr id="0" name=""/>
        <dsp:cNvSpPr/>
      </dsp:nvSpPr>
      <dsp:spPr>
        <a:xfrm>
          <a:off x="598322" y="769130"/>
          <a:ext cx="10878376" cy="592937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8FD1D15-A198-4039-B2AD-CCCCB8E32383}">
      <dsp:nvSpPr>
        <dsp:cNvPr id="0" name=""/>
        <dsp:cNvSpPr/>
      </dsp:nvSpPr>
      <dsp:spPr>
        <a:xfrm>
          <a:off x="1862400" y="20950"/>
          <a:ext cx="8350220" cy="657331"/>
        </a:xfrm>
        <a:prstGeom prst="rect">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err="1" smtClean="0">
              <a:solidFill>
                <a:schemeClr val="tx1"/>
              </a:solidFill>
            </a:rPr>
            <a:t>নিজস্ব</a:t>
          </a:r>
          <a:r>
            <a:rPr lang="en-US" sz="3200" kern="1200" dirty="0" smtClean="0">
              <a:solidFill>
                <a:schemeClr val="tx1"/>
              </a:solidFill>
            </a:rPr>
            <a:t> </a:t>
          </a:r>
          <a:r>
            <a:rPr lang="en-US" sz="3200" kern="1200" dirty="0" err="1" smtClean="0">
              <a:solidFill>
                <a:schemeClr val="tx1"/>
              </a:solidFill>
            </a:rPr>
            <a:t>তাঁতে</a:t>
          </a:r>
          <a:r>
            <a:rPr lang="en-US" sz="3200" kern="1200" dirty="0" smtClean="0">
              <a:solidFill>
                <a:schemeClr val="tx1"/>
              </a:solidFill>
            </a:rPr>
            <a:t> </a:t>
          </a:r>
          <a:r>
            <a:rPr lang="en-US" sz="3200" kern="1200" dirty="0" err="1" smtClean="0">
              <a:solidFill>
                <a:schemeClr val="tx1"/>
              </a:solidFill>
            </a:rPr>
            <a:t>কাপড়</a:t>
          </a:r>
          <a:r>
            <a:rPr lang="en-US" sz="3200" kern="1200" dirty="0" smtClean="0">
              <a:solidFill>
                <a:schemeClr val="tx1"/>
              </a:solidFill>
            </a:rPr>
            <a:t> </a:t>
          </a:r>
          <a:r>
            <a:rPr lang="en-US" sz="3200" kern="1200" dirty="0" err="1" smtClean="0">
              <a:solidFill>
                <a:schemeClr val="tx1"/>
              </a:solidFill>
            </a:rPr>
            <a:t>বোনাতে</a:t>
          </a:r>
          <a:r>
            <a:rPr lang="en-US" sz="3200" kern="1200" dirty="0" smtClean="0">
              <a:solidFill>
                <a:schemeClr val="tx1"/>
              </a:solidFill>
            </a:rPr>
            <a:t> </a:t>
          </a:r>
          <a:r>
            <a:rPr lang="en-US" sz="3200" kern="1200" dirty="0" err="1" smtClean="0">
              <a:solidFill>
                <a:schemeClr val="tx1"/>
              </a:solidFill>
            </a:rPr>
            <a:t>ব্যাস্ত</a:t>
          </a:r>
          <a:r>
            <a:rPr lang="en-US" sz="3200" kern="1200" dirty="0" smtClean="0">
              <a:solidFill>
                <a:schemeClr val="tx1"/>
              </a:solidFill>
            </a:rPr>
            <a:t> </a:t>
          </a:r>
          <a:r>
            <a:rPr lang="en-US" sz="3200" kern="1200" dirty="0" err="1" smtClean="0">
              <a:solidFill>
                <a:schemeClr val="tx1"/>
              </a:solidFill>
            </a:rPr>
            <a:t>পাহাড়ী</a:t>
          </a:r>
          <a:r>
            <a:rPr lang="en-US" sz="3200" kern="1200" dirty="0" smtClean="0">
              <a:solidFill>
                <a:schemeClr val="tx1"/>
              </a:solidFill>
            </a:rPr>
            <a:t> </a:t>
          </a:r>
          <a:r>
            <a:rPr lang="en-US" sz="3200" kern="1200" dirty="0" err="1" smtClean="0">
              <a:solidFill>
                <a:schemeClr val="tx1"/>
              </a:solidFill>
            </a:rPr>
            <a:t>নারী</a:t>
          </a:r>
          <a:endParaRPr lang="en-US" sz="3200" kern="1200" dirty="0">
            <a:solidFill>
              <a:schemeClr val="tx1"/>
            </a:solidFill>
          </a:endParaRPr>
        </a:p>
      </dsp:txBody>
      <dsp:txXfrm>
        <a:off x="1862400" y="20950"/>
        <a:ext cx="8350220" cy="6573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1E907-B335-40D9-A23A-2B5F38C351C8}">
      <dsp:nvSpPr>
        <dsp:cNvPr id="0" name=""/>
        <dsp:cNvSpPr/>
      </dsp:nvSpPr>
      <dsp:spPr>
        <a:xfrm>
          <a:off x="449652" y="234558"/>
          <a:ext cx="7225275" cy="6468284"/>
        </a:xfrm>
        <a:prstGeom prst="rect">
          <a:avLst/>
        </a:prstGeom>
        <a:blipFill>
          <a:blip xmlns:r="http://schemas.openxmlformats.org/officeDocument/2006/relationships" r:embed="rId1" cstate="print"/>
          <a:srcRect/>
          <a:stretch>
            <a:fillRect t="-30000" b="-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F91809-0034-4F61-9928-17DD33A9AC21}">
      <dsp:nvSpPr>
        <dsp:cNvPr id="0" name=""/>
        <dsp:cNvSpPr/>
      </dsp:nvSpPr>
      <dsp:spPr>
        <a:xfrm>
          <a:off x="0" y="0"/>
          <a:ext cx="8092827" cy="503764"/>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kern="1200" dirty="0" smtClean="0">
              <a:solidFill>
                <a:srgbClr val="FF0000"/>
              </a:solidFill>
            </a:rPr>
            <a:t>পার্বত্য চট্টগ্রাম ও বান্দরবন অঞ্চলে বসবাসকারী ক্ষুদ্র নৃগোষ্টী</a:t>
          </a:r>
          <a:endParaRPr lang="en-US" sz="2400" kern="1200" dirty="0">
            <a:solidFill>
              <a:srgbClr val="FF0000"/>
            </a:solidFill>
          </a:endParaRPr>
        </a:p>
      </dsp:txBody>
      <dsp:txXfrm>
        <a:off x="0" y="0"/>
        <a:ext cx="8092827" cy="5037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99E7D-8885-449C-94A0-1AD7B314BD5A}">
      <dsp:nvSpPr>
        <dsp:cNvPr id="0" name=""/>
        <dsp:cNvSpPr/>
      </dsp:nvSpPr>
      <dsp:spPr>
        <a:xfrm>
          <a:off x="914399" y="0"/>
          <a:ext cx="10363200" cy="1236371"/>
        </a:xfrm>
        <a:prstGeom prst="rightArrow">
          <a:avLst/>
        </a:prstGeom>
        <a:solidFill>
          <a:srgbClr val="FF99FF"/>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0">
          <a:scrgbClr r="0" g="0" b="0"/>
        </a:lnRef>
        <a:fillRef idx="3">
          <a:scrgbClr r="0" g="0" b="0"/>
        </a:fillRef>
        <a:effectRef idx="0">
          <a:scrgbClr r="0" g="0" b="0"/>
        </a:effectRef>
        <a:fontRef idx="minor"/>
      </dsp:style>
    </dsp:sp>
    <dsp:sp modelId="{4EAF7F09-819A-423C-B45B-2FD42C39793B}">
      <dsp:nvSpPr>
        <dsp:cNvPr id="0" name=""/>
        <dsp:cNvSpPr/>
      </dsp:nvSpPr>
      <dsp:spPr>
        <a:xfrm>
          <a:off x="3498756" y="0"/>
          <a:ext cx="5194486" cy="1236371"/>
        </a:xfrm>
        <a:prstGeom prst="roundRect">
          <a:avLst/>
        </a:prstGeom>
        <a:solidFill>
          <a:schemeClr val="accent4">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US" sz="4600" kern="1200" dirty="0" err="1" smtClean="0">
              <a:solidFill>
                <a:schemeClr val="tx1"/>
              </a:solidFill>
            </a:rPr>
            <a:t>শিখনফল</a:t>
          </a:r>
          <a:endParaRPr lang="en-US" sz="4600" kern="1200" dirty="0">
            <a:solidFill>
              <a:schemeClr val="tx1"/>
            </a:solidFill>
          </a:endParaRPr>
        </a:p>
      </dsp:txBody>
      <dsp:txXfrm>
        <a:off x="3559111" y="60355"/>
        <a:ext cx="5073776" cy="11156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EF29E2-1B1E-4233-8AB4-6F9B56EAF97B}"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CDA26-0346-4834-BF4B-AB86355B4EC1}" type="slidenum">
              <a:rPr lang="en-US" smtClean="0"/>
              <a:t>‹#›</a:t>
            </a:fld>
            <a:endParaRPr lang="en-US"/>
          </a:p>
        </p:txBody>
      </p:sp>
    </p:spTree>
    <p:extLst>
      <p:ext uri="{BB962C8B-B14F-4D97-AF65-F5344CB8AC3E}">
        <p14:creationId xmlns:p14="http://schemas.microsoft.com/office/powerpoint/2010/main" val="348095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F29E2-1B1E-4233-8AB4-6F9B56EAF97B}"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CDA26-0346-4834-BF4B-AB86355B4EC1}" type="slidenum">
              <a:rPr lang="en-US" smtClean="0"/>
              <a:t>‹#›</a:t>
            </a:fld>
            <a:endParaRPr lang="en-US"/>
          </a:p>
        </p:txBody>
      </p:sp>
    </p:spTree>
    <p:extLst>
      <p:ext uri="{BB962C8B-B14F-4D97-AF65-F5344CB8AC3E}">
        <p14:creationId xmlns:p14="http://schemas.microsoft.com/office/powerpoint/2010/main" val="233033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F29E2-1B1E-4233-8AB4-6F9B56EAF97B}"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CDA26-0346-4834-BF4B-AB86355B4EC1}" type="slidenum">
              <a:rPr lang="en-US" smtClean="0"/>
              <a:t>‹#›</a:t>
            </a:fld>
            <a:endParaRPr lang="en-US"/>
          </a:p>
        </p:txBody>
      </p:sp>
    </p:spTree>
    <p:extLst>
      <p:ext uri="{BB962C8B-B14F-4D97-AF65-F5344CB8AC3E}">
        <p14:creationId xmlns:p14="http://schemas.microsoft.com/office/powerpoint/2010/main" val="385457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F29E2-1B1E-4233-8AB4-6F9B56EAF97B}"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CDA26-0346-4834-BF4B-AB86355B4EC1}" type="slidenum">
              <a:rPr lang="en-US" smtClean="0"/>
              <a:t>‹#›</a:t>
            </a:fld>
            <a:endParaRPr lang="en-US"/>
          </a:p>
        </p:txBody>
      </p:sp>
    </p:spTree>
    <p:extLst>
      <p:ext uri="{BB962C8B-B14F-4D97-AF65-F5344CB8AC3E}">
        <p14:creationId xmlns:p14="http://schemas.microsoft.com/office/powerpoint/2010/main" val="46987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EF29E2-1B1E-4233-8AB4-6F9B56EAF97B}"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CDA26-0346-4834-BF4B-AB86355B4EC1}" type="slidenum">
              <a:rPr lang="en-US" smtClean="0"/>
              <a:t>‹#›</a:t>
            </a:fld>
            <a:endParaRPr lang="en-US"/>
          </a:p>
        </p:txBody>
      </p:sp>
    </p:spTree>
    <p:extLst>
      <p:ext uri="{BB962C8B-B14F-4D97-AF65-F5344CB8AC3E}">
        <p14:creationId xmlns:p14="http://schemas.microsoft.com/office/powerpoint/2010/main" val="214382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EF29E2-1B1E-4233-8AB4-6F9B56EAF97B}"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CDA26-0346-4834-BF4B-AB86355B4EC1}" type="slidenum">
              <a:rPr lang="en-US" smtClean="0"/>
              <a:t>‹#›</a:t>
            </a:fld>
            <a:endParaRPr lang="en-US"/>
          </a:p>
        </p:txBody>
      </p:sp>
    </p:spTree>
    <p:extLst>
      <p:ext uri="{BB962C8B-B14F-4D97-AF65-F5344CB8AC3E}">
        <p14:creationId xmlns:p14="http://schemas.microsoft.com/office/powerpoint/2010/main" val="141347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EF29E2-1B1E-4233-8AB4-6F9B56EAF97B}" type="datetimeFigureOut">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CDA26-0346-4834-BF4B-AB86355B4EC1}" type="slidenum">
              <a:rPr lang="en-US" smtClean="0"/>
              <a:t>‹#›</a:t>
            </a:fld>
            <a:endParaRPr lang="en-US"/>
          </a:p>
        </p:txBody>
      </p:sp>
    </p:spTree>
    <p:extLst>
      <p:ext uri="{BB962C8B-B14F-4D97-AF65-F5344CB8AC3E}">
        <p14:creationId xmlns:p14="http://schemas.microsoft.com/office/powerpoint/2010/main" val="395115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EF29E2-1B1E-4233-8AB4-6F9B56EAF97B}" type="datetimeFigureOut">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CDA26-0346-4834-BF4B-AB86355B4EC1}" type="slidenum">
              <a:rPr lang="en-US" smtClean="0"/>
              <a:t>‹#›</a:t>
            </a:fld>
            <a:endParaRPr lang="en-US"/>
          </a:p>
        </p:txBody>
      </p:sp>
    </p:spTree>
    <p:extLst>
      <p:ext uri="{BB962C8B-B14F-4D97-AF65-F5344CB8AC3E}">
        <p14:creationId xmlns:p14="http://schemas.microsoft.com/office/powerpoint/2010/main" val="265734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F29E2-1B1E-4233-8AB4-6F9B56EAF97B}" type="datetimeFigureOut">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CDA26-0346-4834-BF4B-AB86355B4EC1}" type="slidenum">
              <a:rPr lang="en-US" smtClean="0"/>
              <a:t>‹#›</a:t>
            </a:fld>
            <a:endParaRPr lang="en-US"/>
          </a:p>
        </p:txBody>
      </p:sp>
    </p:spTree>
    <p:extLst>
      <p:ext uri="{BB962C8B-B14F-4D97-AF65-F5344CB8AC3E}">
        <p14:creationId xmlns:p14="http://schemas.microsoft.com/office/powerpoint/2010/main" val="12721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EF29E2-1B1E-4233-8AB4-6F9B56EAF97B}"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CDA26-0346-4834-BF4B-AB86355B4EC1}" type="slidenum">
              <a:rPr lang="en-US" smtClean="0"/>
              <a:t>‹#›</a:t>
            </a:fld>
            <a:endParaRPr lang="en-US"/>
          </a:p>
        </p:txBody>
      </p:sp>
    </p:spTree>
    <p:extLst>
      <p:ext uri="{BB962C8B-B14F-4D97-AF65-F5344CB8AC3E}">
        <p14:creationId xmlns:p14="http://schemas.microsoft.com/office/powerpoint/2010/main" val="207752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EF29E2-1B1E-4233-8AB4-6F9B56EAF97B}"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CDA26-0346-4834-BF4B-AB86355B4EC1}" type="slidenum">
              <a:rPr lang="en-US" smtClean="0"/>
              <a:t>‹#›</a:t>
            </a:fld>
            <a:endParaRPr lang="en-US"/>
          </a:p>
        </p:txBody>
      </p:sp>
    </p:spTree>
    <p:extLst>
      <p:ext uri="{BB962C8B-B14F-4D97-AF65-F5344CB8AC3E}">
        <p14:creationId xmlns:p14="http://schemas.microsoft.com/office/powerpoint/2010/main" val="3263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F29E2-1B1E-4233-8AB4-6F9B56EAF97B}" type="datetimeFigureOut">
              <a:rPr lang="en-US" smtClean="0"/>
              <a:t>8/21/2020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CDA26-0346-4834-BF4B-AB86355B4EC1}" type="slidenum">
              <a:rPr lang="en-US" smtClean="0"/>
              <a:t>‹#›</a:t>
            </a:fld>
            <a:endParaRPr lang="en-US"/>
          </a:p>
        </p:txBody>
      </p:sp>
    </p:spTree>
    <p:extLst>
      <p:ext uri="{BB962C8B-B14F-4D97-AF65-F5344CB8AC3E}">
        <p14:creationId xmlns:p14="http://schemas.microsoft.com/office/powerpoint/2010/main" val="201373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2.xml"/><Relationship Id="rId7" Type="http://schemas.openxmlformats.org/officeDocument/2006/relationships/image" Target="../media/image9.jpg"/><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33.jpg"/><Relationship Id="rId3" Type="http://schemas.openxmlformats.org/officeDocument/2006/relationships/diagramLayout" Target="../diagrams/layout13.xml"/><Relationship Id="rId7" Type="http://schemas.openxmlformats.org/officeDocument/2006/relationships/image" Target="../media/image29.jpeg"/><Relationship Id="rId12" Type="http://schemas.openxmlformats.org/officeDocument/2006/relationships/image" Target="../media/image32.jpg"/><Relationship Id="rId2" Type="http://schemas.openxmlformats.org/officeDocument/2006/relationships/diagramData" Target="../diagrams/data13.xml"/><Relationship Id="rId16" Type="http://schemas.openxmlformats.org/officeDocument/2006/relationships/image" Target="../media/image36.jpg"/><Relationship Id="rId1" Type="http://schemas.openxmlformats.org/officeDocument/2006/relationships/slideLayout" Target="../slideLayouts/slideLayout4.xml"/><Relationship Id="rId6" Type="http://schemas.microsoft.com/office/2007/relationships/diagramDrawing" Target="../diagrams/drawing13.xml"/><Relationship Id="rId11" Type="http://schemas.openxmlformats.org/officeDocument/2006/relationships/image" Target="../media/image31.jpg"/><Relationship Id="rId5" Type="http://schemas.openxmlformats.org/officeDocument/2006/relationships/diagramColors" Target="../diagrams/colors13.xml"/><Relationship Id="rId15" Type="http://schemas.openxmlformats.org/officeDocument/2006/relationships/image" Target="../media/image35.jpg"/><Relationship Id="rId10" Type="http://schemas.openxmlformats.org/officeDocument/2006/relationships/image" Target="../media/image30.jpg"/><Relationship Id="rId4" Type="http://schemas.openxmlformats.org/officeDocument/2006/relationships/diagramQuickStyle" Target="../diagrams/quickStyle13.xml"/><Relationship Id="rId9" Type="http://schemas.openxmlformats.org/officeDocument/2006/relationships/image" Target="../media/image9.jpg"/><Relationship Id="rId1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8.jp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jf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Layout" Target="../diagrams/layout6.xml"/><Relationship Id="rId7" Type="http://schemas.openxmlformats.org/officeDocument/2006/relationships/image" Target="../media/image7.gi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11.jpg"/><Relationship Id="rId5" Type="http://schemas.openxmlformats.org/officeDocument/2006/relationships/diagramColors" Target="../diagrams/colors6.xml"/><Relationship Id="rId10" Type="http://schemas.openxmlformats.org/officeDocument/2006/relationships/image" Target="../media/image10.jpg"/><Relationship Id="rId4" Type="http://schemas.openxmlformats.org/officeDocument/2006/relationships/diagramQuickStyle" Target="../diagrams/quickStyle6.xml"/><Relationship Id="rId9"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55559" y="202840"/>
            <a:ext cx="8021781" cy="1540248"/>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wrap="square">
            <a:prstTxWarp prst="textCanUp">
              <a:avLst/>
            </a:prstTxWarp>
            <a:spAutoFit/>
          </a:bodyPr>
          <a:lstStyle/>
          <a:p>
            <a:pPr lvl="0"/>
            <a:r>
              <a:rPr lang="en-US" sz="2800" b="1" dirty="0" smtClean="0">
                <a:ln w="6600">
                  <a:solidFill>
                    <a:schemeClr val="accent2"/>
                  </a:solidFill>
                  <a:prstDash val="solid"/>
                </a:ln>
                <a:solidFill>
                  <a:srgbClr val="FF99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99FF"/>
                </a:solidFill>
                <a:effectLst>
                  <a:outerShdw dist="38100" dir="2700000" algn="tl" rotWithShape="0">
                    <a:schemeClr val="accent2"/>
                  </a:outerShdw>
                </a:effectLst>
              </a:rPr>
              <a:t>সবাইকে</a:t>
            </a:r>
            <a:r>
              <a:rPr lang="en-US" sz="2800" b="1" dirty="0" smtClean="0">
                <a:ln w="6600">
                  <a:solidFill>
                    <a:schemeClr val="accent2"/>
                  </a:solidFill>
                  <a:prstDash val="solid"/>
                </a:ln>
                <a:solidFill>
                  <a:srgbClr val="FF99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99FF"/>
                </a:solidFill>
                <a:effectLst>
                  <a:outerShdw dist="38100" dir="2700000" algn="tl" rotWithShape="0">
                    <a:schemeClr val="accent2"/>
                  </a:outerShdw>
                </a:effectLst>
              </a:rPr>
              <a:t>আমার</a:t>
            </a:r>
            <a:r>
              <a:rPr lang="en-US" sz="2800" b="1" dirty="0" smtClean="0">
                <a:ln w="6600">
                  <a:solidFill>
                    <a:schemeClr val="accent2"/>
                  </a:solidFill>
                  <a:prstDash val="solid"/>
                </a:ln>
                <a:solidFill>
                  <a:srgbClr val="FF99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99FF"/>
                </a:solidFill>
                <a:effectLst>
                  <a:outerShdw dist="38100" dir="2700000" algn="tl" rotWithShape="0">
                    <a:schemeClr val="accent2"/>
                  </a:outerShdw>
                </a:effectLst>
              </a:rPr>
              <a:t>আন্তরিক</a:t>
            </a:r>
            <a:r>
              <a:rPr lang="en-US" sz="2800" b="1" dirty="0" smtClean="0">
                <a:ln w="6600">
                  <a:solidFill>
                    <a:schemeClr val="accent2"/>
                  </a:solidFill>
                  <a:prstDash val="solid"/>
                </a:ln>
                <a:solidFill>
                  <a:srgbClr val="FF99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99FF"/>
                </a:solidFill>
                <a:effectLst>
                  <a:outerShdw dist="38100" dir="2700000" algn="tl" rotWithShape="0">
                    <a:schemeClr val="accent2"/>
                  </a:outerShdw>
                </a:effectLst>
              </a:rPr>
              <a:t>শুভেচ্ছা</a:t>
            </a:r>
            <a:endParaRPr lang="en-US" sz="2800" b="1" dirty="0">
              <a:ln w="6600">
                <a:solidFill>
                  <a:schemeClr val="accent2"/>
                </a:solidFill>
                <a:prstDash val="solid"/>
              </a:ln>
              <a:solidFill>
                <a:srgbClr val="FF99FF"/>
              </a:solidFill>
              <a:effectLst>
                <a:outerShdw dist="38100" dir="2700000" algn="tl" rotWithShape="0">
                  <a:schemeClr val="accent2"/>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415" y="2240924"/>
            <a:ext cx="3563424" cy="2962139"/>
          </a:xfrm>
          <a:prstGeom prst="ellipse">
            <a:avLst/>
          </a:prstGeom>
          <a:ln w="63500" cap="rnd">
            <a:solidFill>
              <a:srgbClr val="333333"/>
            </a:solidFill>
          </a:ln>
          <a:effectLst>
            <a:glow rad="228600">
              <a:schemeClr val="accent5">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relaxedInset"/>
            <a:contourClr>
              <a:srgbClr val="333333"/>
            </a:contourClr>
          </a:sp3d>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0743" r="19352"/>
          <a:stretch/>
        </p:blipFill>
        <p:spPr>
          <a:xfrm rot="21017246">
            <a:off x="2074039" y="1840957"/>
            <a:ext cx="1549451" cy="4581085"/>
          </a:xfrm>
          <a:prstGeom prst="ellipse">
            <a:avLst/>
          </a:prstGeom>
          <a:ln>
            <a:noFill/>
          </a:ln>
          <a:effectLst>
            <a:softEdge rad="31750"/>
          </a:effectLst>
          <a:scene3d>
            <a:camera prst="orthographicFront"/>
            <a:lightRig rig="threePt" dir="t"/>
          </a:scene3d>
          <a:sp3d>
            <a:bevelT w="152400" h="50800" prst="softRound"/>
          </a:sp3d>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6589" r="28261"/>
          <a:stretch/>
        </p:blipFill>
        <p:spPr>
          <a:xfrm rot="492651">
            <a:off x="8345509" y="1741592"/>
            <a:ext cx="1622738" cy="4445000"/>
          </a:xfrm>
          <a:prstGeom prst="ellipse">
            <a:avLst/>
          </a:prstGeom>
          <a:ln>
            <a:noFill/>
          </a:ln>
          <a:effectLst>
            <a:softEdge rad="112500"/>
          </a:effectLst>
          <a:scene3d>
            <a:camera prst="orthographicFront"/>
            <a:lightRig rig="threePt" dir="t"/>
          </a:scene3d>
          <a:sp3d>
            <a:bevelT w="152400" h="50800" prst="softRound"/>
          </a:sp3d>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417" t="9548" r="8301" b="7260"/>
          <a:stretch/>
        </p:blipFill>
        <p:spPr>
          <a:xfrm>
            <a:off x="0" y="0"/>
            <a:ext cx="12192000" cy="6858000"/>
          </a:xfrm>
          <a:prstGeom prst="rect">
            <a:avLst/>
          </a:prstGeom>
        </p:spPr>
      </p:pic>
      <p:pic>
        <p:nvPicPr>
          <p:cNvPr id="11" name="Picture 10" descr="C:\Users\Dilruba Khanom\Desktop\New folder (2)\curtainsb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8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1" fill="hold" nodeType="clickEffect">
                                  <p:stCondLst>
                                    <p:cond delay="0"/>
                                  </p:stCondLst>
                                  <p:childTnLst>
                                    <p:anim calcmode="lin" valueType="num">
                                      <p:cBhvr additive="base">
                                        <p:cTn id="11" dur="3000"/>
                                        <p:tgtEl>
                                          <p:spTgt spid="10"/>
                                        </p:tgtEl>
                                        <p:attrNameLst>
                                          <p:attrName>ppt_y</p:attrName>
                                        </p:attrNameLst>
                                      </p:cBhvr>
                                      <p:tavLst>
                                        <p:tav tm="0">
                                          <p:val>
                                            <p:strVal val="#ppt_y"/>
                                          </p:val>
                                        </p:tav>
                                        <p:tav tm="100000">
                                          <p:val>
                                            <p:strVal val="#ppt_y-#ppt_h*1.125000"/>
                                          </p:val>
                                        </p:tav>
                                      </p:tavLst>
                                    </p:anim>
                                    <p:animEffect transition="out" filter="wipe(up)">
                                      <p:cBhvr>
                                        <p:cTn id="12" dur="3000"/>
                                        <p:tgtEl>
                                          <p:spTgt spid="10"/>
                                        </p:tgtEl>
                                      </p:cBhvr>
                                    </p:animEffect>
                                    <p:set>
                                      <p:cBhvr>
                                        <p:cTn id="13" dur="1" fill="hold">
                                          <p:stCondLst>
                                            <p:cond delay="2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18417392"/>
              </p:ext>
            </p:extLst>
          </p:nvPr>
        </p:nvGraphicFramePr>
        <p:xfrm>
          <a:off x="0" y="1"/>
          <a:ext cx="12192000" cy="87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 y="1004552"/>
            <a:ext cx="12192000" cy="5853448"/>
          </a:xfrm>
          <a:solidFill>
            <a:schemeClr val="bg1"/>
          </a:solidFill>
          <a:ln w="57150">
            <a:noFill/>
          </a:ln>
        </p:spPr>
        <p:txBody>
          <a:bodyPr>
            <a:normAutofit fontScale="85000" lnSpcReduction="10000"/>
          </a:bodyPr>
          <a:lstStyle/>
          <a:p>
            <a:pPr marL="0" indent="0" algn="just">
              <a:buNone/>
            </a:pPr>
            <a:r>
              <a:rPr lang="bn-IN" b="1" dirty="0" smtClean="0">
                <a:latin typeface="+mj-lt"/>
              </a:rPr>
              <a:t>	</a:t>
            </a:r>
            <a:r>
              <a:rPr lang="en-US" b="1" dirty="0" smtClean="0">
                <a:latin typeface="+mj-lt"/>
              </a:rPr>
              <a:t> </a:t>
            </a:r>
            <a:r>
              <a:rPr lang="bn-IN" sz="3900" b="1" dirty="0" smtClean="0">
                <a:solidFill>
                  <a:srgbClr val="FF0000"/>
                </a:solidFill>
                <a:latin typeface="+mj-lt"/>
              </a:rPr>
              <a:t>চা</a:t>
            </a:r>
            <a:r>
              <a:rPr lang="en-US" sz="3900" b="1" dirty="0" err="1" smtClean="0">
                <a:solidFill>
                  <a:srgbClr val="FF0000"/>
                </a:solidFill>
                <a:latin typeface="+mj-lt"/>
              </a:rPr>
              <a:t>কমাদের</a:t>
            </a:r>
            <a:r>
              <a:rPr lang="en-US" sz="3900" b="1" dirty="0" smtClean="0">
                <a:solidFill>
                  <a:srgbClr val="FF0000"/>
                </a:solidFill>
                <a:latin typeface="+mj-lt"/>
              </a:rPr>
              <a:t> </a:t>
            </a:r>
            <a:r>
              <a:rPr lang="en-US" sz="3900" b="1" dirty="0" err="1" smtClean="0">
                <a:solidFill>
                  <a:srgbClr val="FF0000"/>
                </a:solidFill>
                <a:latin typeface="+mj-lt"/>
              </a:rPr>
              <a:t>আগমনঃ</a:t>
            </a:r>
            <a:r>
              <a:rPr lang="bn-IN" sz="3900" b="1" dirty="0" smtClean="0">
                <a:solidFill>
                  <a:srgbClr val="FF0000"/>
                </a:solidFill>
                <a:latin typeface="+mj-lt"/>
              </a:rPr>
              <a:t> </a:t>
            </a:r>
            <a:r>
              <a:rPr lang="en-US" dirty="0" err="1" smtClean="0">
                <a:latin typeface="+mj-lt"/>
              </a:rPr>
              <a:t>বাংলাদেশের</a:t>
            </a:r>
            <a:r>
              <a:rPr lang="en-US" dirty="0" smtClean="0">
                <a:latin typeface="+mj-lt"/>
              </a:rPr>
              <a:t> </a:t>
            </a:r>
            <a:r>
              <a:rPr lang="en-US" dirty="0" err="1" smtClean="0">
                <a:latin typeface="+mj-lt"/>
              </a:rPr>
              <a:t>একটি</a:t>
            </a:r>
            <a:r>
              <a:rPr lang="en-US" dirty="0" smtClean="0">
                <a:latin typeface="+mj-lt"/>
              </a:rPr>
              <a:t> </a:t>
            </a:r>
            <a:r>
              <a:rPr lang="en-US" dirty="0" err="1" smtClean="0">
                <a:latin typeface="+mj-lt"/>
              </a:rPr>
              <a:t>অন্যতম</a:t>
            </a:r>
            <a:r>
              <a:rPr lang="en-US" dirty="0" smtClean="0">
                <a:latin typeface="+mj-lt"/>
              </a:rPr>
              <a:t> </a:t>
            </a:r>
            <a:r>
              <a:rPr lang="en-US" dirty="0" err="1" smtClean="0">
                <a:latin typeface="+mj-lt"/>
              </a:rPr>
              <a:t>বড়</a:t>
            </a:r>
            <a:r>
              <a:rPr lang="en-US" dirty="0" smtClean="0">
                <a:latin typeface="+mj-lt"/>
              </a:rPr>
              <a:t> </a:t>
            </a:r>
            <a:r>
              <a:rPr lang="en-US" dirty="0" err="1" smtClean="0">
                <a:latin typeface="+mj-lt"/>
              </a:rPr>
              <a:t>ক্ষুদ্র</a:t>
            </a:r>
            <a:r>
              <a:rPr lang="en-US" dirty="0" smtClean="0">
                <a:latin typeface="+mj-lt"/>
              </a:rPr>
              <a:t> </a:t>
            </a:r>
            <a:r>
              <a:rPr lang="en-US" dirty="0" err="1" smtClean="0">
                <a:latin typeface="+mj-lt"/>
              </a:rPr>
              <a:t>নৃগোষ্টী</a:t>
            </a:r>
            <a:r>
              <a:rPr lang="en-US" dirty="0" smtClean="0">
                <a:latin typeface="+mj-lt"/>
              </a:rPr>
              <a:t> </a:t>
            </a:r>
            <a:r>
              <a:rPr lang="en-US" dirty="0" err="1" smtClean="0">
                <a:latin typeface="+mj-lt"/>
              </a:rPr>
              <a:t>হলো</a:t>
            </a:r>
            <a:r>
              <a:rPr lang="en-US" dirty="0" smtClean="0">
                <a:latin typeface="+mj-lt"/>
              </a:rPr>
              <a:t> </a:t>
            </a:r>
            <a:r>
              <a:rPr lang="en-US" dirty="0" err="1" smtClean="0">
                <a:latin typeface="+mj-lt"/>
              </a:rPr>
              <a:t>চাকমা</a:t>
            </a:r>
            <a:r>
              <a:rPr lang="en-US" dirty="0">
                <a:latin typeface="+mj-lt"/>
              </a:rPr>
              <a:t> </a:t>
            </a:r>
            <a:r>
              <a:rPr lang="en-US" dirty="0" smtClean="0">
                <a:latin typeface="+mj-lt"/>
              </a:rPr>
              <a:t>।</a:t>
            </a:r>
            <a:r>
              <a:rPr lang="en-US" dirty="0" err="1" smtClean="0">
                <a:latin typeface="+mj-lt"/>
              </a:rPr>
              <a:t>চাকমারা</a:t>
            </a:r>
            <a:r>
              <a:rPr lang="en-US" dirty="0" smtClean="0">
                <a:latin typeface="+mj-lt"/>
              </a:rPr>
              <a:t> </a:t>
            </a:r>
            <a:r>
              <a:rPr lang="en-US" dirty="0" err="1" smtClean="0">
                <a:latin typeface="+mj-lt"/>
              </a:rPr>
              <a:t>বাংলাদেশের</a:t>
            </a:r>
            <a:r>
              <a:rPr lang="en-US" dirty="0" smtClean="0">
                <a:latin typeface="+mj-lt"/>
              </a:rPr>
              <a:t> </a:t>
            </a:r>
            <a:r>
              <a:rPr lang="en-US" dirty="0" err="1" smtClean="0">
                <a:latin typeface="+mj-lt"/>
              </a:rPr>
              <a:t>স্থায়ী</a:t>
            </a:r>
            <a:r>
              <a:rPr lang="en-US" dirty="0" smtClean="0">
                <a:latin typeface="+mj-lt"/>
              </a:rPr>
              <a:t> </a:t>
            </a:r>
            <a:r>
              <a:rPr lang="en-US" dirty="0" err="1" smtClean="0">
                <a:latin typeface="+mj-lt"/>
              </a:rPr>
              <a:t>বাসিন্দা</a:t>
            </a:r>
            <a:r>
              <a:rPr lang="en-US" dirty="0" smtClean="0">
                <a:latin typeface="+mj-lt"/>
              </a:rPr>
              <a:t> </a:t>
            </a:r>
            <a:r>
              <a:rPr lang="en-US" dirty="0" err="1" smtClean="0">
                <a:latin typeface="+mj-lt"/>
              </a:rPr>
              <a:t>নয়।এরা</a:t>
            </a:r>
            <a:r>
              <a:rPr lang="en-US" dirty="0" smtClean="0">
                <a:latin typeface="+mj-lt"/>
              </a:rPr>
              <a:t> </a:t>
            </a:r>
            <a:r>
              <a:rPr lang="en-US" dirty="0" err="1" smtClean="0">
                <a:latin typeface="+mj-lt"/>
              </a:rPr>
              <a:t>বহিরাগত।তবে</a:t>
            </a:r>
            <a:r>
              <a:rPr lang="bn-IN" dirty="0" smtClean="0">
                <a:latin typeface="+mj-lt"/>
              </a:rPr>
              <a:t> </a:t>
            </a:r>
            <a:r>
              <a:rPr lang="en-US" dirty="0" err="1" smtClean="0">
                <a:latin typeface="+mj-lt"/>
              </a:rPr>
              <a:t>এরা</a:t>
            </a:r>
            <a:r>
              <a:rPr lang="en-US" dirty="0" smtClean="0">
                <a:latin typeface="+mj-lt"/>
              </a:rPr>
              <a:t> </a:t>
            </a:r>
            <a:r>
              <a:rPr lang="en-US" dirty="0" err="1" smtClean="0">
                <a:latin typeface="+mj-lt"/>
              </a:rPr>
              <a:t>কখন,কীভাবে</a:t>
            </a:r>
            <a:r>
              <a:rPr lang="en-US" dirty="0" smtClean="0">
                <a:latin typeface="+mj-lt"/>
              </a:rPr>
              <a:t> </a:t>
            </a:r>
            <a:r>
              <a:rPr lang="en-US" dirty="0" err="1" smtClean="0">
                <a:latin typeface="+mj-lt"/>
              </a:rPr>
              <a:t>এবং</a:t>
            </a:r>
            <a:r>
              <a:rPr lang="en-US" dirty="0" smtClean="0">
                <a:latin typeface="+mj-lt"/>
              </a:rPr>
              <a:t> </a:t>
            </a:r>
            <a:r>
              <a:rPr lang="en-US" dirty="0" err="1" smtClean="0">
                <a:latin typeface="+mj-lt"/>
              </a:rPr>
              <a:t>কোথা</a:t>
            </a:r>
            <a:r>
              <a:rPr lang="en-US" dirty="0" smtClean="0">
                <a:latin typeface="+mj-lt"/>
              </a:rPr>
              <a:t> </a:t>
            </a:r>
            <a:r>
              <a:rPr lang="en-US" dirty="0" err="1" smtClean="0">
                <a:latin typeface="+mj-lt"/>
              </a:rPr>
              <a:t>থেকে</a:t>
            </a:r>
            <a:r>
              <a:rPr lang="en-US" dirty="0" smtClean="0">
                <a:latin typeface="+mj-lt"/>
              </a:rPr>
              <a:t> </a:t>
            </a:r>
            <a:r>
              <a:rPr lang="en-US" dirty="0" err="1" smtClean="0">
                <a:latin typeface="+mj-lt"/>
              </a:rPr>
              <a:t>বাংলাদেশে</a:t>
            </a:r>
            <a:r>
              <a:rPr lang="en-US" dirty="0" smtClean="0">
                <a:latin typeface="+mj-lt"/>
              </a:rPr>
              <a:t> </a:t>
            </a:r>
            <a:r>
              <a:rPr lang="en-US" dirty="0" err="1" smtClean="0">
                <a:latin typeface="+mj-lt"/>
              </a:rPr>
              <a:t>বসবাস</a:t>
            </a:r>
            <a:r>
              <a:rPr lang="en-US" dirty="0" smtClean="0">
                <a:latin typeface="+mj-lt"/>
              </a:rPr>
              <a:t> </a:t>
            </a:r>
            <a:r>
              <a:rPr lang="en-US" dirty="0" err="1" smtClean="0">
                <a:latin typeface="+mj-lt"/>
              </a:rPr>
              <a:t>করছে</a:t>
            </a:r>
            <a:r>
              <a:rPr lang="en-US" dirty="0" smtClean="0">
                <a:latin typeface="+mj-lt"/>
              </a:rPr>
              <a:t> </a:t>
            </a:r>
            <a:r>
              <a:rPr lang="en-US" dirty="0" err="1" smtClean="0">
                <a:latin typeface="+mj-lt"/>
              </a:rPr>
              <a:t>তা</a:t>
            </a:r>
            <a:r>
              <a:rPr lang="en-US" dirty="0" smtClean="0">
                <a:latin typeface="+mj-lt"/>
              </a:rPr>
              <a:t> </a:t>
            </a:r>
            <a:r>
              <a:rPr lang="en-US" dirty="0" err="1" smtClean="0">
                <a:latin typeface="+mj-lt"/>
              </a:rPr>
              <a:t>নিয়ে</a:t>
            </a:r>
            <a:r>
              <a:rPr lang="en-US" dirty="0" smtClean="0">
                <a:latin typeface="+mj-lt"/>
              </a:rPr>
              <a:t> </a:t>
            </a:r>
            <a:r>
              <a:rPr lang="en-US" dirty="0" err="1" smtClean="0">
                <a:latin typeface="+mj-lt"/>
              </a:rPr>
              <a:t>মতভেদ</a:t>
            </a:r>
            <a:r>
              <a:rPr lang="en-US" dirty="0" smtClean="0">
                <a:latin typeface="+mj-lt"/>
              </a:rPr>
              <a:t> </a:t>
            </a:r>
            <a:r>
              <a:rPr lang="en-US" dirty="0" err="1" smtClean="0">
                <a:latin typeface="+mj-lt"/>
              </a:rPr>
              <a:t>দেখা</a:t>
            </a:r>
            <a:r>
              <a:rPr lang="en-US" dirty="0" smtClean="0">
                <a:latin typeface="+mj-lt"/>
              </a:rPr>
              <a:t> </a:t>
            </a:r>
            <a:r>
              <a:rPr lang="en-US" dirty="0" err="1" smtClean="0">
                <a:latin typeface="+mj-lt"/>
              </a:rPr>
              <a:t>যায়</a:t>
            </a:r>
            <a:r>
              <a:rPr lang="en-US" dirty="0" smtClean="0">
                <a:latin typeface="+mj-lt"/>
              </a:rPr>
              <a:t>। </a:t>
            </a:r>
            <a:r>
              <a:rPr lang="en-US" dirty="0" err="1" smtClean="0">
                <a:latin typeface="+mj-lt"/>
              </a:rPr>
              <a:t>রাধামোহন</a:t>
            </a:r>
            <a:r>
              <a:rPr lang="en-US" dirty="0" smtClean="0">
                <a:latin typeface="+mj-lt"/>
              </a:rPr>
              <a:t> </a:t>
            </a:r>
            <a:r>
              <a:rPr lang="en-US" dirty="0" err="1" smtClean="0">
                <a:latin typeface="+mj-lt"/>
              </a:rPr>
              <a:t>ধনপতি</a:t>
            </a:r>
            <a:r>
              <a:rPr lang="en-US" dirty="0" smtClean="0">
                <a:latin typeface="+mj-lt"/>
              </a:rPr>
              <a:t> </a:t>
            </a:r>
            <a:r>
              <a:rPr lang="en-US" dirty="0" err="1" smtClean="0">
                <a:latin typeface="+mj-lt"/>
              </a:rPr>
              <a:t>উপখ্যান</a:t>
            </a:r>
            <a:r>
              <a:rPr lang="en-US" dirty="0" smtClean="0">
                <a:latin typeface="+mj-lt"/>
              </a:rPr>
              <a:t> </a:t>
            </a:r>
            <a:r>
              <a:rPr lang="en-US" dirty="0" err="1" smtClean="0">
                <a:latin typeface="+mj-lt"/>
              </a:rPr>
              <a:t>অনুযায়ী</a:t>
            </a:r>
            <a:r>
              <a:rPr lang="en-US" dirty="0" smtClean="0">
                <a:latin typeface="+mj-lt"/>
              </a:rPr>
              <a:t> </a:t>
            </a:r>
            <a:r>
              <a:rPr lang="en-US" dirty="0" err="1" smtClean="0">
                <a:latin typeface="+mj-lt"/>
              </a:rPr>
              <a:t>চাকমারা</a:t>
            </a:r>
            <a:r>
              <a:rPr lang="en-US" dirty="0" smtClean="0">
                <a:latin typeface="+mj-lt"/>
              </a:rPr>
              <a:t> </a:t>
            </a:r>
            <a:r>
              <a:rPr lang="en-US" dirty="0" err="1" smtClean="0">
                <a:latin typeface="+mj-lt"/>
              </a:rPr>
              <a:t>আদিতে</a:t>
            </a:r>
            <a:r>
              <a:rPr lang="en-US" dirty="0" smtClean="0">
                <a:latin typeface="+mj-lt"/>
              </a:rPr>
              <a:t> </a:t>
            </a:r>
            <a:r>
              <a:rPr lang="en-US" dirty="0" err="1" smtClean="0">
                <a:latin typeface="+mj-lt"/>
              </a:rPr>
              <a:t>চম্পক</a:t>
            </a:r>
            <a:r>
              <a:rPr lang="en-US" dirty="0" smtClean="0">
                <a:latin typeface="+mj-lt"/>
              </a:rPr>
              <a:t> </a:t>
            </a:r>
            <a:r>
              <a:rPr lang="en-US" dirty="0" err="1" smtClean="0">
                <a:latin typeface="+mj-lt"/>
              </a:rPr>
              <a:t>নগরের</a:t>
            </a:r>
            <a:r>
              <a:rPr lang="en-US" dirty="0" smtClean="0">
                <a:latin typeface="+mj-lt"/>
              </a:rPr>
              <a:t> </a:t>
            </a:r>
            <a:r>
              <a:rPr lang="en-US" dirty="0" err="1" smtClean="0">
                <a:latin typeface="+mj-lt"/>
              </a:rPr>
              <a:t>বাসিন্দা</a:t>
            </a:r>
            <a:r>
              <a:rPr lang="en-US" dirty="0" smtClean="0">
                <a:latin typeface="+mj-lt"/>
              </a:rPr>
              <a:t> </a:t>
            </a:r>
            <a:r>
              <a:rPr lang="en-US" dirty="0" err="1" smtClean="0">
                <a:latin typeface="+mj-lt"/>
              </a:rPr>
              <a:t>ছিল</a:t>
            </a:r>
            <a:r>
              <a:rPr lang="en-US" dirty="0" smtClean="0">
                <a:latin typeface="+mj-lt"/>
              </a:rPr>
              <a:t> ।এ </a:t>
            </a:r>
            <a:r>
              <a:rPr lang="en-US" dirty="0" err="1" smtClean="0">
                <a:latin typeface="+mj-lt"/>
              </a:rPr>
              <a:t>চম্পক</a:t>
            </a:r>
            <a:r>
              <a:rPr lang="en-US" dirty="0" smtClean="0">
                <a:latin typeface="+mj-lt"/>
              </a:rPr>
              <a:t> </a:t>
            </a:r>
            <a:r>
              <a:rPr lang="en-US" dirty="0" err="1" smtClean="0">
                <a:latin typeface="+mj-lt"/>
              </a:rPr>
              <a:t>নগর</a:t>
            </a:r>
            <a:r>
              <a:rPr lang="en-US" dirty="0" smtClean="0">
                <a:latin typeface="+mj-lt"/>
              </a:rPr>
              <a:t>  </a:t>
            </a:r>
            <a:r>
              <a:rPr lang="en-US" dirty="0" err="1" smtClean="0">
                <a:latin typeface="+mj-lt"/>
              </a:rPr>
              <a:t>কেউ</a:t>
            </a:r>
            <a:r>
              <a:rPr lang="en-US" dirty="0" smtClean="0">
                <a:latin typeface="+mj-lt"/>
              </a:rPr>
              <a:t> </a:t>
            </a:r>
            <a:r>
              <a:rPr lang="en-US" dirty="0" err="1" smtClean="0">
                <a:latin typeface="+mj-lt"/>
              </a:rPr>
              <a:t>বলেন</a:t>
            </a:r>
            <a:r>
              <a:rPr lang="en-US" dirty="0" smtClean="0">
                <a:latin typeface="+mj-lt"/>
              </a:rPr>
              <a:t> </a:t>
            </a:r>
            <a:r>
              <a:rPr lang="en-US" dirty="0" err="1" smtClean="0">
                <a:latin typeface="+mj-lt"/>
              </a:rPr>
              <a:t>বিহারে,কেউ</a:t>
            </a:r>
            <a:r>
              <a:rPr lang="en-US" dirty="0" smtClean="0">
                <a:latin typeface="+mj-lt"/>
              </a:rPr>
              <a:t> </a:t>
            </a:r>
            <a:r>
              <a:rPr lang="en-US" dirty="0" err="1" smtClean="0">
                <a:latin typeface="+mj-lt"/>
              </a:rPr>
              <a:t>বলেন</a:t>
            </a:r>
            <a:r>
              <a:rPr lang="en-US" dirty="0" smtClean="0">
                <a:latin typeface="+mj-lt"/>
              </a:rPr>
              <a:t> </a:t>
            </a:r>
            <a:r>
              <a:rPr lang="en-US" dirty="0" err="1" smtClean="0">
                <a:latin typeface="+mj-lt"/>
              </a:rPr>
              <a:t>বার্মায়,কেউ</a:t>
            </a:r>
            <a:r>
              <a:rPr lang="en-US" dirty="0" smtClean="0">
                <a:latin typeface="+mj-lt"/>
              </a:rPr>
              <a:t> </a:t>
            </a:r>
            <a:r>
              <a:rPr lang="en-US" dirty="0" err="1" smtClean="0">
                <a:latin typeface="+mj-lt"/>
              </a:rPr>
              <a:t>হিমালয়ের</a:t>
            </a:r>
            <a:r>
              <a:rPr lang="en-US" dirty="0" smtClean="0">
                <a:latin typeface="+mj-lt"/>
              </a:rPr>
              <a:t> </a:t>
            </a:r>
            <a:r>
              <a:rPr lang="en-US" dirty="0" err="1" smtClean="0">
                <a:latin typeface="+mj-lt"/>
              </a:rPr>
              <a:t>পাদদেশে</a:t>
            </a:r>
            <a:r>
              <a:rPr lang="en-US" dirty="0" smtClean="0">
                <a:latin typeface="+mj-lt"/>
              </a:rPr>
              <a:t>  </a:t>
            </a:r>
            <a:r>
              <a:rPr lang="en-US" dirty="0" err="1" smtClean="0">
                <a:latin typeface="+mj-lt"/>
              </a:rPr>
              <a:t>আবার</a:t>
            </a:r>
            <a:r>
              <a:rPr lang="en-US" dirty="0" smtClean="0">
                <a:latin typeface="+mj-lt"/>
              </a:rPr>
              <a:t> </a:t>
            </a:r>
            <a:r>
              <a:rPr lang="en-US" dirty="0" err="1" smtClean="0">
                <a:latin typeface="+mj-lt"/>
              </a:rPr>
              <a:t>কেউ</a:t>
            </a:r>
            <a:r>
              <a:rPr lang="en-US" dirty="0" smtClean="0">
                <a:latin typeface="+mj-lt"/>
              </a:rPr>
              <a:t> </a:t>
            </a:r>
            <a:r>
              <a:rPr lang="en-US" dirty="0" err="1" smtClean="0">
                <a:latin typeface="+mj-lt"/>
              </a:rPr>
              <a:t>বলেন</a:t>
            </a:r>
            <a:r>
              <a:rPr lang="en-US" dirty="0" smtClean="0">
                <a:latin typeface="+mj-lt"/>
              </a:rPr>
              <a:t> </a:t>
            </a:r>
            <a:r>
              <a:rPr lang="en-US" dirty="0" err="1" smtClean="0">
                <a:latin typeface="+mj-lt"/>
              </a:rPr>
              <a:t>মালয়েশিয়ায়</a:t>
            </a:r>
            <a:r>
              <a:rPr lang="en-US" dirty="0" smtClean="0">
                <a:latin typeface="+mj-lt"/>
              </a:rPr>
              <a:t> ।</a:t>
            </a:r>
            <a:r>
              <a:rPr lang="en-US" dirty="0" err="1" smtClean="0">
                <a:latin typeface="+mj-lt"/>
              </a:rPr>
              <a:t>চাকমাদের</a:t>
            </a:r>
            <a:r>
              <a:rPr lang="en-US" dirty="0" smtClean="0">
                <a:latin typeface="+mj-lt"/>
              </a:rPr>
              <a:t> </a:t>
            </a:r>
            <a:r>
              <a:rPr lang="en-US" dirty="0" err="1" smtClean="0">
                <a:latin typeface="+mj-lt"/>
              </a:rPr>
              <a:t>আদি</a:t>
            </a:r>
            <a:r>
              <a:rPr lang="en-US" dirty="0" smtClean="0">
                <a:latin typeface="+mj-lt"/>
              </a:rPr>
              <a:t> </a:t>
            </a:r>
            <a:r>
              <a:rPr lang="en-US" dirty="0" err="1" smtClean="0">
                <a:latin typeface="+mj-lt"/>
              </a:rPr>
              <a:t>পিতার</a:t>
            </a:r>
            <a:r>
              <a:rPr lang="en-US" dirty="0" smtClean="0">
                <a:latin typeface="+mj-lt"/>
              </a:rPr>
              <a:t> </a:t>
            </a:r>
            <a:r>
              <a:rPr lang="en-US" dirty="0" err="1" smtClean="0">
                <a:latin typeface="+mj-lt"/>
              </a:rPr>
              <a:t>নাম</a:t>
            </a:r>
            <a:r>
              <a:rPr lang="en-US" dirty="0" smtClean="0">
                <a:latin typeface="+mj-lt"/>
              </a:rPr>
              <a:t> </a:t>
            </a:r>
            <a:r>
              <a:rPr lang="en-US" dirty="0" err="1" smtClean="0">
                <a:latin typeface="+mj-lt"/>
              </a:rPr>
              <a:t>রাজা</a:t>
            </a:r>
            <a:r>
              <a:rPr lang="en-US" dirty="0" smtClean="0">
                <a:latin typeface="+mj-lt"/>
              </a:rPr>
              <a:t> </a:t>
            </a:r>
            <a:r>
              <a:rPr lang="en-US" dirty="0" err="1" smtClean="0">
                <a:latin typeface="+mj-lt"/>
              </a:rPr>
              <a:t>বিজয়</a:t>
            </a:r>
            <a:r>
              <a:rPr lang="en-US" dirty="0" smtClean="0">
                <a:latin typeface="+mj-lt"/>
              </a:rPr>
              <a:t> </a:t>
            </a:r>
            <a:r>
              <a:rPr lang="en-US" dirty="0" err="1" smtClean="0">
                <a:latin typeface="+mj-lt"/>
              </a:rPr>
              <a:t>গিরি।তিনি</a:t>
            </a:r>
            <a:r>
              <a:rPr lang="en-US" dirty="0" smtClean="0">
                <a:latin typeface="+mj-lt"/>
              </a:rPr>
              <a:t> </a:t>
            </a:r>
            <a:r>
              <a:rPr lang="en-US" dirty="0" err="1" smtClean="0">
                <a:latin typeface="+mj-lt"/>
              </a:rPr>
              <a:t>রাজ্য</a:t>
            </a:r>
            <a:r>
              <a:rPr lang="en-US" dirty="0" smtClean="0">
                <a:latin typeface="+mj-lt"/>
              </a:rPr>
              <a:t> </a:t>
            </a:r>
            <a:r>
              <a:rPr lang="en-US" dirty="0" err="1" smtClean="0">
                <a:latin typeface="+mj-lt"/>
              </a:rPr>
              <a:t>জয়ের</a:t>
            </a:r>
            <a:r>
              <a:rPr lang="en-US" dirty="0" smtClean="0">
                <a:latin typeface="+mj-lt"/>
              </a:rPr>
              <a:t> </a:t>
            </a:r>
            <a:r>
              <a:rPr lang="en-US" dirty="0" err="1" smtClean="0">
                <a:latin typeface="+mj-lt"/>
              </a:rPr>
              <a:t>উদ্দ্যেশে</a:t>
            </a:r>
            <a:r>
              <a:rPr lang="en-US" dirty="0" smtClean="0">
                <a:latin typeface="+mj-lt"/>
              </a:rPr>
              <a:t> </a:t>
            </a:r>
            <a:r>
              <a:rPr lang="en-US" dirty="0" err="1" smtClean="0">
                <a:latin typeface="+mj-lt"/>
              </a:rPr>
              <a:t>চম্পক</a:t>
            </a:r>
            <a:r>
              <a:rPr lang="en-US" dirty="0" smtClean="0">
                <a:latin typeface="+mj-lt"/>
              </a:rPr>
              <a:t> </a:t>
            </a:r>
            <a:r>
              <a:rPr lang="en-US" dirty="0" err="1" smtClean="0">
                <a:latin typeface="+mj-lt"/>
              </a:rPr>
              <a:t>নগর</a:t>
            </a:r>
            <a:r>
              <a:rPr lang="en-US" dirty="0" smtClean="0">
                <a:latin typeface="+mj-lt"/>
              </a:rPr>
              <a:t> </a:t>
            </a:r>
            <a:r>
              <a:rPr lang="en-US" dirty="0" err="1" smtClean="0">
                <a:latin typeface="+mj-lt"/>
              </a:rPr>
              <a:t>থেকে</a:t>
            </a:r>
            <a:r>
              <a:rPr lang="en-US" dirty="0" smtClean="0">
                <a:latin typeface="+mj-lt"/>
              </a:rPr>
              <a:t> </a:t>
            </a:r>
            <a:r>
              <a:rPr lang="en-US" dirty="0" err="1" smtClean="0">
                <a:latin typeface="+mj-lt"/>
              </a:rPr>
              <a:t>বার্মার</a:t>
            </a:r>
            <a:r>
              <a:rPr lang="en-US" dirty="0" smtClean="0">
                <a:latin typeface="+mj-lt"/>
              </a:rPr>
              <a:t> </a:t>
            </a:r>
            <a:r>
              <a:rPr lang="en-US" dirty="0" err="1" smtClean="0">
                <a:latin typeface="+mj-lt"/>
              </a:rPr>
              <a:t>আরাকানে</a:t>
            </a:r>
            <a:r>
              <a:rPr lang="en-US" dirty="0" smtClean="0">
                <a:latin typeface="+mj-lt"/>
              </a:rPr>
              <a:t> </a:t>
            </a:r>
            <a:r>
              <a:rPr lang="en-US" dirty="0" err="1" smtClean="0">
                <a:latin typeface="+mj-lt"/>
              </a:rPr>
              <a:t>গমন</a:t>
            </a:r>
            <a:r>
              <a:rPr lang="en-US" dirty="0" smtClean="0">
                <a:latin typeface="+mj-lt"/>
              </a:rPr>
              <a:t> </a:t>
            </a:r>
            <a:r>
              <a:rPr lang="en-US" dirty="0" err="1" smtClean="0">
                <a:latin typeface="+mj-lt"/>
              </a:rPr>
              <a:t>করেন</a:t>
            </a:r>
            <a:r>
              <a:rPr lang="en-US" dirty="0" smtClean="0">
                <a:latin typeface="+mj-lt"/>
              </a:rPr>
              <a:t> </a:t>
            </a:r>
            <a:r>
              <a:rPr lang="en-US" dirty="0" err="1" smtClean="0">
                <a:latin typeface="+mj-lt"/>
              </a:rPr>
              <a:t>এবং</a:t>
            </a:r>
            <a:r>
              <a:rPr lang="en-US" dirty="0" smtClean="0">
                <a:latin typeface="+mj-lt"/>
              </a:rPr>
              <a:t> </a:t>
            </a:r>
            <a:r>
              <a:rPr lang="en-US" dirty="0" err="1" smtClean="0">
                <a:latin typeface="+mj-lt"/>
              </a:rPr>
              <a:t>নবম</a:t>
            </a:r>
            <a:r>
              <a:rPr lang="en-US" dirty="0" smtClean="0">
                <a:latin typeface="+mj-lt"/>
              </a:rPr>
              <a:t> </a:t>
            </a:r>
            <a:r>
              <a:rPr lang="en-US" dirty="0" err="1" smtClean="0">
                <a:latin typeface="+mj-lt"/>
              </a:rPr>
              <a:t>শতক</a:t>
            </a:r>
            <a:r>
              <a:rPr lang="en-US" dirty="0" smtClean="0">
                <a:latin typeface="+mj-lt"/>
              </a:rPr>
              <a:t> </a:t>
            </a:r>
            <a:r>
              <a:rPr lang="en-US" dirty="0" err="1" smtClean="0">
                <a:latin typeface="+mj-lt"/>
              </a:rPr>
              <a:t>থেকে</a:t>
            </a:r>
            <a:r>
              <a:rPr lang="en-US" dirty="0" smtClean="0">
                <a:latin typeface="+mj-lt"/>
              </a:rPr>
              <a:t> </a:t>
            </a:r>
            <a:r>
              <a:rPr lang="en-US" dirty="0" err="1" smtClean="0">
                <a:latin typeface="+mj-lt"/>
              </a:rPr>
              <a:t>চতুর্দশ</a:t>
            </a:r>
            <a:r>
              <a:rPr lang="en-US" dirty="0" smtClean="0">
                <a:latin typeface="+mj-lt"/>
              </a:rPr>
              <a:t> </a:t>
            </a:r>
            <a:r>
              <a:rPr lang="en-US" dirty="0" err="1" smtClean="0">
                <a:latin typeface="+mj-lt"/>
              </a:rPr>
              <a:t>শতক</a:t>
            </a:r>
            <a:r>
              <a:rPr lang="en-US" dirty="0" smtClean="0">
                <a:latin typeface="+mj-lt"/>
              </a:rPr>
              <a:t> </a:t>
            </a:r>
            <a:r>
              <a:rPr lang="en-US" dirty="0" err="1" smtClean="0">
                <a:latin typeface="+mj-lt"/>
              </a:rPr>
              <a:t>পর্যন্ত</a:t>
            </a:r>
            <a:r>
              <a:rPr lang="en-US" dirty="0" smtClean="0">
                <a:latin typeface="+mj-lt"/>
              </a:rPr>
              <a:t> </a:t>
            </a:r>
            <a:r>
              <a:rPr lang="en-US" dirty="0" err="1" smtClean="0">
                <a:latin typeface="+mj-lt"/>
              </a:rPr>
              <a:t>সেখানকার</a:t>
            </a:r>
            <a:r>
              <a:rPr lang="en-US" dirty="0" smtClean="0">
                <a:latin typeface="+mj-lt"/>
              </a:rPr>
              <a:t> </a:t>
            </a:r>
            <a:r>
              <a:rPr lang="en-US" dirty="0" err="1" smtClean="0">
                <a:latin typeface="+mj-lt"/>
              </a:rPr>
              <a:t>কিছু</a:t>
            </a:r>
            <a:r>
              <a:rPr lang="en-US" dirty="0" smtClean="0">
                <a:latin typeface="+mj-lt"/>
              </a:rPr>
              <a:t> </a:t>
            </a:r>
            <a:r>
              <a:rPr lang="en-US" dirty="0" err="1" smtClean="0">
                <a:latin typeface="+mj-lt"/>
              </a:rPr>
              <a:t>অঞ্চলে</a:t>
            </a:r>
            <a:r>
              <a:rPr lang="en-US" dirty="0" smtClean="0">
                <a:latin typeface="+mj-lt"/>
              </a:rPr>
              <a:t> </a:t>
            </a:r>
            <a:r>
              <a:rPr lang="en-US" dirty="0" err="1" smtClean="0">
                <a:latin typeface="+mj-lt"/>
              </a:rPr>
              <a:t>তারা</a:t>
            </a:r>
            <a:r>
              <a:rPr lang="en-US" dirty="0" smtClean="0">
                <a:latin typeface="+mj-lt"/>
              </a:rPr>
              <a:t> </a:t>
            </a:r>
            <a:r>
              <a:rPr lang="en-US" dirty="0" err="1" smtClean="0">
                <a:latin typeface="+mj-lt"/>
              </a:rPr>
              <a:t>শাসনকার্য</a:t>
            </a:r>
            <a:r>
              <a:rPr lang="en-US" dirty="0" smtClean="0">
                <a:latin typeface="+mj-lt"/>
              </a:rPr>
              <a:t> </a:t>
            </a:r>
            <a:r>
              <a:rPr lang="en-US" dirty="0" err="1" smtClean="0">
                <a:latin typeface="+mj-lt"/>
              </a:rPr>
              <a:t>চালায়।অতঃপর</a:t>
            </a:r>
            <a:r>
              <a:rPr lang="en-US" dirty="0" smtClean="0">
                <a:latin typeface="+mj-lt"/>
              </a:rPr>
              <a:t> </a:t>
            </a:r>
            <a:r>
              <a:rPr lang="en-US" dirty="0" err="1" smtClean="0">
                <a:latin typeface="+mj-lt"/>
              </a:rPr>
              <a:t>স্থানীয়</a:t>
            </a:r>
            <a:r>
              <a:rPr lang="en-US" dirty="0" smtClean="0">
                <a:latin typeface="+mj-lt"/>
              </a:rPr>
              <a:t> </a:t>
            </a:r>
            <a:r>
              <a:rPr lang="en-US" dirty="0" err="1" smtClean="0">
                <a:latin typeface="+mj-lt"/>
              </a:rPr>
              <a:t>আরাকানিদের</a:t>
            </a:r>
            <a:r>
              <a:rPr lang="en-US" dirty="0" smtClean="0">
                <a:latin typeface="+mj-lt"/>
              </a:rPr>
              <a:t> </a:t>
            </a:r>
            <a:r>
              <a:rPr lang="en-US" dirty="0" err="1" smtClean="0">
                <a:latin typeface="+mj-lt"/>
              </a:rPr>
              <a:t>দ্বারা</a:t>
            </a:r>
            <a:r>
              <a:rPr lang="en-US" dirty="0" smtClean="0">
                <a:latin typeface="+mj-lt"/>
              </a:rPr>
              <a:t> </a:t>
            </a:r>
            <a:r>
              <a:rPr lang="en-US" dirty="0" err="1" smtClean="0">
                <a:latin typeface="+mj-lt"/>
              </a:rPr>
              <a:t>বিতাড়িত</a:t>
            </a:r>
            <a:r>
              <a:rPr lang="en-US" dirty="0" smtClean="0">
                <a:latin typeface="+mj-lt"/>
              </a:rPr>
              <a:t> </a:t>
            </a:r>
            <a:r>
              <a:rPr lang="en-US" dirty="0" err="1" smtClean="0">
                <a:latin typeface="+mj-lt"/>
              </a:rPr>
              <a:t>হয়ে</a:t>
            </a:r>
            <a:r>
              <a:rPr lang="en-US" dirty="0" smtClean="0">
                <a:latin typeface="+mj-lt"/>
              </a:rPr>
              <a:t> </a:t>
            </a:r>
            <a:r>
              <a:rPr lang="en-US" dirty="0" err="1" smtClean="0">
                <a:latin typeface="+mj-lt"/>
              </a:rPr>
              <a:t>চট্টগ্রাম</a:t>
            </a:r>
            <a:r>
              <a:rPr lang="en-US" dirty="0" smtClean="0">
                <a:latin typeface="+mj-lt"/>
              </a:rPr>
              <a:t> ও </a:t>
            </a:r>
            <a:r>
              <a:rPr lang="en-US" dirty="0" err="1" smtClean="0">
                <a:latin typeface="+mj-lt"/>
              </a:rPr>
              <a:t>রাঙ্গামাটি</a:t>
            </a:r>
            <a:r>
              <a:rPr lang="en-US" dirty="0" smtClean="0">
                <a:latin typeface="+mj-lt"/>
              </a:rPr>
              <a:t> </a:t>
            </a:r>
            <a:r>
              <a:rPr lang="en-US" dirty="0" err="1" smtClean="0">
                <a:latin typeface="+mj-lt"/>
              </a:rPr>
              <a:t>এলাকায়</a:t>
            </a:r>
            <a:r>
              <a:rPr lang="en-US" dirty="0" smtClean="0">
                <a:latin typeface="+mj-lt"/>
              </a:rPr>
              <a:t> </a:t>
            </a:r>
            <a:r>
              <a:rPr lang="en-US" dirty="0" err="1" smtClean="0">
                <a:latin typeface="+mj-lt"/>
              </a:rPr>
              <a:t>স্থায়ীভাবে</a:t>
            </a:r>
            <a:r>
              <a:rPr lang="en-US" dirty="0" smtClean="0">
                <a:latin typeface="+mj-lt"/>
              </a:rPr>
              <a:t> </a:t>
            </a:r>
            <a:r>
              <a:rPr lang="en-US" dirty="0" err="1" smtClean="0">
                <a:latin typeface="+mj-lt"/>
              </a:rPr>
              <a:t>বসবাস</a:t>
            </a:r>
            <a:r>
              <a:rPr lang="en-US" dirty="0" smtClean="0">
                <a:latin typeface="+mj-lt"/>
              </a:rPr>
              <a:t> </a:t>
            </a:r>
            <a:r>
              <a:rPr lang="en-US" dirty="0" err="1" smtClean="0">
                <a:latin typeface="+mj-lt"/>
              </a:rPr>
              <a:t>শুরু</a:t>
            </a:r>
            <a:r>
              <a:rPr lang="en-US" dirty="0" smtClean="0">
                <a:latin typeface="+mj-lt"/>
              </a:rPr>
              <a:t> </a:t>
            </a:r>
            <a:r>
              <a:rPr lang="en-US" dirty="0" err="1" smtClean="0">
                <a:latin typeface="+mj-lt"/>
              </a:rPr>
              <a:t>করে</a:t>
            </a:r>
            <a:r>
              <a:rPr lang="en-US" dirty="0" smtClean="0">
                <a:latin typeface="+mj-lt"/>
              </a:rPr>
              <a:t>।</a:t>
            </a:r>
          </a:p>
          <a:p>
            <a:pPr marL="0" indent="0" algn="just">
              <a:buNone/>
            </a:pPr>
            <a:r>
              <a:rPr lang="bn-IN" dirty="0" smtClean="0">
                <a:latin typeface="+mj-lt"/>
              </a:rPr>
              <a:t>	</a:t>
            </a:r>
            <a:r>
              <a:rPr lang="en-US" dirty="0" err="1" smtClean="0">
                <a:latin typeface="+mj-lt"/>
              </a:rPr>
              <a:t>কর্নেল</a:t>
            </a:r>
            <a:r>
              <a:rPr lang="en-US" dirty="0" smtClean="0">
                <a:latin typeface="+mj-lt"/>
              </a:rPr>
              <a:t> </a:t>
            </a:r>
            <a:r>
              <a:rPr lang="en-US" dirty="0" err="1" smtClean="0">
                <a:latin typeface="+mj-lt"/>
              </a:rPr>
              <a:t>ফায়ার</a:t>
            </a:r>
            <a:r>
              <a:rPr lang="en-US" dirty="0" smtClean="0">
                <a:latin typeface="+mj-lt"/>
              </a:rPr>
              <a:t> </a:t>
            </a:r>
            <a:r>
              <a:rPr lang="en-US" dirty="0" err="1" smtClean="0">
                <a:latin typeface="+mj-lt"/>
              </a:rPr>
              <a:t>তার</a:t>
            </a:r>
            <a:r>
              <a:rPr lang="en-US" dirty="0" smtClean="0">
                <a:latin typeface="+mj-lt"/>
              </a:rPr>
              <a:t> “History of Burma</a:t>
            </a:r>
            <a:r>
              <a:rPr lang="bn-IN" dirty="0" smtClean="0">
                <a:latin typeface="+mj-lt"/>
              </a:rPr>
              <a:t>”গ্রন্থে </a:t>
            </a:r>
            <a:r>
              <a:rPr lang="bn-IN" sz="2400" dirty="0" smtClean="0">
                <a:latin typeface="+mj-lt"/>
              </a:rPr>
              <a:t>চাকমাদের ব্রহ্মদেশের অধিবাসি বলে মত প্রকাশ</a:t>
            </a:r>
          </a:p>
          <a:p>
            <a:pPr marL="0" indent="0" algn="just">
              <a:buNone/>
            </a:pPr>
            <a:r>
              <a:rPr lang="bn-IN" sz="2400" dirty="0" smtClean="0">
                <a:latin typeface="+mj-lt"/>
              </a:rPr>
              <a:t>করেন।</a:t>
            </a:r>
            <a:endParaRPr lang="en-US" sz="2400" dirty="0" smtClean="0">
              <a:latin typeface="+mj-lt"/>
            </a:endParaRPr>
          </a:p>
          <a:p>
            <a:pPr marL="0" lvl="0" indent="0" algn="just">
              <a:buNone/>
            </a:pPr>
            <a:r>
              <a:rPr lang="bn-IN" sz="2400" b="1" dirty="0" smtClean="0">
                <a:latin typeface="+mj-lt"/>
              </a:rPr>
              <a:t>	</a:t>
            </a:r>
            <a:r>
              <a:rPr lang="en-US" sz="2400" b="1" dirty="0" err="1" smtClean="0">
                <a:latin typeface="+mj-lt"/>
              </a:rPr>
              <a:t>স্যার</a:t>
            </a:r>
            <a:r>
              <a:rPr lang="en-US" sz="2400" b="1" dirty="0" smtClean="0">
                <a:latin typeface="+mj-lt"/>
              </a:rPr>
              <a:t> </a:t>
            </a:r>
            <a:r>
              <a:rPr lang="en-US" sz="2400" b="1" dirty="0" err="1" smtClean="0">
                <a:latin typeface="+mj-lt"/>
              </a:rPr>
              <a:t>হার্বাট</a:t>
            </a:r>
            <a:r>
              <a:rPr lang="en-US" sz="2400" b="1" dirty="0" smtClean="0">
                <a:latin typeface="+mj-lt"/>
              </a:rPr>
              <a:t> </a:t>
            </a:r>
            <a:r>
              <a:rPr lang="en-US" sz="2400" b="1" dirty="0" err="1" smtClean="0">
                <a:latin typeface="+mj-lt"/>
              </a:rPr>
              <a:t>রিজলে</a:t>
            </a:r>
            <a:r>
              <a:rPr lang="en-US" sz="2400" b="1" dirty="0" smtClean="0">
                <a:latin typeface="+mj-lt"/>
              </a:rPr>
              <a:t> </a:t>
            </a:r>
            <a:r>
              <a:rPr lang="en-US" sz="2400" b="1" dirty="0" err="1" smtClean="0">
                <a:latin typeface="+mj-lt"/>
              </a:rPr>
              <a:t>বলেন,</a:t>
            </a:r>
            <a:r>
              <a:rPr lang="en-US" sz="2400" dirty="0" err="1" smtClean="0">
                <a:latin typeface="+mj-lt"/>
              </a:rPr>
              <a:t>সাক</a:t>
            </a:r>
            <a:r>
              <a:rPr lang="en-US" sz="2400" dirty="0" smtClean="0">
                <a:latin typeface="+mj-lt"/>
              </a:rPr>
              <a:t> </a:t>
            </a:r>
            <a:r>
              <a:rPr lang="en-US" sz="2400" dirty="0" err="1" smtClean="0">
                <a:latin typeface="+mj-lt"/>
              </a:rPr>
              <a:t>বা</a:t>
            </a:r>
            <a:r>
              <a:rPr lang="en-US" sz="2400" dirty="0" smtClean="0">
                <a:latin typeface="+mj-lt"/>
              </a:rPr>
              <a:t> </a:t>
            </a:r>
            <a:r>
              <a:rPr lang="en-US" sz="2400" dirty="0" err="1" smtClean="0">
                <a:latin typeface="+mj-lt"/>
              </a:rPr>
              <a:t>সেক</a:t>
            </a:r>
            <a:r>
              <a:rPr lang="en-US" sz="2400" dirty="0" smtClean="0">
                <a:latin typeface="+mj-lt"/>
              </a:rPr>
              <a:t> </a:t>
            </a:r>
            <a:r>
              <a:rPr lang="en-US" sz="2400" dirty="0" err="1" smtClean="0">
                <a:latin typeface="+mj-lt"/>
              </a:rPr>
              <a:t>জাতি</a:t>
            </a:r>
            <a:r>
              <a:rPr lang="en-US" sz="2400" dirty="0" smtClean="0">
                <a:latin typeface="+mj-lt"/>
              </a:rPr>
              <a:t> </a:t>
            </a:r>
            <a:r>
              <a:rPr lang="en-US" sz="2400" dirty="0" err="1" smtClean="0">
                <a:latin typeface="+mj-lt"/>
              </a:rPr>
              <a:t>থেকে</a:t>
            </a:r>
            <a:r>
              <a:rPr lang="en-US" sz="2400" dirty="0" smtClean="0">
                <a:latin typeface="+mj-lt"/>
              </a:rPr>
              <a:t> </a:t>
            </a:r>
            <a:r>
              <a:rPr lang="en-US" sz="2400" dirty="0" err="1" smtClean="0">
                <a:latin typeface="+mj-lt"/>
              </a:rPr>
              <a:t>চাকমাদের</a:t>
            </a:r>
            <a:r>
              <a:rPr lang="en-US" sz="2400" dirty="0" smtClean="0">
                <a:latin typeface="+mj-lt"/>
              </a:rPr>
              <a:t> </a:t>
            </a:r>
            <a:r>
              <a:rPr lang="en-US" sz="2400" dirty="0" err="1" smtClean="0">
                <a:latin typeface="+mj-lt"/>
              </a:rPr>
              <a:t>উৎপত্তি</a:t>
            </a:r>
            <a:r>
              <a:rPr lang="bn-IN" sz="2400" dirty="0" smtClean="0">
                <a:latin typeface="+mj-lt"/>
              </a:rPr>
              <a:t>।</a:t>
            </a:r>
            <a:r>
              <a:rPr lang="en-US" sz="2400" dirty="0" err="1" smtClean="0">
                <a:latin typeface="+mj-lt"/>
              </a:rPr>
              <a:t>আরাকানের</a:t>
            </a:r>
            <a:r>
              <a:rPr lang="en-US" sz="2400" dirty="0" smtClean="0">
                <a:latin typeface="+mj-lt"/>
              </a:rPr>
              <a:t> </a:t>
            </a:r>
            <a:r>
              <a:rPr lang="en-US" sz="2400" dirty="0" err="1" smtClean="0">
                <a:latin typeface="+mj-lt"/>
              </a:rPr>
              <a:t>রামাবতি</a:t>
            </a:r>
            <a:r>
              <a:rPr lang="en-US" sz="2400" dirty="0" smtClean="0">
                <a:latin typeface="+mj-lt"/>
              </a:rPr>
              <a:t> </a:t>
            </a:r>
            <a:r>
              <a:rPr lang="en-US" sz="2400" dirty="0" err="1" smtClean="0">
                <a:latin typeface="+mj-lt"/>
              </a:rPr>
              <a:t>নগরের</a:t>
            </a:r>
            <a:r>
              <a:rPr lang="en-US" sz="2400" dirty="0" smtClean="0">
                <a:latin typeface="+mj-lt"/>
              </a:rPr>
              <a:t> </a:t>
            </a:r>
            <a:r>
              <a:rPr lang="en-US" sz="2400" dirty="0" err="1" smtClean="0">
                <a:latin typeface="+mj-lt"/>
              </a:rPr>
              <a:t>নিকট</a:t>
            </a:r>
            <a:r>
              <a:rPr lang="en-US" sz="2400" dirty="0" smtClean="0">
                <a:latin typeface="+mj-lt"/>
              </a:rPr>
              <a:t> </a:t>
            </a:r>
            <a:r>
              <a:rPr lang="en-US" sz="2400" dirty="0" err="1" smtClean="0">
                <a:latin typeface="+mj-lt"/>
              </a:rPr>
              <a:t>সাক</a:t>
            </a:r>
            <a:r>
              <a:rPr lang="en-US" sz="2400" dirty="0" smtClean="0">
                <a:latin typeface="+mj-lt"/>
              </a:rPr>
              <a:t> </a:t>
            </a:r>
            <a:r>
              <a:rPr lang="en-US" sz="2400" dirty="0" err="1" smtClean="0">
                <a:latin typeface="+mj-lt"/>
              </a:rPr>
              <a:t>জাতির</a:t>
            </a:r>
            <a:r>
              <a:rPr lang="en-US" sz="2400" dirty="0" smtClean="0">
                <a:latin typeface="+mj-lt"/>
              </a:rPr>
              <a:t> </a:t>
            </a:r>
            <a:r>
              <a:rPr lang="en-US" sz="2400" dirty="0" err="1" smtClean="0">
                <a:latin typeface="+mj-lt"/>
              </a:rPr>
              <a:t>বাস</a:t>
            </a:r>
            <a:r>
              <a:rPr lang="en-US" sz="2400" dirty="0" smtClean="0">
                <a:latin typeface="+mj-lt"/>
              </a:rPr>
              <a:t> </a:t>
            </a:r>
            <a:r>
              <a:rPr lang="en-US" sz="2400" dirty="0" err="1" smtClean="0">
                <a:latin typeface="+mj-lt"/>
              </a:rPr>
              <a:t>ছিল।এ</a:t>
            </a:r>
            <a:r>
              <a:rPr lang="en-US" sz="2400" dirty="0" smtClean="0">
                <a:latin typeface="+mj-lt"/>
              </a:rPr>
              <a:t> </a:t>
            </a:r>
            <a:r>
              <a:rPr lang="en-US" sz="2400" dirty="0" err="1" smtClean="0">
                <a:latin typeface="+mj-lt"/>
              </a:rPr>
              <a:t>রামাবতি</a:t>
            </a:r>
            <a:r>
              <a:rPr lang="en-US" sz="2400" dirty="0" smtClean="0">
                <a:latin typeface="+mj-lt"/>
              </a:rPr>
              <a:t> </a:t>
            </a:r>
            <a:r>
              <a:rPr lang="en-US" sz="2400" dirty="0" err="1" smtClean="0">
                <a:latin typeface="+mj-lt"/>
              </a:rPr>
              <a:t>ছিল</a:t>
            </a:r>
            <a:r>
              <a:rPr lang="en-US" sz="2400" dirty="0" smtClean="0">
                <a:latin typeface="+mj-lt"/>
              </a:rPr>
              <a:t> </a:t>
            </a:r>
            <a:r>
              <a:rPr lang="en-US" sz="2400" dirty="0" err="1" smtClean="0">
                <a:latin typeface="+mj-lt"/>
              </a:rPr>
              <a:t>আরাকানের</a:t>
            </a:r>
            <a:r>
              <a:rPr lang="en-US" sz="2400" dirty="0" smtClean="0">
                <a:latin typeface="+mj-lt"/>
              </a:rPr>
              <a:t> </a:t>
            </a:r>
            <a:r>
              <a:rPr lang="en-US" sz="2400" dirty="0" err="1" smtClean="0">
                <a:latin typeface="+mj-lt"/>
              </a:rPr>
              <a:t>প্রাচীন</a:t>
            </a:r>
            <a:r>
              <a:rPr lang="en-US" sz="2400" dirty="0" smtClean="0">
                <a:latin typeface="+mj-lt"/>
              </a:rPr>
              <a:t> </a:t>
            </a:r>
            <a:r>
              <a:rPr lang="en-US" sz="2400" dirty="0" err="1" smtClean="0">
                <a:latin typeface="+mj-lt"/>
              </a:rPr>
              <a:t>রাজধানী।ক্যাপ্টেন</a:t>
            </a:r>
            <a:r>
              <a:rPr lang="en-US" sz="2400" dirty="0" smtClean="0">
                <a:latin typeface="+mj-lt"/>
              </a:rPr>
              <a:t> </a:t>
            </a:r>
            <a:r>
              <a:rPr lang="en-US" sz="2400" dirty="0" err="1" smtClean="0">
                <a:latin typeface="+mj-lt"/>
              </a:rPr>
              <a:t>হার্বাট</a:t>
            </a:r>
            <a:r>
              <a:rPr lang="en-US" sz="2400" dirty="0" smtClean="0">
                <a:latin typeface="+mj-lt"/>
              </a:rPr>
              <a:t> </a:t>
            </a:r>
            <a:r>
              <a:rPr lang="en-US" sz="2400" dirty="0" err="1" smtClean="0">
                <a:latin typeface="+mj-lt"/>
              </a:rPr>
              <a:t>লুইন</a:t>
            </a:r>
            <a:r>
              <a:rPr lang="en-US" sz="2400" dirty="0">
                <a:latin typeface="+mj-lt"/>
              </a:rPr>
              <a:t> </a:t>
            </a:r>
            <a:r>
              <a:rPr lang="en-US" sz="2400" dirty="0" err="1" smtClean="0">
                <a:latin typeface="+mj-lt"/>
              </a:rPr>
              <a:t>চাকমাদের</a:t>
            </a:r>
            <a:r>
              <a:rPr lang="bn-IN" sz="2400" dirty="0" smtClean="0">
                <a:latin typeface="+mj-lt"/>
              </a:rPr>
              <a:t> </a:t>
            </a:r>
            <a:r>
              <a:rPr lang="en-US" sz="2400" dirty="0" err="1" smtClean="0">
                <a:latin typeface="+mj-lt"/>
              </a:rPr>
              <a:t>মুঘল</a:t>
            </a:r>
            <a:r>
              <a:rPr lang="en-US" sz="2400" dirty="0" smtClean="0">
                <a:latin typeface="+mj-lt"/>
              </a:rPr>
              <a:t> </a:t>
            </a:r>
            <a:r>
              <a:rPr lang="en-US" sz="2400" dirty="0" err="1" smtClean="0">
                <a:latin typeface="+mj-lt"/>
              </a:rPr>
              <a:t>বংশধর</a:t>
            </a:r>
            <a:r>
              <a:rPr lang="en-US" sz="2400" dirty="0" smtClean="0">
                <a:latin typeface="+mj-lt"/>
              </a:rPr>
              <a:t> </a:t>
            </a:r>
            <a:r>
              <a:rPr lang="en-US" sz="2400" dirty="0" err="1" smtClean="0">
                <a:latin typeface="+mj-lt"/>
              </a:rPr>
              <a:t>বয়লে</a:t>
            </a:r>
            <a:r>
              <a:rPr lang="en-US" sz="2400" dirty="0" smtClean="0">
                <a:latin typeface="+mj-lt"/>
              </a:rPr>
              <a:t> </a:t>
            </a:r>
            <a:r>
              <a:rPr lang="en-US" sz="2400" dirty="0" err="1" smtClean="0">
                <a:latin typeface="+mj-lt"/>
              </a:rPr>
              <a:t>মত</a:t>
            </a:r>
            <a:r>
              <a:rPr lang="en-US" sz="2400" dirty="0" smtClean="0">
                <a:latin typeface="+mj-lt"/>
              </a:rPr>
              <a:t> </a:t>
            </a:r>
            <a:r>
              <a:rPr lang="en-US" sz="2400" dirty="0" err="1" smtClean="0">
                <a:latin typeface="+mj-lt"/>
              </a:rPr>
              <a:t>প্রকাশ</a:t>
            </a:r>
            <a:r>
              <a:rPr lang="en-US" sz="2400" dirty="0" smtClean="0">
                <a:latin typeface="+mj-lt"/>
              </a:rPr>
              <a:t> </a:t>
            </a:r>
            <a:r>
              <a:rPr lang="en-US" sz="2400" dirty="0" err="1" smtClean="0">
                <a:latin typeface="+mj-lt"/>
              </a:rPr>
              <a:t>করেন।কোন</a:t>
            </a:r>
            <a:r>
              <a:rPr lang="en-US" sz="2400" dirty="0" smtClean="0">
                <a:latin typeface="+mj-lt"/>
              </a:rPr>
              <a:t> </a:t>
            </a:r>
            <a:r>
              <a:rPr lang="en-US" sz="2400" dirty="0" err="1" smtClean="0">
                <a:latin typeface="+mj-lt"/>
              </a:rPr>
              <a:t>এককালে</a:t>
            </a:r>
            <a:r>
              <a:rPr lang="en-US" sz="2400" dirty="0" smtClean="0">
                <a:latin typeface="+mj-lt"/>
              </a:rPr>
              <a:t> </a:t>
            </a:r>
            <a:r>
              <a:rPr lang="en-US" sz="2400" dirty="0" err="1" smtClean="0">
                <a:latin typeface="+mj-lt"/>
              </a:rPr>
              <a:t>আরাকান</a:t>
            </a:r>
            <a:r>
              <a:rPr lang="en-US" sz="2400" dirty="0" smtClean="0">
                <a:latin typeface="+mj-lt"/>
              </a:rPr>
              <a:t> </a:t>
            </a:r>
            <a:r>
              <a:rPr lang="en-US" sz="2400" dirty="0" err="1" smtClean="0">
                <a:latin typeface="+mj-lt"/>
              </a:rPr>
              <a:t>রাজ্যের</a:t>
            </a:r>
            <a:r>
              <a:rPr lang="en-US" sz="2400" dirty="0" smtClean="0">
                <a:latin typeface="+mj-lt"/>
              </a:rPr>
              <a:t> </a:t>
            </a:r>
            <a:r>
              <a:rPr lang="en-US" sz="2400" dirty="0" err="1" smtClean="0">
                <a:latin typeface="+mj-lt"/>
              </a:rPr>
              <a:t>নিকট</a:t>
            </a:r>
            <a:r>
              <a:rPr lang="en-US" sz="2400" dirty="0" smtClean="0">
                <a:latin typeface="+mj-lt"/>
              </a:rPr>
              <a:t> </a:t>
            </a:r>
            <a:r>
              <a:rPr lang="en-US" sz="2400" dirty="0" err="1" smtClean="0">
                <a:latin typeface="+mj-lt"/>
              </a:rPr>
              <a:t>মুঘলরা</a:t>
            </a:r>
            <a:r>
              <a:rPr lang="en-US" sz="2400" dirty="0" smtClean="0">
                <a:latin typeface="+mj-lt"/>
              </a:rPr>
              <a:t> </a:t>
            </a:r>
            <a:r>
              <a:rPr lang="en-US" sz="2400" dirty="0" err="1" smtClean="0">
                <a:latin typeface="+mj-lt"/>
              </a:rPr>
              <a:t>পরাজিত</a:t>
            </a:r>
            <a:r>
              <a:rPr lang="en-US" sz="2400" dirty="0" smtClean="0">
                <a:latin typeface="+mj-lt"/>
              </a:rPr>
              <a:t> </a:t>
            </a:r>
            <a:r>
              <a:rPr lang="en-US" sz="2400" dirty="0" err="1" smtClean="0">
                <a:latin typeface="+mj-lt"/>
              </a:rPr>
              <a:t>হয়</a:t>
            </a:r>
            <a:r>
              <a:rPr lang="en-US" sz="2400" dirty="0" smtClean="0">
                <a:latin typeface="+mj-lt"/>
              </a:rPr>
              <a:t> </a:t>
            </a:r>
            <a:r>
              <a:rPr lang="en-US" sz="2400" dirty="0" err="1" smtClean="0">
                <a:latin typeface="+mj-lt"/>
              </a:rPr>
              <a:t>এবং</a:t>
            </a:r>
            <a:r>
              <a:rPr lang="en-US" sz="2400" dirty="0" smtClean="0">
                <a:latin typeface="+mj-lt"/>
              </a:rPr>
              <a:t> </a:t>
            </a:r>
            <a:r>
              <a:rPr lang="en-US" sz="2400" dirty="0" err="1" smtClean="0">
                <a:latin typeface="+mj-lt"/>
              </a:rPr>
              <a:t>বন্দী</a:t>
            </a:r>
            <a:r>
              <a:rPr lang="en-US" sz="2400" dirty="0" smtClean="0">
                <a:latin typeface="+mj-lt"/>
              </a:rPr>
              <a:t> </a:t>
            </a:r>
            <a:r>
              <a:rPr lang="en-US" sz="2400" dirty="0" err="1" smtClean="0">
                <a:latin typeface="+mj-lt"/>
              </a:rPr>
              <a:t>হয়।এ</a:t>
            </a:r>
            <a:r>
              <a:rPr lang="en-US" sz="2400" dirty="0" smtClean="0">
                <a:latin typeface="+mj-lt"/>
              </a:rPr>
              <a:t> </a:t>
            </a:r>
            <a:r>
              <a:rPr lang="en-US" sz="2400" dirty="0" err="1" smtClean="0">
                <a:latin typeface="+mj-lt"/>
              </a:rPr>
              <a:t>সমস্ত</a:t>
            </a:r>
            <a:r>
              <a:rPr lang="en-US" sz="2400" dirty="0" smtClean="0">
                <a:latin typeface="+mj-lt"/>
              </a:rPr>
              <a:t> </a:t>
            </a:r>
            <a:r>
              <a:rPr lang="en-US" sz="2400" dirty="0" err="1" smtClean="0">
                <a:latin typeface="+mj-lt"/>
              </a:rPr>
              <a:t>বন্দী</a:t>
            </a:r>
            <a:r>
              <a:rPr lang="en-US" sz="2400" dirty="0" smtClean="0">
                <a:latin typeface="+mj-lt"/>
              </a:rPr>
              <a:t> </a:t>
            </a:r>
            <a:r>
              <a:rPr lang="en-US" sz="2400" dirty="0" err="1" smtClean="0">
                <a:latin typeface="+mj-lt"/>
              </a:rPr>
              <a:t>মোগল</a:t>
            </a:r>
            <a:r>
              <a:rPr lang="en-US" sz="2400" dirty="0" smtClean="0">
                <a:latin typeface="+mj-lt"/>
              </a:rPr>
              <a:t> </a:t>
            </a:r>
            <a:r>
              <a:rPr lang="en-US" sz="2400" dirty="0" err="1" smtClean="0">
                <a:latin typeface="+mj-lt"/>
              </a:rPr>
              <a:t>সৈন্যরা</a:t>
            </a:r>
            <a:r>
              <a:rPr lang="en-US" sz="2400" dirty="0" smtClean="0">
                <a:latin typeface="+mj-lt"/>
              </a:rPr>
              <a:t> </a:t>
            </a:r>
            <a:r>
              <a:rPr lang="en-US" sz="2400" dirty="0" err="1" smtClean="0">
                <a:latin typeface="+mj-lt"/>
              </a:rPr>
              <a:t>পরবর্তীকালে</a:t>
            </a:r>
            <a:r>
              <a:rPr lang="en-US" sz="2400" dirty="0" smtClean="0">
                <a:latin typeface="+mj-lt"/>
              </a:rPr>
              <a:t> </a:t>
            </a:r>
            <a:r>
              <a:rPr lang="en-US" sz="2400" dirty="0" err="1" smtClean="0">
                <a:latin typeface="+mj-lt"/>
              </a:rPr>
              <a:t>আরাকানে</a:t>
            </a:r>
            <a:r>
              <a:rPr lang="en-US" sz="2400" dirty="0" smtClean="0">
                <a:latin typeface="+mj-lt"/>
              </a:rPr>
              <a:t> </a:t>
            </a:r>
            <a:r>
              <a:rPr lang="en-US" sz="2400" dirty="0" err="1" smtClean="0">
                <a:latin typeface="+mj-lt"/>
              </a:rPr>
              <a:t>থাকতে</a:t>
            </a:r>
            <a:r>
              <a:rPr lang="en-US" sz="2400" dirty="0" smtClean="0">
                <a:latin typeface="+mj-lt"/>
              </a:rPr>
              <a:t> </a:t>
            </a:r>
            <a:r>
              <a:rPr lang="en-US" sz="2400" dirty="0" err="1" smtClean="0">
                <a:latin typeface="+mj-lt"/>
              </a:rPr>
              <a:t>বাধ্য</a:t>
            </a:r>
            <a:r>
              <a:rPr lang="en-US" sz="2400" dirty="0" smtClean="0">
                <a:latin typeface="+mj-lt"/>
              </a:rPr>
              <a:t> </a:t>
            </a:r>
            <a:r>
              <a:rPr lang="en-US" sz="2400" dirty="0" err="1" smtClean="0">
                <a:latin typeface="+mj-lt"/>
              </a:rPr>
              <a:t>হয়।রাজার</a:t>
            </a:r>
            <a:r>
              <a:rPr lang="en-US" sz="2400" dirty="0" smtClean="0">
                <a:latin typeface="+mj-lt"/>
              </a:rPr>
              <a:t> </a:t>
            </a:r>
            <a:r>
              <a:rPr lang="en-US" sz="2400" dirty="0" err="1" smtClean="0">
                <a:latin typeface="+mj-lt"/>
              </a:rPr>
              <a:t>নির্দেশে</a:t>
            </a:r>
            <a:r>
              <a:rPr lang="en-US" sz="2400" dirty="0" smtClean="0">
                <a:latin typeface="+mj-lt"/>
              </a:rPr>
              <a:t> </a:t>
            </a:r>
            <a:r>
              <a:rPr lang="en-US" sz="2400" dirty="0" err="1" smtClean="0">
                <a:latin typeface="+mj-lt"/>
              </a:rPr>
              <a:t>আরাকানী</a:t>
            </a:r>
            <a:r>
              <a:rPr lang="en-US" sz="2400" dirty="0" smtClean="0">
                <a:latin typeface="+mj-lt"/>
              </a:rPr>
              <a:t> </a:t>
            </a:r>
            <a:r>
              <a:rPr lang="en-US" sz="2400" dirty="0" err="1" smtClean="0">
                <a:latin typeface="+mj-lt"/>
              </a:rPr>
              <a:t>মেয়েদের</a:t>
            </a:r>
            <a:r>
              <a:rPr lang="en-US" sz="2400" dirty="0" smtClean="0">
                <a:latin typeface="+mj-lt"/>
              </a:rPr>
              <a:t> </a:t>
            </a:r>
            <a:r>
              <a:rPr lang="en-US" sz="2400" dirty="0" err="1" smtClean="0">
                <a:latin typeface="+mj-lt"/>
              </a:rPr>
              <a:t>সাথে</a:t>
            </a:r>
            <a:r>
              <a:rPr lang="en-US" sz="2400" dirty="0" smtClean="0">
                <a:latin typeface="+mj-lt"/>
              </a:rPr>
              <a:t> </a:t>
            </a:r>
            <a:r>
              <a:rPr lang="en-US" sz="2400" dirty="0" err="1" smtClean="0">
                <a:latin typeface="+mj-lt"/>
              </a:rPr>
              <a:t>মোগল</a:t>
            </a:r>
            <a:r>
              <a:rPr lang="en-US" sz="2400" dirty="0" smtClean="0">
                <a:latin typeface="+mj-lt"/>
              </a:rPr>
              <a:t> </a:t>
            </a:r>
            <a:r>
              <a:rPr lang="en-US" sz="2400" dirty="0" err="1" smtClean="0">
                <a:latin typeface="+mj-lt"/>
              </a:rPr>
              <a:t>সৈন্যদের</a:t>
            </a:r>
            <a:r>
              <a:rPr lang="en-US" sz="2400" dirty="0" smtClean="0">
                <a:latin typeface="+mj-lt"/>
              </a:rPr>
              <a:t> </a:t>
            </a:r>
            <a:r>
              <a:rPr lang="en-US" sz="2400" dirty="0" err="1" smtClean="0">
                <a:latin typeface="+mj-lt"/>
              </a:rPr>
              <a:t>বৈবাহিক</a:t>
            </a:r>
            <a:r>
              <a:rPr lang="en-US" sz="2400" dirty="0" smtClean="0">
                <a:latin typeface="+mj-lt"/>
              </a:rPr>
              <a:t> </a:t>
            </a:r>
            <a:r>
              <a:rPr lang="en-US" sz="2400" dirty="0" err="1" smtClean="0">
                <a:latin typeface="+mj-lt"/>
              </a:rPr>
              <a:t>সম্পর্ক</a:t>
            </a:r>
            <a:r>
              <a:rPr lang="en-US" sz="2400" dirty="0" smtClean="0">
                <a:latin typeface="+mj-lt"/>
              </a:rPr>
              <a:t> </a:t>
            </a:r>
            <a:r>
              <a:rPr lang="en-US" sz="2400" dirty="0" err="1" smtClean="0">
                <a:latin typeface="+mj-lt"/>
              </a:rPr>
              <a:t>স্থাপিত</a:t>
            </a:r>
            <a:r>
              <a:rPr lang="en-US" sz="2400" dirty="0" smtClean="0">
                <a:latin typeface="+mj-lt"/>
              </a:rPr>
              <a:t> </a:t>
            </a:r>
            <a:r>
              <a:rPr lang="en-US" sz="2400" dirty="0" err="1" smtClean="0">
                <a:latin typeface="+mj-lt"/>
              </a:rPr>
              <a:t>হয়।তাদের</a:t>
            </a:r>
            <a:r>
              <a:rPr lang="en-US" sz="2400" dirty="0" smtClean="0">
                <a:latin typeface="+mj-lt"/>
              </a:rPr>
              <a:t> </a:t>
            </a:r>
            <a:r>
              <a:rPr lang="en-US" sz="2400" dirty="0" err="1" smtClean="0">
                <a:latin typeface="+mj-lt"/>
              </a:rPr>
              <a:t>ঔরসজাত</a:t>
            </a:r>
            <a:r>
              <a:rPr lang="en-US" sz="2400" dirty="0" smtClean="0">
                <a:latin typeface="+mj-lt"/>
              </a:rPr>
              <a:t> </a:t>
            </a:r>
            <a:r>
              <a:rPr lang="en-US" sz="2400" dirty="0" err="1" smtClean="0">
                <a:latin typeface="+mj-lt"/>
              </a:rPr>
              <a:t>সন্তানরাই</a:t>
            </a:r>
            <a:r>
              <a:rPr lang="en-US" sz="2400" dirty="0" smtClean="0">
                <a:latin typeface="+mj-lt"/>
              </a:rPr>
              <a:t> </a:t>
            </a:r>
            <a:r>
              <a:rPr lang="en-US" sz="2400" dirty="0" err="1" smtClean="0">
                <a:latin typeface="+mj-lt"/>
              </a:rPr>
              <a:t>সাক</a:t>
            </a:r>
            <a:r>
              <a:rPr lang="bn-IN" sz="2400" dirty="0" smtClean="0">
                <a:latin typeface="+mj-lt"/>
              </a:rPr>
              <a:t> </a:t>
            </a:r>
            <a:r>
              <a:rPr lang="en-US" sz="2400" dirty="0" err="1" smtClean="0">
                <a:latin typeface="+mj-lt"/>
              </a:rPr>
              <a:t>বা</a:t>
            </a:r>
            <a:r>
              <a:rPr lang="en-US" sz="2400" dirty="0" smtClean="0">
                <a:latin typeface="+mj-lt"/>
              </a:rPr>
              <a:t> </a:t>
            </a:r>
            <a:r>
              <a:rPr lang="en-US" sz="2400" dirty="0" err="1" smtClean="0">
                <a:latin typeface="+mj-lt"/>
              </a:rPr>
              <a:t>সেক</a:t>
            </a:r>
            <a:r>
              <a:rPr lang="en-US" sz="2400" dirty="0" smtClean="0">
                <a:latin typeface="+mj-lt"/>
              </a:rPr>
              <a:t> </a:t>
            </a:r>
            <a:r>
              <a:rPr lang="en-US" sz="2400" dirty="0" err="1" smtClean="0">
                <a:latin typeface="+mj-lt"/>
              </a:rPr>
              <a:t>নামে</a:t>
            </a:r>
            <a:r>
              <a:rPr lang="en-US" sz="2400" dirty="0" smtClean="0">
                <a:latin typeface="+mj-lt"/>
              </a:rPr>
              <a:t> </a:t>
            </a:r>
            <a:r>
              <a:rPr lang="en-US" sz="2400" dirty="0" err="1" smtClean="0">
                <a:latin typeface="+mj-lt"/>
              </a:rPr>
              <a:t>পরিচিত</a:t>
            </a:r>
            <a:r>
              <a:rPr lang="en-US" sz="2400" dirty="0" err="1">
                <a:latin typeface="+mj-lt"/>
              </a:rPr>
              <a:t>।</a:t>
            </a:r>
            <a:r>
              <a:rPr lang="en-US" sz="2400" dirty="0" err="1" smtClean="0">
                <a:latin typeface="+mj-lt"/>
              </a:rPr>
              <a:t>চাকমা</a:t>
            </a:r>
            <a:r>
              <a:rPr lang="bn-IN" sz="2400" dirty="0" smtClean="0">
                <a:latin typeface="+mj-lt"/>
              </a:rPr>
              <a:t>রা </a:t>
            </a:r>
            <a:r>
              <a:rPr lang="en-US" sz="2400" dirty="0" err="1" smtClean="0">
                <a:latin typeface="+mj-lt"/>
              </a:rPr>
              <a:t>মোঘল</a:t>
            </a:r>
            <a:r>
              <a:rPr lang="en-US" sz="2400" dirty="0" smtClean="0">
                <a:latin typeface="+mj-lt"/>
              </a:rPr>
              <a:t> </a:t>
            </a:r>
            <a:r>
              <a:rPr lang="en-US" sz="2400" dirty="0" err="1" smtClean="0">
                <a:latin typeface="+mj-lt"/>
              </a:rPr>
              <a:t>বংশধর</a:t>
            </a:r>
            <a:r>
              <a:rPr lang="en-US" sz="2400" dirty="0" smtClean="0">
                <a:latin typeface="+mj-lt"/>
              </a:rPr>
              <a:t> </a:t>
            </a:r>
            <a:r>
              <a:rPr lang="en-US" sz="2400" dirty="0" err="1" smtClean="0">
                <a:latin typeface="+mj-lt"/>
              </a:rPr>
              <a:t>না</a:t>
            </a:r>
            <a:r>
              <a:rPr lang="en-US" sz="2400" dirty="0" smtClean="0">
                <a:latin typeface="+mj-lt"/>
              </a:rPr>
              <a:t> </a:t>
            </a:r>
            <a:r>
              <a:rPr lang="en-US" sz="2400" dirty="0" err="1" smtClean="0">
                <a:latin typeface="+mj-lt"/>
              </a:rPr>
              <a:t>হলেও</a:t>
            </a:r>
            <a:r>
              <a:rPr lang="en-US" sz="2400" dirty="0" smtClean="0">
                <a:latin typeface="+mj-lt"/>
              </a:rPr>
              <a:t> </a:t>
            </a:r>
            <a:r>
              <a:rPr lang="en-US" sz="2400" dirty="0" err="1" smtClean="0">
                <a:latin typeface="+mj-lt"/>
              </a:rPr>
              <a:t>তারা</a:t>
            </a:r>
            <a:r>
              <a:rPr lang="en-US" sz="2400" dirty="0" smtClean="0">
                <a:latin typeface="+mj-lt"/>
              </a:rPr>
              <a:t> </a:t>
            </a:r>
            <a:r>
              <a:rPr lang="en-US" sz="2400" dirty="0" err="1" smtClean="0">
                <a:latin typeface="+mj-lt"/>
              </a:rPr>
              <a:t>একুকালে</a:t>
            </a:r>
            <a:r>
              <a:rPr lang="en-US" sz="2400" dirty="0" smtClean="0">
                <a:latin typeface="+mj-lt"/>
              </a:rPr>
              <a:t> </a:t>
            </a:r>
            <a:r>
              <a:rPr lang="en-US" sz="2400" dirty="0" err="1" smtClean="0">
                <a:latin typeface="+mj-lt"/>
              </a:rPr>
              <a:t>ইসলাম</a:t>
            </a:r>
            <a:r>
              <a:rPr lang="en-US" sz="2400" dirty="0" smtClean="0">
                <a:latin typeface="+mj-lt"/>
              </a:rPr>
              <a:t> </a:t>
            </a:r>
            <a:r>
              <a:rPr lang="en-US" sz="2400" dirty="0" err="1" smtClean="0">
                <a:latin typeface="+mj-lt"/>
              </a:rPr>
              <a:t>ধর্মের</a:t>
            </a:r>
            <a:r>
              <a:rPr lang="en-US" sz="2400" dirty="0" smtClean="0">
                <a:latin typeface="+mj-lt"/>
              </a:rPr>
              <a:t> </a:t>
            </a:r>
            <a:r>
              <a:rPr lang="en-US" sz="2400" dirty="0" err="1" smtClean="0">
                <a:latin typeface="+mj-lt"/>
              </a:rPr>
              <a:t>প্রতি</a:t>
            </a:r>
            <a:r>
              <a:rPr lang="en-US" sz="2400" dirty="0" smtClean="0">
                <a:latin typeface="+mj-lt"/>
              </a:rPr>
              <a:t> </a:t>
            </a:r>
            <a:r>
              <a:rPr lang="en-US" sz="2400" dirty="0" err="1" smtClean="0">
                <a:latin typeface="+mj-lt"/>
              </a:rPr>
              <a:t>অনুরক্ত</a:t>
            </a:r>
            <a:r>
              <a:rPr lang="en-US" sz="2400" dirty="0" smtClean="0">
                <a:latin typeface="+mj-lt"/>
              </a:rPr>
              <a:t> </a:t>
            </a:r>
            <a:r>
              <a:rPr lang="en-US" sz="2400" dirty="0" err="1" smtClean="0">
                <a:latin typeface="+mj-lt"/>
              </a:rPr>
              <a:t>ছিল</a:t>
            </a:r>
            <a:r>
              <a:rPr lang="en-US" sz="2400" dirty="0" smtClean="0">
                <a:latin typeface="+mj-lt"/>
              </a:rPr>
              <a:t> </a:t>
            </a:r>
            <a:r>
              <a:rPr lang="en-US" sz="2400" dirty="0" err="1" smtClean="0">
                <a:latin typeface="+mj-lt"/>
              </a:rPr>
              <a:t>তার</a:t>
            </a:r>
            <a:r>
              <a:rPr lang="en-US" sz="2400" dirty="0" smtClean="0">
                <a:latin typeface="+mj-lt"/>
              </a:rPr>
              <a:t> </a:t>
            </a:r>
            <a:r>
              <a:rPr lang="en-US" sz="2400" dirty="0" err="1" smtClean="0">
                <a:latin typeface="+mj-lt"/>
              </a:rPr>
              <a:t>প্রমান</a:t>
            </a:r>
            <a:r>
              <a:rPr lang="en-US" sz="2400" dirty="0" smtClean="0">
                <a:latin typeface="+mj-lt"/>
              </a:rPr>
              <a:t> </a:t>
            </a:r>
            <a:r>
              <a:rPr lang="en-US" sz="2400" dirty="0" err="1" smtClean="0">
                <a:latin typeface="+mj-lt"/>
              </a:rPr>
              <a:t>মেলে।চাকমা</a:t>
            </a:r>
            <a:r>
              <a:rPr lang="en-US" sz="2400" dirty="0" smtClean="0">
                <a:latin typeface="+mj-lt"/>
              </a:rPr>
              <a:t> </a:t>
            </a:r>
            <a:r>
              <a:rPr lang="en-US" sz="2400" dirty="0" err="1" smtClean="0">
                <a:latin typeface="+mj-lt"/>
              </a:rPr>
              <a:t>রাজমহিষী</a:t>
            </a:r>
            <a:r>
              <a:rPr lang="en-US" sz="2400" dirty="0" smtClean="0">
                <a:latin typeface="+mj-lt"/>
              </a:rPr>
              <a:t> </a:t>
            </a:r>
            <a:r>
              <a:rPr lang="en-US" sz="2400" dirty="0" err="1" smtClean="0">
                <a:latin typeface="+mj-lt"/>
              </a:rPr>
              <a:t>শ্রী</a:t>
            </a:r>
            <a:r>
              <a:rPr lang="en-US" sz="2400" dirty="0" smtClean="0">
                <a:latin typeface="+mj-lt"/>
              </a:rPr>
              <a:t> </a:t>
            </a:r>
            <a:r>
              <a:rPr lang="en-US" sz="2400" dirty="0" err="1" smtClean="0">
                <a:latin typeface="+mj-lt"/>
              </a:rPr>
              <a:t>মতি</a:t>
            </a:r>
            <a:r>
              <a:rPr lang="en-US" sz="2400" dirty="0" smtClean="0">
                <a:latin typeface="+mj-lt"/>
              </a:rPr>
              <a:t> </a:t>
            </a:r>
            <a:r>
              <a:rPr lang="en-US" sz="2400" dirty="0" err="1" smtClean="0">
                <a:latin typeface="+mj-lt"/>
              </a:rPr>
              <a:t>কালিন্দী</a:t>
            </a:r>
            <a:r>
              <a:rPr lang="en-US" sz="2400" dirty="0" smtClean="0">
                <a:latin typeface="+mj-lt"/>
              </a:rPr>
              <a:t> </a:t>
            </a:r>
            <a:r>
              <a:rPr lang="en-US" sz="2400" dirty="0" err="1" smtClean="0">
                <a:latin typeface="+mj-lt"/>
              </a:rPr>
              <a:t>রাণী</a:t>
            </a:r>
            <a:r>
              <a:rPr lang="en-US" sz="2400" dirty="0" smtClean="0">
                <a:latin typeface="+mj-lt"/>
              </a:rPr>
              <a:t> </a:t>
            </a:r>
            <a:r>
              <a:rPr lang="en-US" sz="2400" dirty="0" err="1" smtClean="0">
                <a:latin typeface="+mj-lt"/>
              </a:rPr>
              <a:t>ইসলাম</a:t>
            </a:r>
            <a:r>
              <a:rPr lang="en-US" sz="2400" dirty="0" smtClean="0">
                <a:latin typeface="+mj-lt"/>
              </a:rPr>
              <a:t> </a:t>
            </a:r>
            <a:r>
              <a:rPr lang="en-US" sz="2400" dirty="0" err="1" smtClean="0">
                <a:latin typeface="+mj-lt"/>
              </a:rPr>
              <a:t>ধর্মের</a:t>
            </a:r>
            <a:r>
              <a:rPr lang="en-US" sz="2400" dirty="0" smtClean="0">
                <a:latin typeface="+mj-lt"/>
              </a:rPr>
              <a:t> </a:t>
            </a:r>
            <a:r>
              <a:rPr lang="en-US" sz="2400" dirty="0" err="1" smtClean="0">
                <a:latin typeface="+mj-lt"/>
              </a:rPr>
              <a:t>প্রতি</a:t>
            </a:r>
            <a:r>
              <a:rPr lang="en-US" sz="2400" dirty="0" smtClean="0">
                <a:latin typeface="+mj-lt"/>
              </a:rPr>
              <a:t> </a:t>
            </a:r>
            <a:r>
              <a:rPr lang="en-US" sz="2400" dirty="0" err="1" smtClean="0">
                <a:latin typeface="+mj-lt"/>
              </a:rPr>
              <a:t>অনুরক্ত</a:t>
            </a:r>
            <a:r>
              <a:rPr lang="en-US" sz="2400" dirty="0" smtClean="0">
                <a:latin typeface="+mj-lt"/>
              </a:rPr>
              <a:t> </a:t>
            </a:r>
            <a:r>
              <a:rPr lang="en-US" sz="2400" dirty="0" err="1" smtClean="0">
                <a:latin typeface="+mj-lt"/>
              </a:rPr>
              <a:t>ছিলেন</a:t>
            </a:r>
            <a:r>
              <a:rPr lang="en-US" sz="2400" dirty="0" smtClean="0">
                <a:latin typeface="+mj-lt"/>
              </a:rPr>
              <a:t> </a:t>
            </a:r>
            <a:r>
              <a:rPr lang="en-US" sz="2400" dirty="0" err="1" smtClean="0">
                <a:latin typeface="+mj-lt"/>
              </a:rPr>
              <a:t>এবং</a:t>
            </a:r>
            <a:r>
              <a:rPr lang="en-US" sz="2400" dirty="0" smtClean="0">
                <a:latin typeface="+mj-lt"/>
              </a:rPr>
              <a:t> </a:t>
            </a:r>
            <a:r>
              <a:rPr lang="en-US" sz="2400" dirty="0" err="1" smtClean="0">
                <a:latin typeface="+mj-lt"/>
              </a:rPr>
              <a:t>ধর্মের</a:t>
            </a:r>
            <a:r>
              <a:rPr lang="en-US" sz="2400" dirty="0" smtClean="0">
                <a:latin typeface="+mj-lt"/>
              </a:rPr>
              <a:t> </a:t>
            </a:r>
            <a:r>
              <a:rPr lang="en-US" sz="2400" dirty="0" err="1" smtClean="0">
                <a:latin typeface="+mj-lt"/>
              </a:rPr>
              <a:t>অনেক</a:t>
            </a:r>
            <a:r>
              <a:rPr lang="en-US" sz="2400" dirty="0" smtClean="0">
                <a:latin typeface="+mj-lt"/>
              </a:rPr>
              <a:t> </a:t>
            </a:r>
            <a:r>
              <a:rPr lang="en-US" sz="2400" dirty="0" err="1" smtClean="0">
                <a:latin typeface="+mj-lt"/>
              </a:rPr>
              <a:t>অনুশাসন</a:t>
            </a:r>
            <a:r>
              <a:rPr lang="en-US" sz="2400" dirty="0" smtClean="0">
                <a:latin typeface="+mj-lt"/>
              </a:rPr>
              <a:t> </a:t>
            </a:r>
            <a:r>
              <a:rPr lang="en-US" sz="2400" dirty="0" err="1" smtClean="0">
                <a:latin typeface="+mj-lt"/>
              </a:rPr>
              <a:t>মেনে</a:t>
            </a:r>
            <a:r>
              <a:rPr lang="en-US" sz="2400" dirty="0" smtClean="0">
                <a:latin typeface="+mj-lt"/>
              </a:rPr>
              <a:t> </a:t>
            </a:r>
            <a:r>
              <a:rPr lang="en-US" sz="2400" dirty="0" err="1" smtClean="0">
                <a:latin typeface="+mj-lt"/>
              </a:rPr>
              <a:t>চলতেন।পরবর্তীকালে</a:t>
            </a:r>
            <a:r>
              <a:rPr lang="en-US" sz="2400" dirty="0" smtClean="0">
                <a:latin typeface="+mj-lt"/>
              </a:rPr>
              <a:t> </a:t>
            </a:r>
            <a:r>
              <a:rPr lang="en-US" sz="2400" dirty="0" err="1" smtClean="0">
                <a:latin typeface="+mj-lt"/>
              </a:rPr>
              <a:t>তিনি</a:t>
            </a:r>
            <a:r>
              <a:rPr lang="en-US" sz="2400" dirty="0" smtClean="0">
                <a:latin typeface="+mj-lt"/>
              </a:rPr>
              <a:t> </a:t>
            </a:r>
            <a:r>
              <a:rPr lang="en-US" sz="2400" dirty="0" err="1" smtClean="0">
                <a:latin typeface="+mj-lt"/>
              </a:rPr>
              <a:t>হিন্দু</a:t>
            </a:r>
            <a:r>
              <a:rPr lang="en-US" sz="2400" dirty="0" smtClean="0">
                <a:latin typeface="+mj-lt"/>
              </a:rPr>
              <a:t> </a:t>
            </a:r>
            <a:r>
              <a:rPr lang="en-US" sz="2400" dirty="0" err="1" smtClean="0">
                <a:latin typeface="+mj-lt"/>
              </a:rPr>
              <a:t>ধর্ম</a:t>
            </a:r>
            <a:r>
              <a:rPr lang="en-US" sz="2400" dirty="0" smtClean="0">
                <a:latin typeface="+mj-lt"/>
              </a:rPr>
              <a:t> ও </a:t>
            </a:r>
            <a:r>
              <a:rPr lang="en-US" sz="2400" dirty="0" err="1" smtClean="0">
                <a:latin typeface="+mj-lt"/>
              </a:rPr>
              <a:t>সব</a:t>
            </a:r>
            <a:r>
              <a:rPr lang="en-US" sz="2400" dirty="0" smtClean="0">
                <a:latin typeface="+mj-lt"/>
              </a:rPr>
              <a:t> </a:t>
            </a:r>
            <a:r>
              <a:rPr lang="en-US" sz="2400" dirty="0" err="1" smtClean="0">
                <a:latin typeface="+mj-lt"/>
              </a:rPr>
              <a:t>শেষে</a:t>
            </a:r>
            <a:r>
              <a:rPr lang="en-US" sz="2400" dirty="0" smtClean="0">
                <a:latin typeface="+mj-lt"/>
              </a:rPr>
              <a:t> </a:t>
            </a:r>
            <a:r>
              <a:rPr lang="en-US" sz="2400" dirty="0" err="1" smtClean="0">
                <a:latin typeface="+mj-lt"/>
              </a:rPr>
              <a:t>বৌদ্ধধর্মে</a:t>
            </a:r>
            <a:r>
              <a:rPr lang="en-US" sz="2400" dirty="0" smtClean="0">
                <a:latin typeface="+mj-lt"/>
              </a:rPr>
              <a:t> </a:t>
            </a:r>
            <a:r>
              <a:rPr lang="en-US" sz="2400" dirty="0" err="1" smtClean="0">
                <a:latin typeface="+mj-lt"/>
              </a:rPr>
              <a:t>দীক্ষা</a:t>
            </a:r>
            <a:r>
              <a:rPr lang="en-US" sz="2400" dirty="0" smtClean="0">
                <a:latin typeface="+mj-lt"/>
              </a:rPr>
              <a:t> </a:t>
            </a:r>
            <a:r>
              <a:rPr lang="en-US" sz="2400" dirty="0" err="1" smtClean="0">
                <a:latin typeface="+mj-lt"/>
              </a:rPr>
              <a:t>নেন</a:t>
            </a:r>
            <a:r>
              <a:rPr lang="en-US" sz="2400" dirty="0" smtClean="0">
                <a:latin typeface="+mj-lt"/>
              </a:rPr>
              <a:t>।</a:t>
            </a:r>
            <a:endParaRPr lang="en-US" dirty="0">
              <a:latin typeface="+mj-lt"/>
            </a:endParaRPr>
          </a:p>
        </p:txBody>
      </p:sp>
    </p:spTree>
    <p:extLst>
      <p:ext uri="{BB962C8B-B14F-4D97-AF65-F5344CB8AC3E}">
        <p14:creationId xmlns:p14="http://schemas.microsoft.com/office/powerpoint/2010/main" val="3952542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2342367"/>
          </a:xfrm>
          <a:noFill/>
        </p:spPr>
        <p:txBody>
          <a:bodyPr>
            <a:noAutofit/>
          </a:bodyPr>
          <a:lstStyle/>
          <a:p>
            <a:pPr marL="0" lvl="0" indent="0" algn="just">
              <a:lnSpc>
                <a:spcPct val="100000"/>
              </a:lnSpc>
              <a:buNone/>
            </a:pPr>
            <a:r>
              <a:rPr lang="en-US" sz="3200" dirty="0" smtClean="0"/>
              <a:t>	</a:t>
            </a:r>
            <a:r>
              <a:rPr lang="en-US" sz="3200" b="1" dirty="0" err="1" smtClean="0">
                <a:solidFill>
                  <a:srgbClr val="FF0000"/>
                </a:solidFill>
              </a:rPr>
              <a:t>বাসস্থানঃ</a:t>
            </a:r>
            <a:r>
              <a:rPr lang="en-US" sz="2400" dirty="0" err="1" smtClean="0"/>
              <a:t>বর্তমানে</a:t>
            </a:r>
            <a:r>
              <a:rPr lang="en-US" sz="2400" dirty="0" smtClean="0"/>
              <a:t> </a:t>
            </a:r>
            <a:r>
              <a:rPr lang="en-US" sz="2400" dirty="0" err="1" smtClean="0"/>
              <a:t>চাকমাদের</a:t>
            </a:r>
            <a:r>
              <a:rPr lang="en-US" sz="2400" dirty="0" smtClean="0"/>
              <a:t> </a:t>
            </a:r>
            <a:r>
              <a:rPr lang="en-US" sz="2400" dirty="0" err="1" smtClean="0"/>
              <a:t>বাংলাদেশের</a:t>
            </a:r>
            <a:r>
              <a:rPr lang="en-US" sz="2400" dirty="0" smtClean="0"/>
              <a:t> </a:t>
            </a:r>
            <a:r>
              <a:rPr lang="en-US" sz="2400" dirty="0" err="1" smtClean="0"/>
              <a:t>দক্ষিণাঞ্চলের</a:t>
            </a:r>
            <a:r>
              <a:rPr lang="en-US" sz="2400" dirty="0" smtClean="0"/>
              <a:t> </a:t>
            </a:r>
            <a:r>
              <a:rPr lang="en-US" sz="2400" dirty="0" err="1" smtClean="0"/>
              <a:t>জেলা</a:t>
            </a:r>
            <a:r>
              <a:rPr lang="en-US" sz="2400" dirty="0" smtClean="0"/>
              <a:t> </a:t>
            </a:r>
            <a:r>
              <a:rPr lang="en-US" sz="2400" dirty="0" err="1" smtClean="0"/>
              <a:t>খাগড়াছড়ি,রাঙ্গামাটি</a:t>
            </a:r>
            <a:r>
              <a:rPr lang="en-US" sz="2400" dirty="0"/>
              <a:t> </a:t>
            </a:r>
            <a:r>
              <a:rPr lang="en-US" sz="2400" dirty="0" smtClean="0"/>
              <a:t>ও </a:t>
            </a:r>
            <a:r>
              <a:rPr lang="en-US" sz="2400" dirty="0" err="1" smtClean="0"/>
              <a:t>বান্দরবন</a:t>
            </a:r>
            <a:r>
              <a:rPr lang="en-US" sz="2400" dirty="0" smtClean="0"/>
              <a:t> </a:t>
            </a:r>
            <a:r>
              <a:rPr lang="en-US" sz="2400" dirty="0" err="1" smtClean="0"/>
              <a:t>জেলায়</a:t>
            </a:r>
            <a:r>
              <a:rPr lang="en-US" sz="2400" dirty="0" smtClean="0"/>
              <a:t> </a:t>
            </a:r>
            <a:r>
              <a:rPr lang="en-US" sz="2400" dirty="0" err="1" smtClean="0"/>
              <a:t>বাস</a:t>
            </a:r>
            <a:r>
              <a:rPr lang="en-US" sz="2400" dirty="0" smtClean="0"/>
              <a:t> </a:t>
            </a:r>
            <a:r>
              <a:rPr lang="en-US" sz="2400" dirty="0" err="1" smtClean="0"/>
              <a:t>করে।তবে</a:t>
            </a:r>
            <a:r>
              <a:rPr lang="en-US" sz="2400" dirty="0" smtClean="0"/>
              <a:t> </a:t>
            </a:r>
            <a:r>
              <a:rPr lang="en-US" sz="2400" dirty="0" err="1" smtClean="0"/>
              <a:t>রাঙ্গামাটি</a:t>
            </a:r>
            <a:r>
              <a:rPr lang="en-US" sz="2400" dirty="0" smtClean="0"/>
              <a:t> </a:t>
            </a:r>
            <a:r>
              <a:rPr lang="en-US" sz="2400" dirty="0" err="1" smtClean="0"/>
              <a:t>জেলায়</a:t>
            </a:r>
            <a:r>
              <a:rPr lang="en-US" sz="2400" dirty="0" smtClean="0"/>
              <a:t> </a:t>
            </a:r>
            <a:r>
              <a:rPr lang="en-US" sz="2400" dirty="0" err="1" smtClean="0"/>
              <a:t>সর্বাধিক</a:t>
            </a:r>
            <a:r>
              <a:rPr lang="en-US" sz="2400" dirty="0" smtClean="0"/>
              <a:t> </a:t>
            </a:r>
            <a:r>
              <a:rPr lang="en-US" sz="2400" dirty="0" err="1" smtClean="0"/>
              <a:t>চাকমাদের</a:t>
            </a:r>
            <a:r>
              <a:rPr lang="en-US" sz="2400" dirty="0" smtClean="0"/>
              <a:t> </a:t>
            </a:r>
            <a:r>
              <a:rPr lang="en-US" sz="2400" dirty="0" err="1" smtClean="0"/>
              <a:t>বাস</a:t>
            </a:r>
            <a:r>
              <a:rPr lang="en-US" sz="2400" dirty="0" smtClean="0"/>
              <a:t> </a:t>
            </a:r>
            <a:r>
              <a:rPr lang="en-US" sz="2400" dirty="0" err="1" smtClean="0"/>
              <a:t>করে</a:t>
            </a:r>
            <a:r>
              <a:rPr lang="en-US" sz="2400" dirty="0" smtClean="0"/>
              <a:t>।</a:t>
            </a:r>
            <a:endParaRPr lang="bn-IN" sz="2400" dirty="0" smtClean="0"/>
          </a:p>
          <a:p>
            <a:pPr marL="0" lvl="0" indent="0" algn="just">
              <a:lnSpc>
                <a:spcPct val="100000"/>
              </a:lnSpc>
              <a:buNone/>
            </a:pPr>
            <a:r>
              <a:rPr lang="en-US" sz="3200" dirty="0" smtClean="0"/>
              <a:t>	</a:t>
            </a:r>
            <a:r>
              <a:rPr lang="en-US" sz="3200" b="1" dirty="0" err="1" smtClean="0">
                <a:solidFill>
                  <a:srgbClr val="FF0000"/>
                </a:solidFill>
              </a:rPr>
              <a:t>নামকরণঃ</a:t>
            </a:r>
            <a:r>
              <a:rPr lang="en-US" sz="3200" b="1" dirty="0" smtClean="0">
                <a:solidFill>
                  <a:srgbClr val="FF0000"/>
                </a:solidFill>
              </a:rPr>
              <a:t> </a:t>
            </a:r>
            <a:r>
              <a:rPr lang="en-US" sz="2000" dirty="0" err="1" smtClean="0"/>
              <a:t>প্রবীন</a:t>
            </a:r>
            <a:r>
              <a:rPr lang="bn-IN" sz="2000" dirty="0" smtClean="0"/>
              <a:t>,</a:t>
            </a:r>
            <a:r>
              <a:rPr lang="en-US" sz="2000" dirty="0" err="1" smtClean="0"/>
              <a:t>বয়স্ক</a:t>
            </a:r>
            <a:r>
              <a:rPr lang="bn-IN" sz="2000" dirty="0" smtClean="0"/>
              <a:t>,</a:t>
            </a:r>
            <a:r>
              <a:rPr lang="en-US" sz="2000" dirty="0" err="1" smtClean="0"/>
              <a:t>শিক্ষিত</a:t>
            </a:r>
            <a:r>
              <a:rPr lang="en-US" sz="2000" dirty="0"/>
              <a:t> </a:t>
            </a:r>
            <a:r>
              <a:rPr lang="en-US" sz="2000" dirty="0" err="1" smtClean="0"/>
              <a:t>চাকমাদের</a:t>
            </a:r>
            <a:r>
              <a:rPr lang="en-US" sz="2000" dirty="0" smtClean="0"/>
              <a:t> </a:t>
            </a:r>
            <a:r>
              <a:rPr lang="en-US" sz="2000" dirty="0" err="1" smtClean="0"/>
              <a:t>নিজেদের</a:t>
            </a:r>
            <a:r>
              <a:rPr lang="en-US" sz="2000" dirty="0" smtClean="0"/>
              <a:t> </a:t>
            </a:r>
            <a:r>
              <a:rPr lang="en-US" sz="2000" dirty="0" err="1" smtClean="0"/>
              <a:t>চাকমা</a:t>
            </a:r>
            <a:r>
              <a:rPr lang="en-US" sz="2000" dirty="0" smtClean="0"/>
              <a:t> </a:t>
            </a:r>
            <a:r>
              <a:rPr lang="en-US" sz="2000" dirty="0" err="1" smtClean="0"/>
              <a:t>নামটি</a:t>
            </a:r>
            <a:r>
              <a:rPr lang="en-US" sz="2000" dirty="0" smtClean="0"/>
              <a:t> </a:t>
            </a:r>
            <a:r>
              <a:rPr lang="en-US" sz="2000" dirty="0" err="1" smtClean="0"/>
              <a:t>সর্বপ্রথম</a:t>
            </a:r>
            <a:r>
              <a:rPr lang="en-US" sz="2000" dirty="0" smtClean="0"/>
              <a:t> </a:t>
            </a:r>
            <a:r>
              <a:rPr lang="en-US" sz="2000" dirty="0" err="1" smtClean="0"/>
              <a:t>ব্যবহার</a:t>
            </a:r>
            <a:r>
              <a:rPr lang="en-US" sz="2000" dirty="0" smtClean="0"/>
              <a:t> </a:t>
            </a:r>
            <a:r>
              <a:rPr lang="en-US" sz="2000" dirty="0" err="1" smtClean="0"/>
              <a:t>করেন।অন্যদিকে</a:t>
            </a:r>
            <a:r>
              <a:rPr lang="en-US" sz="2000" dirty="0" smtClean="0"/>
              <a:t> </a:t>
            </a:r>
            <a:r>
              <a:rPr lang="en-US" sz="2000" dirty="0" err="1" smtClean="0"/>
              <a:t>গ্রামীন</a:t>
            </a:r>
            <a:r>
              <a:rPr lang="en-US" sz="2000" dirty="0" smtClean="0"/>
              <a:t> </a:t>
            </a:r>
            <a:r>
              <a:rPr lang="en-US" sz="2000" dirty="0" err="1" smtClean="0"/>
              <a:t>জনগোষ্টী</a:t>
            </a:r>
            <a:r>
              <a:rPr lang="en-US" sz="2000" dirty="0" smtClean="0"/>
              <a:t> </a:t>
            </a:r>
            <a:r>
              <a:rPr lang="en-US" sz="2000" dirty="0" err="1" smtClean="0"/>
              <a:t>নিজেদের</a:t>
            </a:r>
            <a:r>
              <a:rPr lang="en-US" sz="2000" dirty="0" smtClean="0"/>
              <a:t> </a:t>
            </a:r>
            <a:r>
              <a:rPr lang="en-US" sz="2000" dirty="0" err="1" smtClean="0"/>
              <a:t>চাংমা</a:t>
            </a:r>
            <a:r>
              <a:rPr lang="en-US" sz="2000" dirty="0" smtClean="0"/>
              <a:t> </a:t>
            </a:r>
            <a:r>
              <a:rPr lang="en-US" sz="2000" dirty="0" err="1" smtClean="0"/>
              <a:t>নামে</a:t>
            </a:r>
            <a:r>
              <a:rPr lang="en-US" sz="2000" dirty="0" smtClean="0"/>
              <a:t> </a:t>
            </a:r>
            <a:r>
              <a:rPr lang="en-US" sz="2000" dirty="0" err="1" smtClean="0"/>
              <a:t>পরিচয়</a:t>
            </a:r>
            <a:r>
              <a:rPr lang="en-US" sz="2000" dirty="0" smtClean="0"/>
              <a:t> </a:t>
            </a:r>
            <a:r>
              <a:rPr lang="en-US" sz="2000" dirty="0" err="1" smtClean="0"/>
              <a:t>দেয়।মোহাম্মদ</a:t>
            </a:r>
            <a:r>
              <a:rPr lang="en-US" sz="2000" dirty="0" smtClean="0"/>
              <a:t> </a:t>
            </a:r>
            <a:r>
              <a:rPr lang="en-US" sz="2000" dirty="0" err="1" smtClean="0"/>
              <a:t>আব্দুল</a:t>
            </a:r>
            <a:r>
              <a:rPr lang="en-US" sz="2000" dirty="0" smtClean="0"/>
              <a:t> </a:t>
            </a:r>
            <a:r>
              <a:rPr lang="en-US" sz="2000" dirty="0" err="1" smtClean="0"/>
              <a:t>আওয়াল</a:t>
            </a:r>
            <a:r>
              <a:rPr lang="en-US" sz="2000" dirty="0" smtClean="0"/>
              <a:t> </a:t>
            </a:r>
            <a:r>
              <a:rPr lang="en-US" sz="2000" dirty="0" err="1" smtClean="0"/>
              <a:t>এর</a:t>
            </a:r>
            <a:r>
              <a:rPr lang="en-US" sz="2000" dirty="0" smtClean="0"/>
              <a:t> </a:t>
            </a:r>
            <a:r>
              <a:rPr lang="en-US" sz="2000" dirty="0" err="1" smtClean="0"/>
              <a:t>মতে,চাংমে</a:t>
            </a:r>
            <a:r>
              <a:rPr lang="en-US" sz="2000" dirty="0" smtClean="0"/>
              <a:t>&gt;</a:t>
            </a:r>
            <a:r>
              <a:rPr lang="en-US" sz="2000" dirty="0" err="1" smtClean="0"/>
              <a:t>চাংমা</a:t>
            </a:r>
            <a:r>
              <a:rPr lang="en-US" sz="2000" dirty="0" smtClean="0"/>
              <a:t>&lt;</a:t>
            </a:r>
            <a:r>
              <a:rPr lang="en-US" sz="2000" dirty="0" err="1" smtClean="0"/>
              <a:t>চাকমা</a:t>
            </a:r>
            <a:r>
              <a:rPr lang="en-US" sz="2000" dirty="0" smtClean="0"/>
              <a:t> </a:t>
            </a:r>
            <a:r>
              <a:rPr lang="en-US" sz="2000" dirty="0" err="1" smtClean="0"/>
              <a:t>নামের</a:t>
            </a:r>
            <a:r>
              <a:rPr lang="en-US" sz="2000" dirty="0" smtClean="0"/>
              <a:t> </a:t>
            </a:r>
            <a:r>
              <a:rPr lang="en-US" sz="2000" dirty="0" err="1" smtClean="0"/>
              <a:t>উৎপত্তি</a:t>
            </a:r>
            <a:r>
              <a:rPr lang="en-US" sz="2000" dirty="0" smtClean="0"/>
              <a:t>।</a:t>
            </a:r>
            <a:r>
              <a:rPr lang="en-US" b="1" dirty="0" smtClean="0"/>
              <a:t>	</a:t>
            </a:r>
            <a:endParaRPr lang="en-US" sz="2000" dirty="0" smtClean="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2961" t="9237"/>
          <a:stretch/>
        </p:blipFill>
        <p:spPr>
          <a:xfrm>
            <a:off x="9394520" y="2342367"/>
            <a:ext cx="2797479" cy="4045907"/>
          </a:xfrm>
          <a:prstGeom prst="rect">
            <a:avLst/>
          </a:prstGeom>
        </p:spPr>
      </p:pic>
      <p:sp>
        <p:nvSpPr>
          <p:cNvPr id="2" name="Rectangle 1"/>
          <p:cNvSpPr/>
          <p:nvPr/>
        </p:nvSpPr>
        <p:spPr>
          <a:xfrm>
            <a:off x="0" y="2505205"/>
            <a:ext cx="9294312" cy="2369880"/>
          </a:xfrm>
          <a:prstGeom prst="rect">
            <a:avLst/>
          </a:prstGeom>
        </p:spPr>
        <p:txBody>
          <a:bodyPr wrap="square">
            <a:spAutoFit/>
          </a:bodyPr>
          <a:lstStyle/>
          <a:p>
            <a:pPr algn="just"/>
            <a:r>
              <a:rPr lang="en-US" sz="2800" b="1" dirty="0" smtClean="0">
                <a:solidFill>
                  <a:srgbClr val="FF0000"/>
                </a:solidFill>
              </a:rPr>
              <a:t>	</a:t>
            </a:r>
            <a:r>
              <a:rPr lang="en-US" sz="2800" b="1" dirty="0" err="1" smtClean="0">
                <a:solidFill>
                  <a:srgbClr val="FF0000"/>
                </a:solidFill>
              </a:rPr>
              <a:t>দৈহিক</a:t>
            </a:r>
            <a:r>
              <a:rPr lang="en-US" sz="2800" b="1" dirty="0" smtClean="0">
                <a:solidFill>
                  <a:srgbClr val="FF0000"/>
                </a:solidFill>
              </a:rPr>
              <a:t> </a:t>
            </a:r>
            <a:r>
              <a:rPr lang="en-US" sz="2800" b="1" dirty="0" err="1">
                <a:solidFill>
                  <a:srgbClr val="FF0000"/>
                </a:solidFill>
              </a:rPr>
              <a:t>বৈশিষ্ট্যঃ</a:t>
            </a:r>
            <a:r>
              <a:rPr lang="en-US" sz="2400" dirty="0" err="1"/>
              <a:t>চাকমাদের</a:t>
            </a:r>
            <a:r>
              <a:rPr lang="en-US" sz="2400" dirty="0"/>
              <a:t> </a:t>
            </a:r>
            <a:r>
              <a:rPr lang="en-US" sz="2400" dirty="0" err="1"/>
              <a:t>অধিকাংশ</a:t>
            </a:r>
            <a:r>
              <a:rPr lang="en-US" sz="2400" dirty="0"/>
              <a:t> </a:t>
            </a:r>
            <a:r>
              <a:rPr lang="en-US" sz="2400" dirty="0" err="1"/>
              <a:t>দৈহিক</a:t>
            </a:r>
            <a:r>
              <a:rPr lang="en-US" sz="2400" dirty="0"/>
              <a:t> </a:t>
            </a:r>
            <a:r>
              <a:rPr lang="en-US" sz="2400" dirty="0" err="1"/>
              <a:t>বৈশিষ্ট্যই</a:t>
            </a:r>
            <a:r>
              <a:rPr lang="en-US" sz="2400" dirty="0"/>
              <a:t> </a:t>
            </a:r>
            <a:r>
              <a:rPr lang="en-US" sz="2400" dirty="0" err="1"/>
              <a:t>মঙ্গোলীয়</a:t>
            </a:r>
            <a:r>
              <a:rPr lang="en-US" sz="2400" dirty="0"/>
              <a:t> </a:t>
            </a:r>
            <a:r>
              <a:rPr lang="en-US" sz="2400" dirty="0" err="1"/>
              <a:t>নৃগোষ্টীর</a:t>
            </a:r>
            <a:r>
              <a:rPr lang="en-US" sz="2400" dirty="0"/>
              <a:t> </a:t>
            </a:r>
            <a:r>
              <a:rPr lang="en-US" sz="2400" dirty="0" err="1" smtClean="0"/>
              <a:t>মধ্যে</a:t>
            </a:r>
            <a:r>
              <a:rPr lang="en-US" sz="2400" dirty="0" smtClean="0"/>
              <a:t> </a:t>
            </a:r>
            <a:r>
              <a:rPr lang="en-US" sz="2400" dirty="0" err="1"/>
              <a:t>পড়ে।এদের</a:t>
            </a:r>
            <a:r>
              <a:rPr lang="en-US" sz="2400" dirty="0"/>
              <a:t> </a:t>
            </a:r>
            <a:r>
              <a:rPr lang="en-US" sz="2400" dirty="0" err="1"/>
              <a:t>গায়ের</a:t>
            </a:r>
            <a:r>
              <a:rPr lang="en-US" sz="2400" dirty="0"/>
              <a:t> </a:t>
            </a:r>
            <a:r>
              <a:rPr lang="en-US" sz="2400" dirty="0" err="1"/>
              <a:t>রঙ</a:t>
            </a:r>
            <a:r>
              <a:rPr lang="en-US" sz="2400" dirty="0"/>
              <a:t> </a:t>
            </a:r>
            <a:r>
              <a:rPr lang="en-US" sz="2400" dirty="0" err="1"/>
              <a:t>ফর্সা</a:t>
            </a:r>
            <a:r>
              <a:rPr lang="en-US" sz="2400" dirty="0"/>
              <a:t>, </a:t>
            </a:r>
            <a:r>
              <a:rPr lang="en-US" sz="2400" dirty="0" err="1"/>
              <a:t>মুখমন্ডল</a:t>
            </a:r>
            <a:r>
              <a:rPr lang="en-US" sz="2400" dirty="0"/>
              <a:t> </a:t>
            </a:r>
            <a:r>
              <a:rPr lang="en-US" sz="2400" dirty="0" err="1"/>
              <a:t>গোলাকার,মাথা</a:t>
            </a:r>
            <a:r>
              <a:rPr lang="en-US" sz="2400" dirty="0"/>
              <a:t> </a:t>
            </a:r>
            <a:r>
              <a:rPr lang="en-US" sz="2400" dirty="0" err="1"/>
              <a:t>মাঝারি,নাক</a:t>
            </a:r>
            <a:r>
              <a:rPr lang="en-US" sz="2400" dirty="0"/>
              <a:t> </a:t>
            </a:r>
            <a:r>
              <a:rPr lang="en-US" sz="2400" dirty="0" err="1" smtClean="0"/>
              <a:t>চ্যাপ্টা,চোখ</a:t>
            </a:r>
            <a:r>
              <a:rPr lang="en-US" sz="2400" dirty="0" smtClean="0"/>
              <a:t> </a:t>
            </a:r>
            <a:r>
              <a:rPr lang="en-US" sz="2400" dirty="0" err="1"/>
              <a:t>কুতকুতে,চোখের</a:t>
            </a:r>
            <a:r>
              <a:rPr lang="en-US" sz="2400" dirty="0"/>
              <a:t> </a:t>
            </a:r>
            <a:r>
              <a:rPr lang="en-US" sz="2400" dirty="0" err="1"/>
              <a:t>পাতা</a:t>
            </a:r>
            <a:r>
              <a:rPr lang="en-US" sz="2400" dirty="0"/>
              <a:t> </a:t>
            </a:r>
            <a:r>
              <a:rPr lang="en-US" sz="2400" dirty="0" err="1"/>
              <a:t>সাম্নের</a:t>
            </a:r>
            <a:r>
              <a:rPr lang="en-US" sz="2400" dirty="0"/>
              <a:t> </a:t>
            </a:r>
            <a:r>
              <a:rPr lang="en-US" sz="2400" dirty="0" err="1"/>
              <a:t>দিকে</a:t>
            </a:r>
            <a:r>
              <a:rPr lang="en-US" sz="2400" dirty="0"/>
              <a:t> </a:t>
            </a:r>
            <a:r>
              <a:rPr lang="en-US" sz="2400" dirty="0" err="1"/>
              <a:t>ঝুলে</a:t>
            </a:r>
            <a:r>
              <a:rPr lang="en-US" sz="2400" dirty="0"/>
              <a:t> </a:t>
            </a:r>
            <a:r>
              <a:rPr lang="en-US" sz="2400" dirty="0" err="1"/>
              <a:t>থাকে,চোখের</a:t>
            </a:r>
            <a:r>
              <a:rPr lang="en-US" sz="2400" dirty="0"/>
              <a:t> </a:t>
            </a:r>
            <a:r>
              <a:rPr lang="en-US" sz="2400" dirty="0" err="1"/>
              <a:t>মণি</a:t>
            </a:r>
            <a:r>
              <a:rPr lang="en-US" sz="2400" dirty="0"/>
              <a:t> </a:t>
            </a:r>
            <a:r>
              <a:rPr lang="en-US" sz="2400" dirty="0" err="1" smtClean="0"/>
              <a:t>কালো,চুল</a:t>
            </a:r>
            <a:r>
              <a:rPr lang="en-US" sz="2400" dirty="0" smtClean="0"/>
              <a:t> </a:t>
            </a:r>
            <a:r>
              <a:rPr lang="en-US" sz="2400" dirty="0" err="1" smtClean="0"/>
              <a:t>কালো</a:t>
            </a:r>
            <a:r>
              <a:rPr lang="en-US" sz="2400" dirty="0" smtClean="0"/>
              <a:t> </a:t>
            </a:r>
            <a:r>
              <a:rPr lang="en-US" sz="2400" dirty="0"/>
              <a:t>ও </a:t>
            </a:r>
            <a:r>
              <a:rPr lang="en-US" sz="2400" dirty="0" err="1"/>
              <a:t>অনেকটা</a:t>
            </a:r>
            <a:r>
              <a:rPr lang="bn-IN" sz="2400" dirty="0"/>
              <a:t> </a:t>
            </a:r>
            <a:r>
              <a:rPr lang="en-US" sz="2400" dirty="0" err="1"/>
              <a:t>সোজা,দেহে</a:t>
            </a:r>
            <a:r>
              <a:rPr lang="en-US" sz="2400" dirty="0"/>
              <a:t> </a:t>
            </a:r>
            <a:r>
              <a:rPr lang="en-US" sz="2400" dirty="0" err="1"/>
              <a:t>লোম</a:t>
            </a:r>
            <a:r>
              <a:rPr lang="en-US" sz="2400" dirty="0"/>
              <a:t> </a:t>
            </a:r>
            <a:r>
              <a:rPr lang="en-US" sz="2400" dirty="0" err="1"/>
              <a:t>কম,উচ্চতা</a:t>
            </a:r>
            <a:r>
              <a:rPr lang="en-US" sz="2400" dirty="0"/>
              <a:t> </a:t>
            </a:r>
            <a:r>
              <a:rPr lang="en-US" sz="2400" dirty="0" err="1"/>
              <a:t>লম্বা,মাঝারি</a:t>
            </a:r>
            <a:r>
              <a:rPr lang="en-US" sz="2400" dirty="0"/>
              <a:t> ও </a:t>
            </a:r>
            <a:r>
              <a:rPr lang="en-US" sz="2400" dirty="0" err="1"/>
              <a:t>খাটো</a:t>
            </a:r>
            <a:r>
              <a:rPr lang="en-US" sz="2400" dirty="0"/>
              <a:t> </a:t>
            </a:r>
            <a:r>
              <a:rPr lang="en-US" sz="2400" dirty="0" err="1" smtClean="0"/>
              <a:t>তিন</a:t>
            </a:r>
            <a:r>
              <a:rPr lang="en-US" sz="2400" dirty="0" smtClean="0"/>
              <a:t> </a:t>
            </a:r>
            <a:r>
              <a:rPr lang="en-US" sz="2400" dirty="0" err="1"/>
              <a:t>ধরণের</a:t>
            </a:r>
            <a:r>
              <a:rPr lang="en-US" sz="2400" dirty="0"/>
              <a:t> </a:t>
            </a:r>
            <a:r>
              <a:rPr lang="en-US" sz="2400" dirty="0" err="1"/>
              <a:t>দেখা</a:t>
            </a:r>
            <a:r>
              <a:rPr lang="en-US" sz="2400" dirty="0"/>
              <a:t> </a:t>
            </a:r>
            <a:r>
              <a:rPr lang="en-US" sz="2400" dirty="0" err="1"/>
              <a:t>যায়।এরা</a:t>
            </a:r>
            <a:r>
              <a:rPr lang="en-US" sz="2400" dirty="0"/>
              <a:t> </a:t>
            </a:r>
            <a:r>
              <a:rPr lang="en-US" sz="2400" dirty="0" err="1"/>
              <a:t>বেশ</a:t>
            </a:r>
            <a:r>
              <a:rPr lang="en-US" sz="2400" dirty="0"/>
              <a:t> </a:t>
            </a:r>
            <a:r>
              <a:rPr lang="en-US" sz="2400" dirty="0" err="1"/>
              <a:t>সুঠাম</a:t>
            </a:r>
            <a:r>
              <a:rPr lang="en-US" sz="2400" dirty="0"/>
              <a:t> </a:t>
            </a:r>
            <a:r>
              <a:rPr lang="en-US" sz="2400" dirty="0" err="1"/>
              <a:t>দেহের</a:t>
            </a:r>
            <a:r>
              <a:rPr lang="en-US" sz="2400" dirty="0"/>
              <a:t> </a:t>
            </a:r>
            <a:r>
              <a:rPr lang="en-US" sz="2400" dirty="0" err="1"/>
              <a:t>অধিকারি</a:t>
            </a:r>
            <a:r>
              <a:rPr lang="en-US" sz="2400" dirty="0"/>
              <a:t>।</a:t>
            </a:r>
          </a:p>
        </p:txBody>
      </p:sp>
      <p:sp>
        <p:nvSpPr>
          <p:cNvPr id="6" name="Rectangle 5"/>
          <p:cNvSpPr/>
          <p:nvPr/>
        </p:nvSpPr>
        <p:spPr>
          <a:xfrm>
            <a:off x="0" y="5037923"/>
            <a:ext cx="9294312" cy="1569660"/>
          </a:xfrm>
          <a:prstGeom prst="rect">
            <a:avLst/>
          </a:prstGeom>
        </p:spPr>
        <p:txBody>
          <a:bodyPr wrap="square">
            <a:spAutoFit/>
          </a:bodyPr>
          <a:lstStyle/>
          <a:p>
            <a:pPr algn="just"/>
            <a:r>
              <a:rPr lang="en-US" sz="3200" b="1" dirty="0" smtClean="0">
                <a:solidFill>
                  <a:srgbClr val="FF0000"/>
                </a:solidFill>
              </a:rPr>
              <a:t>	</a:t>
            </a:r>
            <a:r>
              <a:rPr lang="bn-IN" sz="3200" b="1" dirty="0" smtClean="0">
                <a:solidFill>
                  <a:srgbClr val="FF0000"/>
                </a:solidFill>
              </a:rPr>
              <a:t>৩</a:t>
            </a:r>
            <a:r>
              <a:rPr lang="bn-IN" sz="3200" b="1" dirty="0">
                <a:solidFill>
                  <a:srgbClr val="FF0000"/>
                </a:solidFill>
              </a:rPr>
              <a:t>।</a:t>
            </a:r>
            <a:r>
              <a:rPr lang="en-US" sz="3200" b="1" dirty="0" err="1">
                <a:solidFill>
                  <a:srgbClr val="FF0000"/>
                </a:solidFill>
              </a:rPr>
              <a:t>গোত্র</a:t>
            </a:r>
            <a:r>
              <a:rPr lang="en-US" sz="3200" b="1" dirty="0">
                <a:solidFill>
                  <a:srgbClr val="FF0000"/>
                </a:solidFill>
              </a:rPr>
              <a:t> </a:t>
            </a:r>
            <a:r>
              <a:rPr lang="en-US" sz="3200" b="1" dirty="0" err="1">
                <a:solidFill>
                  <a:srgbClr val="FF0000"/>
                </a:solidFill>
              </a:rPr>
              <a:t>বিভাগঃ</a:t>
            </a:r>
            <a:r>
              <a:rPr lang="en-US" sz="3200" dirty="0" err="1"/>
              <a:t>চাকমা</a:t>
            </a:r>
            <a:r>
              <a:rPr lang="en-US" sz="3200" dirty="0"/>
              <a:t> </a:t>
            </a:r>
            <a:r>
              <a:rPr lang="en-US" sz="3200" dirty="0" err="1"/>
              <a:t>সমাজ</a:t>
            </a:r>
            <a:r>
              <a:rPr lang="en-US" sz="3200" dirty="0"/>
              <a:t> </a:t>
            </a:r>
            <a:r>
              <a:rPr lang="en-US" sz="3200" dirty="0" err="1"/>
              <a:t>মুলত</a:t>
            </a:r>
            <a:r>
              <a:rPr lang="en-US" sz="3200" dirty="0"/>
              <a:t> </a:t>
            </a:r>
            <a:r>
              <a:rPr lang="en-US" sz="3200" dirty="0" err="1"/>
              <a:t>পাঁচটি</a:t>
            </a:r>
            <a:r>
              <a:rPr lang="en-US" sz="3200" dirty="0"/>
              <a:t>  </a:t>
            </a:r>
            <a:r>
              <a:rPr lang="en-US" sz="3200" dirty="0" err="1"/>
              <a:t>গোত্রে</a:t>
            </a:r>
            <a:r>
              <a:rPr lang="en-US" sz="3200" dirty="0"/>
              <a:t> </a:t>
            </a:r>
            <a:r>
              <a:rPr lang="en-US" sz="3200" dirty="0" err="1"/>
              <a:t>বিভক্ত।যথাঃ</a:t>
            </a:r>
            <a:r>
              <a:rPr lang="en-US" sz="3200" dirty="0"/>
              <a:t>(১)</a:t>
            </a:r>
            <a:r>
              <a:rPr lang="en-US" sz="3200" dirty="0" err="1"/>
              <a:t>কপাল্যা</a:t>
            </a:r>
            <a:r>
              <a:rPr lang="en-US" sz="3200" dirty="0"/>
              <a:t>(২)</a:t>
            </a:r>
            <a:r>
              <a:rPr lang="en-US" sz="3200" dirty="0" err="1"/>
              <a:t>সাত</a:t>
            </a:r>
            <a:r>
              <a:rPr lang="bn-IN" sz="3200" dirty="0"/>
              <a:t> </a:t>
            </a:r>
            <a:r>
              <a:rPr lang="en-US" sz="3200" dirty="0" err="1"/>
              <a:t>ভাইয়া</a:t>
            </a:r>
            <a:r>
              <a:rPr lang="en-US" sz="3200" dirty="0"/>
              <a:t> (৩)</a:t>
            </a:r>
            <a:r>
              <a:rPr lang="en-US" sz="3200" dirty="0" err="1"/>
              <a:t>মুলিয়া</a:t>
            </a:r>
            <a:r>
              <a:rPr lang="en-US" sz="3200" dirty="0"/>
              <a:t> (৪)</a:t>
            </a:r>
            <a:r>
              <a:rPr lang="en-US" sz="3200" dirty="0" err="1"/>
              <a:t>নানুকতুয়া</a:t>
            </a:r>
            <a:r>
              <a:rPr lang="en-US" sz="3200" dirty="0"/>
              <a:t> (৫)</a:t>
            </a:r>
            <a:r>
              <a:rPr lang="en-US" sz="3200" dirty="0" err="1"/>
              <a:t>তৈনছরি</a:t>
            </a:r>
            <a:endParaRPr lang="en-US" sz="3200" dirty="0"/>
          </a:p>
        </p:txBody>
      </p:sp>
    </p:spTree>
    <p:extLst>
      <p:ext uri="{BB962C8B-B14F-4D97-AF65-F5344CB8AC3E}">
        <p14:creationId xmlns:p14="http://schemas.microsoft.com/office/powerpoint/2010/main" val="3665954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07201937"/>
              </p:ext>
            </p:extLst>
          </p:nvPr>
        </p:nvGraphicFramePr>
        <p:xfrm>
          <a:off x="0" y="1"/>
          <a:ext cx="12192000" cy="695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1"/>
          </p:nvPr>
        </p:nvSpPr>
        <p:spPr>
          <a:xfrm>
            <a:off x="-1" y="919437"/>
            <a:ext cx="8880953" cy="5331051"/>
          </a:xfrm>
          <a:noFill/>
        </p:spPr>
        <p:txBody>
          <a:bodyPr>
            <a:noAutofit/>
          </a:bodyPr>
          <a:lstStyle/>
          <a:p>
            <a:pPr marL="0" indent="0" algn="just">
              <a:lnSpc>
                <a:spcPct val="150000"/>
              </a:lnSpc>
              <a:buNone/>
            </a:pPr>
            <a:r>
              <a:rPr lang="bn-IN" sz="3200" dirty="0" smtClean="0"/>
              <a:t>	</a:t>
            </a:r>
            <a:r>
              <a:rPr lang="en-US" sz="3200" b="1" dirty="0" smtClean="0">
                <a:solidFill>
                  <a:srgbClr val="FF0000"/>
                </a:solidFill>
              </a:rPr>
              <a:t>১।</a:t>
            </a:r>
            <a:r>
              <a:rPr lang="bn-IN" sz="3200" b="1" dirty="0" smtClean="0">
                <a:solidFill>
                  <a:srgbClr val="FF0000"/>
                </a:solidFill>
              </a:rPr>
              <a:t>পরিবারঃ</a:t>
            </a:r>
            <a:r>
              <a:rPr lang="en-US" sz="3200" b="1" dirty="0" smtClean="0">
                <a:solidFill>
                  <a:srgbClr val="FF0000"/>
                </a:solidFill>
              </a:rPr>
              <a:t> </a:t>
            </a:r>
            <a:r>
              <a:rPr lang="en-US" sz="3200" dirty="0" err="1"/>
              <a:t>চাকমা</a:t>
            </a:r>
            <a:r>
              <a:rPr lang="en-US" sz="3200" dirty="0"/>
              <a:t> </a:t>
            </a:r>
            <a:r>
              <a:rPr lang="en-US" sz="3200" dirty="0" err="1"/>
              <a:t>সমাজে</a:t>
            </a:r>
            <a:r>
              <a:rPr lang="en-US" sz="3200" dirty="0"/>
              <a:t> </a:t>
            </a:r>
            <a:r>
              <a:rPr lang="en-US" sz="3200" dirty="0" err="1"/>
              <a:t>পিতৃতান্ত্রিক</a:t>
            </a:r>
            <a:r>
              <a:rPr lang="en-US" sz="3200" dirty="0"/>
              <a:t> </a:t>
            </a:r>
            <a:r>
              <a:rPr lang="en-US" sz="3200" dirty="0" err="1"/>
              <a:t>পরিবার</a:t>
            </a:r>
            <a:r>
              <a:rPr lang="en-US" sz="3200" dirty="0"/>
              <a:t> </a:t>
            </a:r>
            <a:r>
              <a:rPr lang="en-US" sz="3200" dirty="0" err="1"/>
              <a:t>দেখা</a:t>
            </a:r>
            <a:r>
              <a:rPr lang="en-US" sz="3200" dirty="0"/>
              <a:t> </a:t>
            </a:r>
            <a:r>
              <a:rPr lang="en-US" sz="3200" dirty="0" err="1"/>
              <a:t>যায়।সন্তানরা</a:t>
            </a:r>
            <a:r>
              <a:rPr lang="en-US" sz="3200" dirty="0"/>
              <a:t> </a:t>
            </a:r>
            <a:r>
              <a:rPr lang="en-US" sz="3200" dirty="0" err="1"/>
              <a:t>পিতার</a:t>
            </a:r>
            <a:r>
              <a:rPr lang="en-US" sz="3200" dirty="0"/>
              <a:t> </a:t>
            </a:r>
            <a:r>
              <a:rPr lang="en-US" sz="3200" dirty="0" err="1"/>
              <a:t>পরিচয়ে</a:t>
            </a:r>
            <a:r>
              <a:rPr lang="en-US" sz="3200" dirty="0"/>
              <a:t> </a:t>
            </a:r>
            <a:r>
              <a:rPr lang="en-US" sz="3200" dirty="0" err="1"/>
              <a:t>পরিচিত</a:t>
            </a:r>
            <a:r>
              <a:rPr lang="en-US" sz="3200" dirty="0"/>
              <a:t> </a:t>
            </a:r>
            <a:r>
              <a:rPr lang="en-US" sz="3200" dirty="0" err="1"/>
              <a:t>হয়।পিতার</a:t>
            </a:r>
            <a:r>
              <a:rPr lang="en-US" sz="3200" dirty="0"/>
              <a:t> </a:t>
            </a:r>
            <a:r>
              <a:rPr lang="en-US" sz="3200" dirty="0" err="1"/>
              <a:t>মৃত্যুর</a:t>
            </a:r>
            <a:r>
              <a:rPr lang="en-US" sz="3200" dirty="0"/>
              <a:t> </a:t>
            </a:r>
            <a:r>
              <a:rPr lang="en-US" sz="3200" dirty="0" err="1"/>
              <a:t>পর</a:t>
            </a:r>
            <a:r>
              <a:rPr lang="en-US" sz="3200" dirty="0"/>
              <a:t> </a:t>
            </a:r>
            <a:r>
              <a:rPr lang="en-US" sz="3200" dirty="0" err="1"/>
              <a:t>পুত্র</a:t>
            </a:r>
            <a:r>
              <a:rPr lang="en-US" sz="3200" dirty="0"/>
              <a:t> </a:t>
            </a:r>
            <a:r>
              <a:rPr lang="en-US" sz="3200" dirty="0" err="1"/>
              <a:t>সন্তানরা</a:t>
            </a:r>
            <a:r>
              <a:rPr lang="en-US" sz="3200" dirty="0"/>
              <a:t> </a:t>
            </a:r>
            <a:r>
              <a:rPr lang="en-US" sz="3200" dirty="0" err="1"/>
              <a:t>সম্পত্তির</a:t>
            </a:r>
            <a:r>
              <a:rPr lang="en-US" sz="3200" dirty="0"/>
              <a:t> </a:t>
            </a:r>
            <a:r>
              <a:rPr lang="en-US" sz="3200" dirty="0" err="1"/>
              <a:t>মালিকানা</a:t>
            </a:r>
            <a:r>
              <a:rPr lang="en-US" sz="3200" dirty="0"/>
              <a:t> </a:t>
            </a:r>
            <a:r>
              <a:rPr lang="en-US" sz="3200" dirty="0" err="1"/>
              <a:t>পেয়ে</a:t>
            </a:r>
            <a:r>
              <a:rPr lang="en-US" sz="3200" dirty="0"/>
              <a:t> </a:t>
            </a:r>
            <a:r>
              <a:rPr lang="en-US" sz="3200" dirty="0" err="1"/>
              <a:t>থাকে।মেয়েরা</a:t>
            </a:r>
            <a:r>
              <a:rPr lang="en-US" sz="3200" dirty="0"/>
              <a:t> </a:t>
            </a:r>
            <a:r>
              <a:rPr lang="en-US" sz="3200" dirty="0" err="1"/>
              <a:t>কোন</a:t>
            </a:r>
            <a:r>
              <a:rPr lang="en-US" sz="3200" dirty="0"/>
              <a:t> </a:t>
            </a:r>
            <a:r>
              <a:rPr lang="en-US" sz="3200" dirty="0" err="1"/>
              <a:t>মালিকানা</a:t>
            </a:r>
            <a:r>
              <a:rPr lang="en-US" sz="3200" dirty="0"/>
              <a:t> </a:t>
            </a:r>
            <a:r>
              <a:rPr lang="en-US" sz="3200" dirty="0" err="1"/>
              <a:t>পায়না</a:t>
            </a:r>
            <a:r>
              <a:rPr lang="en-US" sz="3200" dirty="0"/>
              <a:t> </a:t>
            </a:r>
            <a:r>
              <a:rPr lang="en-US" sz="3200" dirty="0" err="1"/>
              <a:t>তবে</a:t>
            </a:r>
            <a:r>
              <a:rPr lang="en-US" sz="3200" dirty="0"/>
              <a:t> </a:t>
            </a:r>
            <a:r>
              <a:rPr lang="en-US" sz="3200" dirty="0" err="1"/>
              <a:t>পুত্র</a:t>
            </a:r>
            <a:r>
              <a:rPr lang="en-US" sz="3200" dirty="0"/>
              <a:t> </a:t>
            </a:r>
            <a:r>
              <a:rPr lang="en-US" sz="3200" dirty="0" err="1"/>
              <a:t>সন্তান</a:t>
            </a:r>
            <a:r>
              <a:rPr lang="en-US" sz="3200" dirty="0"/>
              <a:t> </a:t>
            </a:r>
            <a:r>
              <a:rPr lang="en-US" sz="3200" dirty="0" err="1"/>
              <a:t>না</a:t>
            </a:r>
            <a:r>
              <a:rPr lang="en-US" sz="3200" dirty="0"/>
              <a:t> </a:t>
            </a:r>
            <a:r>
              <a:rPr lang="en-US" sz="3200" dirty="0" err="1"/>
              <a:t>থাকলে</a:t>
            </a:r>
            <a:r>
              <a:rPr lang="en-US" sz="3200" dirty="0"/>
              <a:t> </a:t>
            </a:r>
            <a:r>
              <a:rPr lang="en-US" sz="3200" dirty="0" err="1"/>
              <a:t>মেয়েরা</a:t>
            </a:r>
            <a:r>
              <a:rPr lang="en-US" sz="3200" dirty="0"/>
              <a:t> </a:t>
            </a:r>
            <a:r>
              <a:rPr lang="en-US" sz="3200" dirty="0" err="1"/>
              <a:t>সম্পত্তির</a:t>
            </a:r>
            <a:r>
              <a:rPr lang="en-US" sz="3200" dirty="0"/>
              <a:t> </a:t>
            </a:r>
            <a:r>
              <a:rPr lang="en-US" sz="3200" dirty="0" err="1"/>
              <a:t>ভাগ</a:t>
            </a:r>
            <a:r>
              <a:rPr lang="en-US" sz="3200" dirty="0"/>
              <a:t> </a:t>
            </a:r>
            <a:r>
              <a:rPr lang="en-US" sz="3200" dirty="0" err="1"/>
              <a:t>পেয়ে</a:t>
            </a:r>
            <a:r>
              <a:rPr lang="en-US" sz="3200" dirty="0"/>
              <a:t> </a:t>
            </a:r>
            <a:r>
              <a:rPr lang="en-US" sz="3200" dirty="0" err="1"/>
              <a:t>থাকে।এদের</a:t>
            </a:r>
            <a:r>
              <a:rPr lang="en-US" sz="3200" dirty="0"/>
              <a:t> </a:t>
            </a:r>
            <a:r>
              <a:rPr lang="en-US" sz="3200" dirty="0" err="1"/>
              <a:t>মধ্যে</a:t>
            </a:r>
            <a:r>
              <a:rPr lang="en-US" sz="3200" dirty="0"/>
              <a:t> </a:t>
            </a:r>
            <a:r>
              <a:rPr lang="en-US" sz="3200" dirty="0" err="1"/>
              <a:t>অনুপরিবারই</a:t>
            </a:r>
            <a:r>
              <a:rPr lang="en-US" sz="3200" dirty="0"/>
              <a:t> </a:t>
            </a:r>
            <a:r>
              <a:rPr lang="en-US" sz="3200" dirty="0" err="1"/>
              <a:t>বেশী</a:t>
            </a:r>
            <a:r>
              <a:rPr lang="en-US" sz="3200" dirty="0"/>
              <a:t> </a:t>
            </a:r>
            <a:r>
              <a:rPr lang="en-US" sz="3200" dirty="0" err="1"/>
              <a:t>দেখা</a:t>
            </a:r>
            <a:r>
              <a:rPr lang="en-US" sz="3200" dirty="0"/>
              <a:t> </a:t>
            </a:r>
            <a:r>
              <a:rPr lang="en-US" sz="3200" dirty="0" err="1"/>
              <a:t>যায়</a:t>
            </a:r>
            <a:r>
              <a:rPr lang="en-US" sz="3200" dirty="0"/>
              <a:t>।</a:t>
            </a:r>
          </a:p>
          <a:p>
            <a:pPr marL="0" indent="0" algn="just">
              <a:lnSpc>
                <a:spcPct val="150000"/>
              </a:lnSpc>
              <a:buNone/>
            </a:pPr>
            <a:r>
              <a:rPr lang="bn-IN" sz="3200" dirty="0" smtClean="0"/>
              <a:t>	</a:t>
            </a:r>
            <a:endParaRPr lang="en-US" sz="3200"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81162" y="919438"/>
            <a:ext cx="3210838" cy="3358201"/>
          </a:xfrm>
          <a:prstGeom prst="rect">
            <a:avLst/>
          </a:prstGeom>
        </p:spPr>
      </p:pic>
      <p:pic>
        <p:nvPicPr>
          <p:cNvPr id="6" name="Content Placeholder 9"/>
          <p:cNvPicPr>
            <a:picLocks noChangeAspect="1"/>
          </p:cNvPicPr>
          <p:nvPr/>
        </p:nvPicPr>
        <p:blipFill>
          <a:blip r:embed="rId8">
            <a:extLst>
              <a:ext uri="{28A0092B-C50C-407E-A947-70E740481C1C}">
                <a14:useLocalDpi xmlns:a14="http://schemas.microsoft.com/office/drawing/2010/main" val="0"/>
              </a:ext>
            </a:extLst>
          </a:blip>
          <a:srcRect r="48889"/>
          <a:stretch>
            <a:fillRect/>
          </a:stretch>
        </p:blipFill>
        <p:spPr bwMode="auto">
          <a:xfrm>
            <a:off x="9494729" y="4566350"/>
            <a:ext cx="2609589" cy="229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p:cNvSpPr/>
          <p:nvPr/>
        </p:nvSpPr>
        <p:spPr>
          <a:xfrm>
            <a:off x="10461321" y="3977627"/>
            <a:ext cx="488515" cy="7697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208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7265096" cy="6617196"/>
          </a:xfrm>
          <a:prstGeom prst="rect">
            <a:avLst/>
          </a:prstGeom>
        </p:spPr>
        <p:txBody>
          <a:bodyPr wrap="square">
            <a:spAutoFit/>
          </a:bodyPr>
          <a:lstStyle/>
          <a:p>
            <a:pPr algn="just"/>
            <a:r>
              <a:rPr lang="en-US" sz="2800" dirty="0" smtClean="0"/>
              <a:t>	</a:t>
            </a:r>
            <a:r>
              <a:rPr lang="en-US" sz="3200" dirty="0" smtClean="0">
                <a:solidFill>
                  <a:srgbClr val="FF0000"/>
                </a:solidFill>
              </a:rPr>
              <a:t>২</a:t>
            </a:r>
            <a:r>
              <a:rPr lang="en-US" sz="3200" dirty="0">
                <a:solidFill>
                  <a:srgbClr val="FF0000"/>
                </a:solidFill>
              </a:rPr>
              <a:t>।</a:t>
            </a:r>
            <a:r>
              <a:rPr lang="en-US" sz="2800" b="1" dirty="0">
                <a:solidFill>
                  <a:srgbClr val="FF0000"/>
                </a:solidFill>
              </a:rPr>
              <a:t>বিবাহ ও </a:t>
            </a:r>
            <a:r>
              <a:rPr lang="en-US" sz="2800" b="1" dirty="0" err="1">
                <a:solidFill>
                  <a:srgbClr val="FF0000"/>
                </a:solidFill>
              </a:rPr>
              <a:t>বিবাহ</a:t>
            </a:r>
            <a:r>
              <a:rPr lang="en-US" sz="2800" b="1" dirty="0">
                <a:solidFill>
                  <a:srgbClr val="FF0000"/>
                </a:solidFill>
              </a:rPr>
              <a:t> </a:t>
            </a:r>
            <a:r>
              <a:rPr lang="en-US" sz="2800" b="1" dirty="0" err="1">
                <a:solidFill>
                  <a:srgbClr val="FF0000"/>
                </a:solidFill>
              </a:rPr>
              <a:t>বিচ্ছেদঃ</a:t>
            </a:r>
            <a:r>
              <a:rPr lang="en-US" sz="2800" b="1" dirty="0">
                <a:solidFill>
                  <a:srgbClr val="FF0000"/>
                </a:solidFill>
              </a:rPr>
              <a:t> </a:t>
            </a:r>
            <a:r>
              <a:rPr lang="en-US" sz="2800" dirty="0" err="1"/>
              <a:t>চাকমা</a:t>
            </a:r>
            <a:r>
              <a:rPr lang="en-US" sz="2800" dirty="0"/>
              <a:t> </a:t>
            </a:r>
            <a:r>
              <a:rPr lang="en-US" sz="2800" dirty="0" err="1"/>
              <a:t>সমাজে</a:t>
            </a:r>
            <a:r>
              <a:rPr lang="en-US" sz="2800" dirty="0"/>
              <a:t> </a:t>
            </a:r>
            <a:r>
              <a:rPr lang="en-US" sz="2800" dirty="0" err="1"/>
              <a:t>নিজ</a:t>
            </a:r>
            <a:r>
              <a:rPr lang="en-US" sz="2800" dirty="0"/>
              <a:t> </a:t>
            </a:r>
            <a:r>
              <a:rPr lang="en-US" sz="2800" dirty="0" err="1"/>
              <a:t>বংশের</a:t>
            </a:r>
            <a:r>
              <a:rPr lang="en-US" sz="2800" dirty="0"/>
              <a:t>  </a:t>
            </a:r>
            <a:r>
              <a:rPr lang="en-US" sz="2800" dirty="0" err="1"/>
              <a:t>সাত</a:t>
            </a:r>
            <a:r>
              <a:rPr lang="en-US" sz="2800" dirty="0"/>
              <a:t> </a:t>
            </a:r>
            <a:r>
              <a:rPr lang="en-US" sz="2800" dirty="0" err="1"/>
              <a:t>পুরুষের</a:t>
            </a:r>
            <a:r>
              <a:rPr lang="en-US" sz="2800" dirty="0"/>
              <a:t> </a:t>
            </a:r>
            <a:r>
              <a:rPr lang="en-US" sz="2800" dirty="0" err="1"/>
              <a:t>মধ্যে</a:t>
            </a:r>
            <a:r>
              <a:rPr lang="en-US" sz="2800" dirty="0"/>
              <a:t> </a:t>
            </a:r>
            <a:r>
              <a:rPr lang="en-US" sz="2800" dirty="0" err="1"/>
              <a:t>বিবাহ</a:t>
            </a:r>
            <a:r>
              <a:rPr lang="en-US" sz="2800" dirty="0"/>
              <a:t> </a:t>
            </a:r>
            <a:r>
              <a:rPr lang="en-US" sz="2800" dirty="0" err="1"/>
              <a:t>নিষিদ্ধ</a:t>
            </a:r>
            <a:r>
              <a:rPr lang="en-US" sz="2800" dirty="0"/>
              <a:t> </a:t>
            </a:r>
            <a:r>
              <a:rPr lang="en-US" sz="2800" dirty="0" err="1"/>
              <a:t>হলেও</a:t>
            </a:r>
            <a:r>
              <a:rPr lang="en-US" sz="2800" dirty="0"/>
              <a:t> </a:t>
            </a:r>
            <a:r>
              <a:rPr lang="en-US" sz="2800" dirty="0" err="1"/>
              <a:t>তাদের</a:t>
            </a:r>
            <a:r>
              <a:rPr lang="en-US" sz="2800" dirty="0"/>
              <a:t> </a:t>
            </a:r>
            <a:r>
              <a:rPr lang="en-US" sz="2800" dirty="0" err="1"/>
              <a:t>সমাজে</a:t>
            </a:r>
            <a:r>
              <a:rPr lang="en-US" sz="2800" dirty="0"/>
              <a:t> </a:t>
            </a:r>
            <a:r>
              <a:rPr lang="en-US" sz="2800" dirty="0" err="1"/>
              <a:t>মামাত,ফুফাত</a:t>
            </a:r>
            <a:r>
              <a:rPr lang="en-US" sz="2800" dirty="0"/>
              <a:t> ও </a:t>
            </a:r>
            <a:r>
              <a:rPr lang="en-US" sz="2800" dirty="0" err="1"/>
              <a:t>খালাত</a:t>
            </a:r>
            <a:r>
              <a:rPr lang="bn-IN" sz="2800" dirty="0"/>
              <a:t> </a:t>
            </a:r>
            <a:r>
              <a:rPr lang="en-US" sz="2800" dirty="0" err="1"/>
              <a:t>ভাইবোনের</a:t>
            </a:r>
            <a:r>
              <a:rPr lang="en-US" sz="2800" dirty="0"/>
              <a:t> </a:t>
            </a:r>
            <a:r>
              <a:rPr lang="en-US" sz="2800" dirty="0" err="1"/>
              <a:t>মধ্যে</a:t>
            </a:r>
            <a:r>
              <a:rPr lang="en-US" sz="2800" dirty="0"/>
              <a:t> </a:t>
            </a:r>
            <a:r>
              <a:rPr lang="en-US" sz="2800" dirty="0" err="1"/>
              <a:t>বিবাহ</a:t>
            </a:r>
            <a:r>
              <a:rPr lang="en-US" sz="2800" dirty="0"/>
              <a:t> </a:t>
            </a:r>
            <a:r>
              <a:rPr lang="en-US" sz="2800" dirty="0" err="1"/>
              <a:t>প্রচলিত।চাচাত</a:t>
            </a:r>
            <a:r>
              <a:rPr lang="en-US" sz="2800" dirty="0"/>
              <a:t> </a:t>
            </a:r>
            <a:r>
              <a:rPr lang="en-US" sz="2800" dirty="0" err="1"/>
              <a:t>ভাইবোনের</a:t>
            </a:r>
            <a:r>
              <a:rPr lang="en-US" sz="2800" dirty="0"/>
              <a:t> </a:t>
            </a:r>
            <a:r>
              <a:rPr lang="en-US" sz="2800" dirty="0" err="1"/>
              <a:t>মধ্যে</a:t>
            </a:r>
            <a:r>
              <a:rPr lang="en-US" sz="2800" dirty="0"/>
              <a:t> </a:t>
            </a:r>
            <a:r>
              <a:rPr lang="en-US" sz="2800" dirty="0" err="1"/>
              <a:t>বিবাহ</a:t>
            </a:r>
            <a:r>
              <a:rPr lang="en-US" sz="2800" dirty="0"/>
              <a:t> </a:t>
            </a:r>
            <a:r>
              <a:rPr lang="en-US" sz="2800" dirty="0" err="1"/>
              <a:t>নিষিদ্ধ</a:t>
            </a:r>
            <a:r>
              <a:rPr lang="en-US" sz="2800" dirty="0"/>
              <a:t>। </a:t>
            </a:r>
            <a:r>
              <a:rPr lang="en-US" sz="2800" dirty="0" err="1"/>
              <a:t>চাকমা</a:t>
            </a:r>
            <a:r>
              <a:rPr lang="en-US" sz="2800" dirty="0"/>
              <a:t> </a:t>
            </a:r>
            <a:r>
              <a:rPr lang="en-US" sz="2800" dirty="0" err="1"/>
              <a:t>সমাজে</a:t>
            </a:r>
            <a:r>
              <a:rPr lang="en-US" sz="2800" dirty="0"/>
              <a:t> </a:t>
            </a:r>
            <a:r>
              <a:rPr lang="en-US" sz="2800" dirty="0" err="1"/>
              <a:t>এক</a:t>
            </a:r>
            <a:r>
              <a:rPr lang="en-US" sz="2800" dirty="0"/>
              <a:t> </a:t>
            </a:r>
            <a:r>
              <a:rPr lang="en-US" sz="2800" dirty="0" err="1"/>
              <a:t>স্ত্রী</a:t>
            </a:r>
            <a:r>
              <a:rPr lang="en-US" sz="2800" dirty="0" smtClean="0"/>
              <a:t>, </a:t>
            </a:r>
            <a:r>
              <a:rPr lang="en-US" sz="2800" dirty="0" err="1" smtClean="0"/>
              <a:t>বহুস্ত্রী</a:t>
            </a:r>
            <a:r>
              <a:rPr lang="en-US" sz="2800" dirty="0" smtClean="0"/>
              <a:t>, </a:t>
            </a:r>
            <a:r>
              <a:rPr lang="en-US" sz="2800" dirty="0" err="1" smtClean="0"/>
              <a:t>অন্তর্বিবাহ</a:t>
            </a:r>
            <a:r>
              <a:rPr lang="en-US" sz="2800" dirty="0" smtClean="0"/>
              <a:t>, </a:t>
            </a:r>
            <a:r>
              <a:rPr lang="en-US" sz="2800" dirty="0" err="1" smtClean="0"/>
              <a:t>বহির্বিবাহ</a:t>
            </a:r>
            <a:r>
              <a:rPr lang="en-US" sz="2800" dirty="0" smtClean="0"/>
              <a:t> </a:t>
            </a:r>
            <a:r>
              <a:rPr lang="en-US" sz="2800" dirty="0" err="1"/>
              <a:t>ইত্যাদিও</a:t>
            </a:r>
            <a:r>
              <a:rPr lang="en-US" sz="2800" dirty="0"/>
              <a:t> </a:t>
            </a:r>
            <a:r>
              <a:rPr lang="en-US" sz="2800" dirty="0" err="1"/>
              <a:t>প্রচলিত</a:t>
            </a:r>
            <a:r>
              <a:rPr lang="en-US" sz="2800" dirty="0"/>
              <a:t>।</a:t>
            </a:r>
          </a:p>
          <a:p>
            <a:pPr algn="just"/>
            <a:r>
              <a:rPr lang="bn-IN" sz="2800" dirty="0"/>
              <a:t>	</a:t>
            </a:r>
            <a:r>
              <a:rPr lang="en-US" sz="2800" dirty="0" err="1"/>
              <a:t>সাধারণত</a:t>
            </a:r>
            <a:r>
              <a:rPr lang="en-US" sz="2800" dirty="0"/>
              <a:t> </a:t>
            </a:r>
            <a:r>
              <a:rPr lang="en-US" sz="2800" dirty="0" err="1"/>
              <a:t>চাকমা</a:t>
            </a:r>
            <a:r>
              <a:rPr lang="en-US" sz="2800" dirty="0"/>
              <a:t> </a:t>
            </a:r>
            <a:r>
              <a:rPr lang="en-US" sz="2800" dirty="0" err="1"/>
              <a:t>সমাজে</a:t>
            </a:r>
            <a:r>
              <a:rPr lang="en-US" sz="2800" dirty="0"/>
              <a:t> </a:t>
            </a:r>
            <a:r>
              <a:rPr lang="en-US" sz="2800" dirty="0" err="1"/>
              <a:t>অনুষ্ঠিত</a:t>
            </a:r>
            <a:r>
              <a:rPr lang="en-US" sz="2800" dirty="0"/>
              <a:t> </a:t>
            </a:r>
            <a:r>
              <a:rPr lang="en-US" sz="2800" dirty="0" err="1"/>
              <a:t>বিবাহ</a:t>
            </a:r>
            <a:r>
              <a:rPr lang="en-US" sz="2800" dirty="0"/>
              <a:t> </a:t>
            </a:r>
            <a:r>
              <a:rPr lang="en-US" sz="2800" dirty="0" err="1"/>
              <a:t>দুই</a:t>
            </a:r>
            <a:r>
              <a:rPr lang="en-US" sz="2800" dirty="0"/>
              <a:t>  </a:t>
            </a:r>
            <a:r>
              <a:rPr lang="en-US" sz="2800" dirty="0" err="1"/>
              <a:t>প্রকার</a:t>
            </a:r>
            <a:r>
              <a:rPr lang="en-US" sz="2800" dirty="0"/>
              <a:t>। </a:t>
            </a:r>
            <a:r>
              <a:rPr lang="en-US" sz="2800" dirty="0" err="1"/>
              <a:t>যথাঃ</a:t>
            </a:r>
            <a:r>
              <a:rPr lang="en-US" sz="2800" dirty="0"/>
              <a:t> (১)</a:t>
            </a:r>
            <a:r>
              <a:rPr lang="en-US" sz="2800" dirty="0" err="1"/>
              <a:t>বন্দোবস্ত</a:t>
            </a:r>
            <a:r>
              <a:rPr lang="en-US" sz="2800" dirty="0"/>
              <a:t> </a:t>
            </a:r>
            <a:r>
              <a:rPr lang="en-US" sz="2800" dirty="0" err="1"/>
              <a:t>বিবাহ</a:t>
            </a:r>
            <a:r>
              <a:rPr lang="en-US" sz="2800" dirty="0"/>
              <a:t> (২)</a:t>
            </a:r>
            <a:r>
              <a:rPr lang="en-US" sz="2800" dirty="0" err="1"/>
              <a:t>রোমান্টিক</a:t>
            </a:r>
            <a:r>
              <a:rPr lang="en-US" sz="2800" dirty="0"/>
              <a:t> </a:t>
            </a:r>
            <a:r>
              <a:rPr lang="en-US" sz="2800" dirty="0" err="1"/>
              <a:t>বিবাহ</a:t>
            </a:r>
            <a:r>
              <a:rPr lang="bn-IN" sz="2800" dirty="0"/>
              <a:t> </a:t>
            </a:r>
            <a:r>
              <a:rPr lang="en-US" sz="2800" dirty="0" err="1"/>
              <a:t>চাকমা</a:t>
            </a:r>
            <a:r>
              <a:rPr lang="en-US" sz="2800" dirty="0"/>
              <a:t> </a:t>
            </a:r>
            <a:r>
              <a:rPr lang="en-US" sz="2800" dirty="0" err="1"/>
              <a:t>সমাজে</a:t>
            </a:r>
            <a:r>
              <a:rPr lang="en-US" sz="2800" dirty="0"/>
              <a:t> </a:t>
            </a:r>
            <a:r>
              <a:rPr lang="en-US" sz="2800" dirty="0" err="1"/>
              <a:t>বিবাহ</a:t>
            </a:r>
            <a:r>
              <a:rPr lang="en-US" sz="2800" dirty="0"/>
              <a:t> </a:t>
            </a:r>
            <a:r>
              <a:rPr lang="en-US" sz="2800" dirty="0" err="1"/>
              <a:t>বিচ্ছেদ</a:t>
            </a:r>
            <a:r>
              <a:rPr lang="en-US" sz="2800" dirty="0"/>
              <a:t> </a:t>
            </a:r>
            <a:r>
              <a:rPr lang="en-US" sz="2800" dirty="0" err="1"/>
              <a:t>রীতি</a:t>
            </a:r>
            <a:r>
              <a:rPr lang="en-US" sz="2800" dirty="0"/>
              <a:t> </a:t>
            </a:r>
            <a:r>
              <a:rPr lang="en-US" sz="2800" dirty="0" err="1"/>
              <a:t>প্রচলিত।স্বামী-স্ত্রীর</a:t>
            </a:r>
            <a:r>
              <a:rPr lang="en-US" sz="2800" dirty="0"/>
              <a:t> </a:t>
            </a:r>
            <a:r>
              <a:rPr lang="en-US" sz="2800" dirty="0" err="1"/>
              <a:t>মধ্যে</a:t>
            </a:r>
            <a:r>
              <a:rPr lang="en-US" sz="2800" dirty="0"/>
              <a:t> </a:t>
            </a:r>
            <a:r>
              <a:rPr lang="en-US" sz="2800" dirty="0" err="1"/>
              <a:t>মনোমালিন্য</a:t>
            </a:r>
            <a:r>
              <a:rPr lang="en-US" sz="2800" dirty="0"/>
              <a:t> </a:t>
            </a:r>
            <a:r>
              <a:rPr lang="en-US" sz="2800" dirty="0" err="1"/>
              <a:t>দেখা</a:t>
            </a:r>
            <a:r>
              <a:rPr lang="en-US" sz="2800" dirty="0"/>
              <a:t> </a:t>
            </a:r>
            <a:r>
              <a:rPr lang="en-US" sz="2800" dirty="0" err="1"/>
              <a:t>দিলে</a:t>
            </a:r>
            <a:r>
              <a:rPr lang="en-US" sz="2800" dirty="0"/>
              <a:t> </a:t>
            </a:r>
            <a:r>
              <a:rPr lang="en-US" sz="2800" dirty="0" err="1"/>
              <a:t>তালাকের</a:t>
            </a:r>
            <a:r>
              <a:rPr lang="en-US" sz="2800" dirty="0"/>
              <a:t> </a:t>
            </a:r>
            <a:r>
              <a:rPr lang="en-US" sz="2800" dirty="0" err="1"/>
              <a:t>ব্যবস্থা</a:t>
            </a:r>
            <a:r>
              <a:rPr lang="en-US" sz="2800" dirty="0"/>
              <a:t> </a:t>
            </a:r>
            <a:r>
              <a:rPr lang="en-US" sz="2800" dirty="0" err="1"/>
              <a:t>হেডম্যান</a:t>
            </a:r>
            <a:r>
              <a:rPr lang="en-US" sz="2800" dirty="0"/>
              <a:t> ও </a:t>
            </a:r>
            <a:r>
              <a:rPr lang="en-US" sz="2800" dirty="0" err="1"/>
              <a:t>দশজন</a:t>
            </a:r>
            <a:r>
              <a:rPr lang="en-US" sz="2800" dirty="0"/>
              <a:t> </a:t>
            </a:r>
            <a:r>
              <a:rPr lang="en-US" sz="2800" dirty="0" err="1"/>
              <a:t>গ্রামীণ</a:t>
            </a:r>
            <a:r>
              <a:rPr lang="en-US" sz="2800" dirty="0"/>
              <a:t> </a:t>
            </a:r>
            <a:r>
              <a:rPr lang="en-US" sz="2800" dirty="0" err="1"/>
              <a:t>মাতব্বররের</a:t>
            </a:r>
            <a:r>
              <a:rPr lang="en-US" sz="2800" dirty="0"/>
              <a:t> </a:t>
            </a:r>
            <a:r>
              <a:rPr lang="en-US" sz="2800" dirty="0" err="1"/>
              <a:t>স্বালিশীর</a:t>
            </a:r>
            <a:r>
              <a:rPr lang="en-US" sz="2800" dirty="0"/>
              <a:t> </a:t>
            </a:r>
            <a:r>
              <a:rPr lang="en-US" sz="2800" dirty="0" err="1"/>
              <a:t>মাধ্যমে</a:t>
            </a:r>
            <a:r>
              <a:rPr lang="en-US" sz="2800" dirty="0"/>
              <a:t> </a:t>
            </a:r>
            <a:r>
              <a:rPr lang="en-US" sz="2800" dirty="0" err="1"/>
              <a:t>করা</a:t>
            </a:r>
            <a:r>
              <a:rPr lang="en-US" sz="2800" dirty="0"/>
              <a:t> </a:t>
            </a:r>
            <a:r>
              <a:rPr lang="en-US" sz="2800" dirty="0" err="1"/>
              <a:t>হয়</a:t>
            </a:r>
            <a:r>
              <a:rPr lang="en-US" sz="2800" dirty="0"/>
              <a:t>। </a:t>
            </a:r>
            <a:r>
              <a:rPr lang="en-US" sz="2800" dirty="0" err="1"/>
              <a:t>যে</a:t>
            </a:r>
            <a:r>
              <a:rPr lang="en-US" sz="2800" dirty="0"/>
              <a:t> </a:t>
            </a:r>
            <a:r>
              <a:rPr lang="en-US" sz="2800" dirty="0" err="1"/>
              <a:t>পক্ষ</a:t>
            </a:r>
            <a:r>
              <a:rPr lang="en-US" sz="2800" dirty="0"/>
              <a:t> </a:t>
            </a:r>
            <a:r>
              <a:rPr lang="en-US" sz="2800" dirty="0" err="1"/>
              <a:t>দোষী</a:t>
            </a:r>
            <a:r>
              <a:rPr lang="en-US" sz="2800" dirty="0"/>
              <a:t> </a:t>
            </a:r>
            <a:r>
              <a:rPr lang="en-US" sz="2800" dirty="0" err="1"/>
              <a:t>তাকে</a:t>
            </a:r>
            <a:r>
              <a:rPr lang="en-US" sz="2800" dirty="0"/>
              <a:t> </a:t>
            </a:r>
            <a:r>
              <a:rPr lang="en-US" sz="2800" dirty="0" err="1"/>
              <a:t>অর্থদন্ডে</a:t>
            </a:r>
            <a:r>
              <a:rPr lang="en-US" sz="2800" dirty="0"/>
              <a:t> </a:t>
            </a:r>
            <a:r>
              <a:rPr lang="en-US" sz="2800" dirty="0" err="1"/>
              <a:t>দন্ডিত</a:t>
            </a:r>
            <a:r>
              <a:rPr lang="en-US" sz="2800" dirty="0"/>
              <a:t> </a:t>
            </a:r>
            <a:r>
              <a:rPr lang="en-US" sz="2800" dirty="0" err="1"/>
              <a:t>করা</a:t>
            </a:r>
            <a:r>
              <a:rPr lang="en-US" sz="2800" dirty="0"/>
              <a:t> </a:t>
            </a:r>
            <a:r>
              <a:rPr lang="en-US" sz="2800" dirty="0" err="1"/>
              <a:t>হয়</a:t>
            </a:r>
            <a:r>
              <a:rPr lang="en-US" sz="2800" dirty="0" smtClean="0"/>
              <a:t>।</a:t>
            </a:r>
            <a:endParaRPr lang="bn-IN" sz="2800"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5098" y="0"/>
            <a:ext cx="4926902" cy="4634630"/>
          </a:xfrm>
          <a:prstGeom prst="rect">
            <a:avLst/>
          </a:prstGeom>
        </p:spPr>
      </p:pic>
      <p:sp>
        <p:nvSpPr>
          <p:cNvPr id="4" name="Rectangle 3"/>
          <p:cNvSpPr/>
          <p:nvPr/>
        </p:nvSpPr>
        <p:spPr>
          <a:xfrm>
            <a:off x="7265097" y="4634630"/>
            <a:ext cx="4926903" cy="1815882"/>
          </a:xfrm>
          <a:prstGeom prst="rect">
            <a:avLst/>
          </a:prstGeom>
        </p:spPr>
        <p:txBody>
          <a:bodyPr wrap="square">
            <a:spAutoFit/>
          </a:bodyPr>
          <a:lstStyle/>
          <a:p>
            <a:pPr algn="just"/>
            <a:r>
              <a:rPr lang="bn-IN" sz="2800" dirty="0">
                <a:latin typeface="NikoshBAN" panose="02000000000000000000" pitchFamily="2" charset="0"/>
                <a:cs typeface="NikoshBAN" panose="02000000000000000000" pitchFamily="2" charset="0"/>
              </a:rPr>
              <a:t>চাকমারা বিবাহের পর বঊ ঘরে তোলা উপলক্ষে “বউ তুলনা”অনুষ্ঠান করে।চাকমা বিবাহ “ চুঙ্গুলাং” পূজা অনুষ্ঠানের মাধমে সামাজিক স্বীকৃতি লাভ করে </a:t>
            </a:r>
            <a:r>
              <a:rPr lang="bn-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31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10172901" cy="4974849"/>
          </a:xfrm>
          <a:noFill/>
        </p:spPr>
        <p:txBody>
          <a:bodyPr>
            <a:noAutofit/>
          </a:bodyPr>
          <a:lstStyle/>
          <a:p>
            <a:pPr marL="0" indent="0" algn="just">
              <a:buNone/>
            </a:pPr>
            <a:r>
              <a:rPr lang="bn-IN" sz="1800" dirty="0" smtClean="0"/>
              <a:t>	</a:t>
            </a:r>
            <a:r>
              <a:rPr lang="bn-IN" sz="2000" b="1" dirty="0" smtClean="0">
                <a:solidFill>
                  <a:srgbClr val="FF0000"/>
                </a:solidFill>
              </a:rPr>
              <a:t>৪</a:t>
            </a:r>
            <a:r>
              <a:rPr lang="bn-IN" sz="2000" b="1" dirty="0">
                <a:solidFill>
                  <a:srgbClr val="FF0000"/>
                </a:solidFill>
              </a:rPr>
              <a:t>।</a:t>
            </a:r>
            <a:r>
              <a:rPr lang="en-US" sz="2000" b="1" dirty="0" err="1">
                <a:solidFill>
                  <a:srgbClr val="FF0000"/>
                </a:solidFill>
              </a:rPr>
              <a:t>চাকমা</a:t>
            </a:r>
            <a:r>
              <a:rPr lang="en-US" sz="2000" b="1" dirty="0">
                <a:solidFill>
                  <a:srgbClr val="FF0000"/>
                </a:solidFill>
              </a:rPr>
              <a:t> </a:t>
            </a:r>
            <a:r>
              <a:rPr lang="en-US" sz="2000" b="1" dirty="0" err="1">
                <a:solidFill>
                  <a:srgbClr val="FF0000"/>
                </a:solidFill>
              </a:rPr>
              <a:t>সমাজের</a:t>
            </a:r>
            <a:r>
              <a:rPr lang="en-US" sz="2000" b="1" dirty="0">
                <a:solidFill>
                  <a:srgbClr val="FF0000"/>
                </a:solidFill>
              </a:rPr>
              <a:t> </a:t>
            </a:r>
            <a:r>
              <a:rPr lang="en-US" sz="2000" b="1" dirty="0" err="1">
                <a:solidFill>
                  <a:srgbClr val="FF0000"/>
                </a:solidFill>
              </a:rPr>
              <a:t>গড়নঃ</a:t>
            </a:r>
            <a:r>
              <a:rPr lang="en-US" sz="2000" b="1" dirty="0">
                <a:solidFill>
                  <a:srgbClr val="FF0000"/>
                </a:solidFill>
              </a:rPr>
              <a:t> </a:t>
            </a:r>
            <a:r>
              <a:rPr lang="en-US" sz="2000" dirty="0" err="1"/>
              <a:t>চাকমা</a:t>
            </a:r>
            <a:r>
              <a:rPr lang="en-US" sz="2000" dirty="0"/>
              <a:t> </a:t>
            </a:r>
            <a:r>
              <a:rPr lang="en-US" sz="2000" dirty="0" err="1"/>
              <a:t>সমাজের</a:t>
            </a:r>
            <a:r>
              <a:rPr lang="en-US" sz="2000" dirty="0"/>
              <a:t> </a:t>
            </a:r>
            <a:r>
              <a:rPr lang="en-US" sz="2000" dirty="0" err="1"/>
              <a:t>ক্ষুদ্রতম</a:t>
            </a:r>
            <a:r>
              <a:rPr lang="en-US" sz="2000" dirty="0"/>
              <a:t> </a:t>
            </a:r>
            <a:r>
              <a:rPr lang="en-US" sz="2000" dirty="0" err="1"/>
              <a:t>সংগঠন</a:t>
            </a:r>
            <a:r>
              <a:rPr lang="en-US" sz="2000" dirty="0"/>
              <a:t> </a:t>
            </a:r>
            <a:r>
              <a:rPr lang="en-US" sz="2000" dirty="0" err="1"/>
              <a:t>হলো</a:t>
            </a:r>
            <a:r>
              <a:rPr lang="bn-IN" sz="2000" dirty="0"/>
              <a:t> </a:t>
            </a:r>
            <a:r>
              <a:rPr lang="en-US" sz="2000" dirty="0" err="1"/>
              <a:t>পরিবার</a:t>
            </a:r>
            <a:r>
              <a:rPr lang="en-US" sz="2000" dirty="0"/>
              <a:t>। </a:t>
            </a:r>
            <a:r>
              <a:rPr lang="en-US" sz="2000" dirty="0" err="1"/>
              <a:t>তারপর</a:t>
            </a:r>
            <a:r>
              <a:rPr lang="en-US" sz="2000" dirty="0"/>
              <a:t> </a:t>
            </a:r>
            <a:r>
              <a:rPr lang="en-US" sz="2000" dirty="0" err="1"/>
              <a:t>গোত্তি</a:t>
            </a:r>
            <a:r>
              <a:rPr lang="en-US" sz="2000" dirty="0"/>
              <a:t> </a:t>
            </a:r>
            <a:r>
              <a:rPr lang="en-US" sz="2000" dirty="0" err="1"/>
              <a:t>বা</a:t>
            </a:r>
            <a:r>
              <a:rPr lang="en-US" sz="2000" dirty="0"/>
              <a:t> </a:t>
            </a:r>
            <a:r>
              <a:rPr lang="en-US" sz="2000" dirty="0" err="1"/>
              <a:t>গোজা।এটা</a:t>
            </a:r>
            <a:r>
              <a:rPr lang="en-US" sz="2000" dirty="0"/>
              <a:t> </a:t>
            </a:r>
            <a:r>
              <a:rPr lang="en-US" sz="2000" dirty="0" err="1"/>
              <a:t>অপেক্ষা</a:t>
            </a:r>
            <a:r>
              <a:rPr lang="en-US" sz="2000" dirty="0"/>
              <a:t> </a:t>
            </a:r>
            <a:r>
              <a:rPr lang="en-US" sz="2000" dirty="0" err="1"/>
              <a:t>বৃহ</a:t>
            </a:r>
            <a:r>
              <a:rPr lang="en-US" sz="2000" dirty="0"/>
              <a:t>ৎ </a:t>
            </a:r>
            <a:r>
              <a:rPr lang="en-US" sz="2000" dirty="0" err="1"/>
              <a:t>আয়াতনের</a:t>
            </a:r>
            <a:r>
              <a:rPr lang="en-US" sz="2000" dirty="0"/>
              <a:t> </a:t>
            </a:r>
            <a:r>
              <a:rPr lang="en-US" sz="2000" dirty="0" err="1"/>
              <a:t>সামাজিক</a:t>
            </a:r>
            <a:r>
              <a:rPr lang="en-US" sz="2000" dirty="0"/>
              <a:t> </a:t>
            </a:r>
            <a:r>
              <a:rPr lang="en-US" sz="2000" dirty="0" err="1"/>
              <a:t>একক</a:t>
            </a:r>
            <a:r>
              <a:rPr lang="en-US" sz="2000" dirty="0"/>
              <a:t> </a:t>
            </a:r>
            <a:r>
              <a:rPr lang="en-US" sz="2000" dirty="0" err="1"/>
              <a:t>হলো</a:t>
            </a:r>
            <a:r>
              <a:rPr lang="en-US" sz="2000" dirty="0"/>
              <a:t> </a:t>
            </a:r>
            <a:r>
              <a:rPr lang="en-US" sz="2000" dirty="0" err="1"/>
              <a:t>আদাম</a:t>
            </a:r>
            <a:r>
              <a:rPr lang="en-US" sz="2000" dirty="0"/>
              <a:t> </a:t>
            </a:r>
            <a:r>
              <a:rPr lang="en-US" sz="2000" dirty="0" err="1"/>
              <a:t>বা</a:t>
            </a:r>
            <a:r>
              <a:rPr lang="en-US" sz="2000" dirty="0"/>
              <a:t> </a:t>
            </a:r>
            <a:r>
              <a:rPr lang="en-US" sz="2000" dirty="0" err="1"/>
              <a:t>পাড়া</a:t>
            </a:r>
            <a:r>
              <a:rPr lang="en-US" sz="2000" dirty="0"/>
              <a:t> ।</a:t>
            </a:r>
            <a:r>
              <a:rPr lang="en-US" sz="2000" dirty="0" err="1"/>
              <a:t>কতগুলো</a:t>
            </a:r>
            <a:r>
              <a:rPr lang="en-US" sz="2000" dirty="0"/>
              <a:t> </a:t>
            </a:r>
            <a:r>
              <a:rPr lang="en-US" sz="2000" dirty="0" err="1"/>
              <a:t>আদাম</a:t>
            </a:r>
            <a:r>
              <a:rPr lang="en-US" sz="2000" dirty="0"/>
              <a:t> </a:t>
            </a:r>
            <a:r>
              <a:rPr lang="en-US" sz="2000" dirty="0" err="1"/>
              <a:t>বা</a:t>
            </a:r>
            <a:r>
              <a:rPr lang="en-US" sz="2000" dirty="0"/>
              <a:t> </a:t>
            </a:r>
            <a:r>
              <a:rPr lang="en-US" sz="2000" dirty="0" err="1"/>
              <a:t>পাড়ার</a:t>
            </a:r>
            <a:r>
              <a:rPr lang="en-US" sz="2000" dirty="0"/>
              <a:t> </a:t>
            </a:r>
            <a:r>
              <a:rPr lang="en-US" sz="2000" dirty="0" err="1"/>
              <a:t>সমন্বয়ে</a:t>
            </a:r>
            <a:r>
              <a:rPr lang="en-US" sz="2000" dirty="0"/>
              <a:t> </a:t>
            </a:r>
            <a:r>
              <a:rPr lang="en-US" sz="2000" dirty="0" err="1"/>
              <a:t>গঠিত</a:t>
            </a:r>
            <a:r>
              <a:rPr lang="en-US" sz="2000" dirty="0"/>
              <a:t> </a:t>
            </a:r>
            <a:r>
              <a:rPr lang="en-US" sz="2000" dirty="0" err="1"/>
              <a:t>হয়</a:t>
            </a:r>
            <a:r>
              <a:rPr lang="en-US" sz="2000" dirty="0"/>
              <a:t> </a:t>
            </a:r>
            <a:r>
              <a:rPr lang="en-US" sz="2000" dirty="0" err="1"/>
              <a:t>গ্রাম</a:t>
            </a:r>
            <a:r>
              <a:rPr lang="en-US" sz="2000" dirty="0"/>
              <a:t> </a:t>
            </a:r>
            <a:r>
              <a:rPr lang="en-US" sz="2000" dirty="0" err="1"/>
              <a:t>বা</a:t>
            </a:r>
            <a:r>
              <a:rPr lang="en-US" sz="2000" dirty="0"/>
              <a:t> </a:t>
            </a:r>
            <a:r>
              <a:rPr lang="en-US" sz="2000" dirty="0" err="1"/>
              <a:t>মৌজা।এভাবে</a:t>
            </a:r>
            <a:r>
              <a:rPr lang="en-US" sz="2000" dirty="0"/>
              <a:t> </a:t>
            </a:r>
            <a:r>
              <a:rPr lang="en-US" sz="2000" dirty="0" err="1"/>
              <a:t>কয়েকটি</a:t>
            </a:r>
            <a:r>
              <a:rPr lang="en-US" sz="2000" dirty="0"/>
              <a:t> </a:t>
            </a:r>
            <a:r>
              <a:rPr lang="en-US" sz="2000" dirty="0" err="1"/>
              <a:t>মৌজার</a:t>
            </a:r>
            <a:r>
              <a:rPr lang="en-US" sz="2000" dirty="0"/>
              <a:t> </a:t>
            </a:r>
            <a:r>
              <a:rPr lang="en-US" sz="2000" dirty="0" err="1"/>
              <a:t>সমন্বয়ে</a:t>
            </a:r>
            <a:r>
              <a:rPr lang="en-US" sz="2000" dirty="0"/>
              <a:t> </a:t>
            </a:r>
            <a:r>
              <a:rPr lang="en-US" sz="2000" dirty="0" err="1"/>
              <a:t>গঠিত</a:t>
            </a:r>
            <a:r>
              <a:rPr lang="en-US" sz="2000" dirty="0"/>
              <a:t> </a:t>
            </a:r>
            <a:r>
              <a:rPr lang="en-US" sz="2000" dirty="0" err="1"/>
              <a:t>হয়</a:t>
            </a:r>
            <a:r>
              <a:rPr lang="en-US" sz="2000" dirty="0"/>
              <a:t> </a:t>
            </a:r>
            <a:r>
              <a:rPr lang="en-US" sz="2000" dirty="0" err="1"/>
              <a:t>বৃহত্তম</a:t>
            </a:r>
            <a:r>
              <a:rPr lang="en-US" sz="2000" dirty="0"/>
              <a:t> </a:t>
            </a:r>
            <a:r>
              <a:rPr lang="en-US" sz="2000" dirty="0" err="1"/>
              <a:t>সংগঠন</a:t>
            </a:r>
            <a:r>
              <a:rPr lang="en-US" sz="2000" dirty="0"/>
              <a:t> </a:t>
            </a:r>
            <a:r>
              <a:rPr lang="en-US" sz="2000" dirty="0" err="1"/>
              <a:t>চাকমা</a:t>
            </a:r>
            <a:r>
              <a:rPr lang="en-US" sz="2000" dirty="0"/>
              <a:t> </a:t>
            </a:r>
            <a:r>
              <a:rPr lang="en-US" sz="2000" dirty="0" err="1"/>
              <a:t>সার্কেল</a:t>
            </a:r>
            <a:r>
              <a:rPr lang="bn-IN" sz="2000" dirty="0"/>
              <a:t>।</a:t>
            </a:r>
            <a:endParaRPr lang="en-US" sz="2000" dirty="0"/>
          </a:p>
          <a:p>
            <a:pPr marL="0" indent="0" algn="just">
              <a:buNone/>
            </a:pPr>
            <a:r>
              <a:rPr lang="bn-IN" sz="1800" b="1" dirty="0" smtClean="0"/>
              <a:t>	</a:t>
            </a:r>
            <a:r>
              <a:rPr lang="en-US" sz="1800" b="1" dirty="0" err="1" smtClean="0">
                <a:solidFill>
                  <a:srgbClr val="990099"/>
                </a:solidFill>
              </a:rPr>
              <a:t>নেতৃত্বঃ</a:t>
            </a:r>
            <a:r>
              <a:rPr lang="en-US" sz="1800" dirty="0" err="1" smtClean="0"/>
              <a:t>চাকমা</a:t>
            </a:r>
            <a:r>
              <a:rPr lang="en-US" sz="1800" dirty="0" smtClean="0"/>
              <a:t> </a:t>
            </a:r>
            <a:r>
              <a:rPr lang="en-US" sz="1800" dirty="0" err="1"/>
              <a:t>সমাজে</a:t>
            </a:r>
            <a:r>
              <a:rPr lang="en-US" sz="1800" dirty="0"/>
              <a:t> </a:t>
            </a:r>
            <a:r>
              <a:rPr lang="en-US" sz="1800" dirty="0" err="1"/>
              <a:t>আদামের</a:t>
            </a:r>
            <a:r>
              <a:rPr lang="en-US" sz="1800" dirty="0"/>
              <a:t> </a:t>
            </a:r>
            <a:r>
              <a:rPr lang="en-US" sz="1800" dirty="0" err="1"/>
              <a:t>নেতৃত্ব</a:t>
            </a:r>
            <a:r>
              <a:rPr lang="en-US" sz="1800" dirty="0"/>
              <a:t> </a:t>
            </a:r>
            <a:r>
              <a:rPr lang="en-US" sz="1800" dirty="0" err="1"/>
              <a:t>কারবারি,মৌজার</a:t>
            </a:r>
            <a:r>
              <a:rPr lang="en-US" sz="1800" dirty="0"/>
              <a:t> </a:t>
            </a:r>
            <a:r>
              <a:rPr lang="en-US" sz="1800" dirty="0" err="1"/>
              <a:t>নেতৃত্ব</a:t>
            </a:r>
            <a:r>
              <a:rPr lang="en-US" sz="1800" dirty="0"/>
              <a:t> </a:t>
            </a:r>
            <a:r>
              <a:rPr lang="en-US" sz="1800" dirty="0" err="1"/>
              <a:t>হেডম্যান,সার্কেলের</a:t>
            </a:r>
            <a:r>
              <a:rPr lang="en-US" sz="1800" dirty="0"/>
              <a:t> </a:t>
            </a:r>
            <a:r>
              <a:rPr lang="en-US" sz="1800" dirty="0" err="1"/>
              <a:t>নেতৃত্ব</a:t>
            </a:r>
            <a:r>
              <a:rPr lang="en-US" sz="1800" dirty="0"/>
              <a:t> </a:t>
            </a:r>
            <a:r>
              <a:rPr lang="en-US" sz="1800" dirty="0" err="1"/>
              <a:t>থাকেন</a:t>
            </a:r>
            <a:r>
              <a:rPr lang="en-US" sz="1800" dirty="0"/>
              <a:t> </a:t>
            </a:r>
            <a:r>
              <a:rPr lang="en-US" sz="1800" dirty="0" err="1"/>
              <a:t>রাজা</a:t>
            </a:r>
            <a:r>
              <a:rPr lang="en-US" sz="1800" dirty="0"/>
              <a:t>।</a:t>
            </a:r>
          </a:p>
          <a:p>
            <a:pPr marL="0" indent="0" algn="just">
              <a:buNone/>
            </a:pPr>
            <a:r>
              <a:rPr lang="bn-IN" sz="1800" b="1" dirty="0" smtClean="0"/>
              <a:t>	</a:t>
            </a:r>
            <a:r>
              <a:rPr lang="en-US" sz="1800" b="1" dirty="0" err="1" smtClean="0">
                <a:solidFill>
                  <a:srgbClr val="990099"/>
                </a:solidFill>
              </a:rPr>
              <a:t>আদামঃ</a:t>
            </a:r>
            <a:r>
              <a:rPr lang="en-US" sz="1800" dirty="0" smtClean="0"/>
              <a:t> </a:t>
            </a:r>
            <a:r>
              <a:rPr lang="en-US" sz="1800" dirty="0" err="1"/>
              <a:t>আদামের</a:t>
            </a:r>
            <a:r>
              <a:rPr lang="en-US" sz="1800" dirty="0"/>
              <a:t> </a:t>
            </a:r>
            <a:r>
              <a:rPr lang="en-US" sz="1800" dirty="0" err="1"/>
              <a:t>প্রধানকে</a:t>
            </a:r>
            <a:r>
              <a:rPr lang="en-US" sz="1800" dirty="0"/>
              <a:t> </a:t>
            </a:r>
            <a:r>
              <a:rPr lang="en-US" sz="1800" dirty="0" err="1"/>
              <a:t>বলা</a:t>
            </a:r>
            <a:r>
              <a:rPr lang="en-US" sz="1800" dirty="0"/>
              <a:t> </a:t>
            </a:r>
            <a:r>
              <a:rPr lang="en-US" sz="1800" dirty="0" err="1"/>
              <a:t>হয়</a:t>
            </a:r>
            <a:r>
              <a:rPr lang="en-US" sz="1800" dirty="0"/>
              <a:t> </a:t>
            </a:r>
            <a:r>
              <a:rPr lang="en-US" sz="1800" dirty="0" err="1"/>
              <a:t>কারবারি</a:t>
            </a:r>
            <a:r>
              <a:rPr lang="en-US" sz="1800" dirty="0"/>
              <a:t>। </a:t>
            </a:r>
            <a:r>
              <a:rPr lang="en-US" sz="1800" dirty="0" err="1"/>
              <a:t>চাকমা</a:t>
            </a:r>
            <a:r>
              <a:rPr lang="en-US" sz="1800" dirty="0"/>
              <a:t> </a:t>
            </a:r>
            <a:r>
              <a:rPr lang="en-US" sz="1800" dirty="0" err="1"/>
              <a:t>রাজা</a:t>
            </a:r>
            <a:r>
              <a:rPr lang="en-US" sz="1800" dirty="0"/>
              <a:t> </a:t>
            </a:r>
            <a:r>
              <a:rPr lang="en-US" sz="1800" dirty="0" err="1"/>
              <a:t>কারবারিকে</a:t>
            </a:r>
            <a:r>
              <a:rPr lang="en-US" sz="1800" dirty="0"/>
              <a:t>  </a:t>
            </a:r>
            <a:r>
              <a:rPr lang="en-US" sz="1800" dirty="0" err="1"/>
              <a:t>নিয়োগ</a:t>
            </a:r>
            <a:r>
              <a:rPr lang="en-US" sz="1800" dirty="0"/>
              <a:t> </a:t>
            </a:r>
            <a:r>
              <a:rPr lang="en-US" sz="1800" dirty="0" err="1"/>
              <a:t>দিয়ে</a:t>
            </a:r>
            <a:r>
              <a:rPr lang="en-US" sz="1800" dirty="0"/>
              <a:t> </a:t>
            </a:r>
            <a:r>
              <a:rPr lang="en-US" sz="1800" dirty="0" err="1"/>
              <a:t>থাকেন</a:t>
            </a:r>
            <a:r>
              <a:rPr lang="en-US" sz="1800" dirty="0"/>
              <a:t>। </a:t>
            </a:r>
            <a:r>
              <a:rPr lang="en-US" sz="1800" dirty="0" err="1"/>
              <a:t>কারবারির</a:t>
            </a:r>
            <a:r>
              <a:rPr lang="en-US" sz="1800" dirty="0"/>
              <a:t> </a:t>
            </a:r>
            <a:r>
              <a:rPr lang="en-US" sz="1800" dirty="0" err="1"/>
              <a:t>কোন</a:t>
            </a:r>
            <a:r>
              <a:rPr lang="en-US" sz="1800" dirty="0"/>
              <a:t> </a:t>
            </a:r>
            <a:r>
              <a:rPr lang="en-US" sz="1800" dirty="0" err="1"/>
              <a:t>বেতন</a:t>
            </a:r>
            <a:r>
              <a:rPr lang="en-US" sz="1800" dirty="0"/>
              <a:t> </a:t>
            </a:r>
            <a:r>
              <a:rPr lang="en-US" sz="1800" dirty="0" err="1"/>
              <a:t>ভাতা</a:t>
            </a:r>
            <a:r>
              <a:rPr lang="en-US" sz="1800" dirty="0"/>
              <a:t> </a:t>
            </a:r>
            <a:r>
              <a:rPr lang="en-US" sz="1800" dirty="0" err="1"/>
              <a:t>নেই।আদামের</a:t>
            </a:r>
            <a:r>
              <a:rPr lang="en-US" sz="1800" dirty="0"/>
              <a:t> </a:t>
            </a:r>
            <a:r>
              <a:rPr lang="en-US" sz="1800" dirty="0" err="1"/>
              <a:t>সদস্যদের</a:t>
            </a:r>
            <a:r>
              <a:rPr lang="en-US" sz="1800" dirty="0"/>
              <a:t> </a:t>
            </a:r>
            <a:r>
              <a:rPr lang="en-US" sz="1800" dirty="0" err="1"/>
              <a:t>সন্মানই</a:t>
            </a:r>
            <a:r>
              <a:rPr lang="en-US" sz="1800" dirty="0"/>
              <a:t> </a:t>
            </a:r>
            <a:r>
              <a:rPr lang="en-US" sz="1800" dirty="0" err="1"/>
              <a:t>তার</a:t>
            </a:r>
            <a:r>
              <a:rPr lang="en-US" sz="1800" dirty="0"/>
              <a:t> </a:t>
            </a:r>
            <a:r>
              <a:rPr lang="en-US" sz="1800" dirty="0" err="1"/>
              <a:t>কাছে</a:t>
            </a:r>
            <a:r>
              <a:rPr lang="en-US" sz="1800" dirty="0"/>
              <a:t> </a:t>
            </a:r>
            <a:r>
              <a:rPr lang="en-US" sz="1800" dirty="0" err="1"/>
              <a:t>বড়</a:t>
            </a:r>
            <a:r>
              <a:rPr lang="en-US" sz="1800" dirty="0"/>
              <a:t>। </a:t>
            </a:r>
            <a:r>
              <a:rPr lang="en-US" sz="1800" dirty="0" err="1"/>
              <a:t>আদামের</a:t>
            </a:r>
            <a:r>
              <a:rPr lang="en-US" sz="1800" dirty="0"/>
              <a:t> </a:t>
            </a:r>
            <a:r>
              <a:rPr lang="en-US" sz="1800" dirty="0" err="1"/>
              <a:t>শান্তি-শৃংখলা</a:t>
            </a:r>
            <a:r>
              <a:rPr lang="bn-IN" sz="1800" dirty="0"/>
              <a:t> </a:t>
            </a:r>
            <a:r>
              <a:rPr lang="en-US" sz="1800" dirty="0" err="1"/>
              <a:t>বজায়</a:t>
            </a:r>
            <a:r>
              <a:rPr lang="en-US" sz="1800" dirty="0"/>
              <a:t> </a:t>
            </a:r>
            <a:r>
              <a:rPr lang="en-US" sz="1800" dirty="0" err="1"/>
              <a:t>রাখা,বিচারের</a:t>
            </a:r>
            <a:r>
              <a:rPr lang="en-US" sz="1800" dirty="0"/>
              <a:t> </a:t>
            </a:r>
            <a:r>
              <a:rPr lang="en-US" sz="1800" dirty="0" err="1"/>
              <a:t>কাজে</a:t>
            </a:r>
            <a:r>
              <a:rPr lang="en-US" sz="1800" dirty="0"/>
              <a:t> ও </a:t>
            </a:r>
            <a:r>
              <a:rPr lang="en-US" sz="1800" dirty="0" err="1"/>
              <a:t>খাজনা</a:t>
            </a:r>
            <a:r>
              <a:rPr lang="en-US" sz="1800" dirty="0"/>
              <a:t> </a:t>
            </a:r>
            <a:r>
              <a:rPr lang="en-US" sz="1800" dirty="0" err="1"/>
              <a:t>আদায়ে</a:t>
            </a:r>
            <a:r>
              <a:rPr lang="en-US" sz="1800" dirty="0"/>
              <a:t> </a:t>
            </a:r>
            <a:r>
              <a:rPr lang="en-US" sz="1800" dirty="0" err="1"/>
              <a:t>মৌজা</a:t>
            </a:r>
            <a:r>
              <a:rPr lang="en-US" sz="1800" dirty="0"/>
              <a:t> </a:t>
            </a:r>
            <a:r>
              <a:rPr lang="en-US" sz="1800" dirty="0" err="1"/>
              <a:t>প্রধানকে</a:t>
            </a:r>
            <a:r>
              <a:rPr lang="en-US" sz="1800" dirty="0"/>
              <a:t> </a:t>
            </a:r>
            <a:r>
              <a:rPr lang="en-US" sz="1800" dirty="0" err="1"/>
              <a:t>সাহায্য</a:t>
            </a:r>
            <a:r>
              <a:rPr lang="en-US" sz="1800" dirty="0"/>
              <a:t> </a:t>
            </a:r>
            <a:r>
              <a:rPr lang="en-US" sz="1800" dirty="0" err="1"/>
              <a:t>করা</a:t>
            </a:r>
            <a:r>
              <a:rPr lang="en-US" sz="1800" dirty="0"/>
              <a:t> </a:t>
            </a:r>
            <a:r>
              <a:rPr lang="en-US" sz="1800" dirty="0" err="1"/>
              <a:t>কারবারির</a:t>
            </a:r>
            <a:r>
              <a:rPr lang="en-US" sz="1800" dirty="0"/>
              <a:t> </a:t>
            </a:r>
            <a:r>
              <a:rPr lang="en-US" sz="1800" dirty="0" err="1"/>
              <a:t>প্রধান</a:t>
            </a:r>
            <a:r>
              <a:rPr lang="en-US" sz="1800" dirty="0"/>
              <a:t> </a:t>
            </a:r>
            <a:r>
              <a:rPr lang="en-US" sz="1800" dirty="0" err="1"/>
              <a:t>কাজ</a:t>
            </a:r>
            <a:r>
              <a:rPr lang="en-US" sz="1800" dirty="0"/>
              <a:t>।</a:t>
            </a:r>
          </a:p>
          <a:p>
            <a:pPr marL="0" indent="0" algn="just">
              <a:buNone/>
            </a:pPr>
            <a:r>
              <a:rPr lang="en-US" sz="1800" dirty="0"/>
              <a:t> </a:t>
            </a:r>
            <a:r>
              <a:rPr lang="bn-IN" sz="1800" dirty="0" smtClean="0"/>
              <a:t>	</a:t>
            </a:r>
            <a:r>
              <a:rPr lang="en-US" sz="1800" b="1" dirty="0" err="1" smtClean="0">
                <a:solidFill>
                  <a:srgbClr val="990099"/>
                </a:solidFill>
                <a:effectLst>
                  <a:outerShdw blurRad="38100" dist="38100" dir="2700000" algn="tl">
                    <a:srgbClr val="000000">
                      <a:alpha val="43137"/>
                    </a:srgbClr>
                  </a:outerShdw>
                </a:effectLst>
              </a:rPr>
              <a:t>মৌজাঃ</a:t>
            </a:r>
            <a:r>
              <a:rPr lang="en-US" sz="1800" dirty="0" err="1" smtClean="0"/>
              <a:t>মৌজা</a:t>
            </a:r>
            <a:r>
              <a:rPr lang="en-US" sz="1800" dirty="0" smtClean="0"/>
              <a:t> </a:t>
            </a:r>
            <a:r>
              <a:rPr lang="en-US" sz="1800" dirty="0" err="1"/>
              <a:t>প্রধানকে</a:t>
            </a:r>
            <a:r>
              <a:rPr lang="en-US" sz="1800" dirty="0"/>
              <a:t> </a:t>
            </a:r>
            <a:r>
              <a:rPr lang="en-US" sz="1800" dirty="0" err="1"/>
              <a:t>বলা</a:t>
            </a:r>
            <a:r>
              <a:rPr lang="en-US" sz="1800" dirty="0"/>
              <a:t> </a:t>
            </a:r>
            <a:r>
              <a:rPr lang="en-US" sz="1800" dirty="0" err="1"/>
              <a:t>হয়</a:t>
            </a:r>
            <a:r>
              <a:rPr lang="en-US" sz="1800" dirty="0"/>
              <a:t> </a:t>
            </a:r>
            <a:r>
              <a:rPr lang="en-US" sz="1800" dirty="0" err="1"/>
              <a:t>হেডম্যান।চাকমা</a:t>
            </a:r>
            <a:r>
              <a:rPr lang="en-US" sz="1800" dirty="0"/>
              <a:t> </a:t>
            </a:r>
            <a:r>
              <a:rPr lang="en-US" sz="1800" dirty="0" err="1"/>
              <a:t>রাজার</a:t>
            </a:r>
            <a:r>
              <a:rPr lang="en-US" sz="1800" dirty="0"/>
              <a:t> </a:t>
            </a:r>
            <a:r>
              <a:rPr lang="en-US" sz="1800" dirty="0" err="1"/>
              <a:t>সুপারিশে</a:t>
            </a:r>
            <a:r>
              <a:rPr lang="en-US" sz="1800" dirty="0"/>
              <a:t> </a:t>
            </a:r>
            <a:r>
              <a:rPr lang="en-US" sz="1800" dirty="0" err="1"/>
              <a:t>জেলা</a:t>
            </a:r>
            <a:r>
              <a:rPr lang="en-US" sz="1800" dirty="0"/>
              <a:t> </a:t>
            </a:r>
            <a:r>
              <a:rPr lang="en-US" sz="1800" dirty="0" err="1"/>
              <a:t>প্রশাসক</a:t>
            </a:r>
            <a:r>
              <a:rPr lang="en-US" sz="1800" dirty="0"/>
              <a:t> </a:t>
            </a:r>
            <a:r>
              <a:rPr lang="en-US" sz="1800" dirty="0" err="1"/>
              <a:t>হেডম্যানকে</a:t>
            </a:r>
            <a:r>
              <a:rPr lang="en-US" sz="1800" dirty="0"/>
              <a:t> </a:t>
            </a:r>
            <a:r>
              <a:rPr lang="en-US" sz="1800" dirty="0" err="1"/>
              <a:t>নিয়োগ</a:t>
            </a:r>
            <a:r>
              <a:rPr lang="en-US" sz="1800" dirty="0"/>
              <a:t> </a:t>
            </a:r>
            <a:r>
              <a:rPr lang="en-US" sz="1800" dirty="0" err="1"/>
              <a:t>দেন।হেডম্যান</a:t>
            </a:r>
            <a:r>
              <a:rPr lang="en-US" sz="1800" dirty="0"/>
              <a:t> </a:t>
            </a:r>
            <a:r>
              <a:rPr lang="en-US" sz="1800" dirty="0" err="1"/>
              <a:t>আদায়কৃত</a:t>
            </a:r>
            <a:r>
              <a:rPr lang="en-US" sz="1800" dirty="0"/>
              <a:t> </a:t>
            </a:r>
            <a:r>
              <a:rPr lang="en-US" sz="1800" dirty="0" err="1"/>
              <a:t>খাজনার</a:t>
            </a:r>
            <a:r>
              <a:rPr lang="en-US" sz="1800" dirty="0"/>
              <a:t> </a:t>
            </a:r>
            <a:r>
              <a:rPr lang="en-US" sz="1800" dirty="0" err="1"/>
              <a:t>কিছু</a:t>
            </a:r>
            <a:r>
              <a:rPr lang="en-US" sz="1800" dirty="0"/>
              <a:t> </a:t>
            </a:r>
            <a:r>
              <a:rPr lang="en-US" sz="1800" dirty="0" err="1"/>
              <a:t>অংশ</a:t>
            </a:r>
            <a:r>
              <a:rPr lang="en-US" sz="1800" dirty="0"/>
              <a:t> </a:t>
            </a:r>
            <a:r>
              <a:rPr lang="en-US" sz="1800" dirty="0" err="1"/>
              <a:t>কমিশন</a:t>
            </a:r>
            <a:r>
              <a:rPr lang="en-US" sz="1800" dirty="0"/>
              <a:t> </a:t>
            </a:r>
            <a:r>
              <a:rPr lang="en-US" sz="1800" dirty="0" err="1"/>
              <a:t>হিসেবে</a:t>
            </a:r>
            <a:r>
              <a:rPr lang="en-US" sz="1800" dirty="0"/>
              <a:t> </a:t>
            </a:r>
            <a:r>
              <a:rPr lang="en-US" sz="1800" dirty="0" err="1"/>
              <a:t>পান</a:t>
            </a:r>
            <a:r>
              <a:rPr lang="en-US" sz="1800" dirty="0"/>
              <a:t> </a:t>
            </a:r>
            <a:r>
              <a:rPr lang="en-US" sz="1800" dirty="0" err="1"/>
              <a:t>এবং</a:t>
            </a:r>
            <a:r>
              <a:rPr lang="en-US" sz="1800" dirty="0"/>
              <a:t> </a:t>
            </a:r>
            <a:r>
              <a:rPr lang="en-US" sz="1800" dirty="0" err="1"/>
              <a:t>নিজ</a:t>
            </a:r>
            <a:r>
              <a:rPr lang="en-US" sz="1800" dirty="0"/>
              <a:t> </a:t>
            </a:r>
            <a:r>
              <a:rPr lang="en-US" sz="1800" dirty="0" err="1"/>
              <a:t>জমির</a:t>
            </a:r>
            <a:r>
              <a:rPr lang="en-US" sz="1800" dirty="0"/>
              <a:t> </a:t>
            </a:r>
            <a:r>
              <a:rPr lang="en-US" sz="1800" dirty="0" err="1"/>
              <a:t>খাজনা</a:t>
            </a:r>
            <a:r>
              <a:rPr lang="en-US" sz="1800" dirty="0"/>
              <a:t> </a:t>
            </a:r>
            <a:r>
              <a:rPr lang="en-US" sz="1800" dirty="0" err="1"/>
              <a:t>মওকুফ</a:t>
            </a:r>
            <a:r>
              <a:rPr lang="en-US" sz="1800" dirty="0"/>
              <a:t> </a:t>
            </a:r>
            <a:r>
              <a:rPr lang="en-US" sz="1800" dirty="0" err="1"/>
              <a:t>পান।এসব</a:t>
            </a:r>
            <a:r>
              <a:rPr lang="en-US" sz="1800" dirty="0"/>
              <a:t> </a:t>
            </a:r>
            <a:r>
              <a:rPr lang="en-US" sz="1800" dirty="0" err="1"/>
              <a:t>সুবিধার</a:t>
            </a:r>
            <a:r>
              <a:rPr lang="en-US" sz="1800" dirty="0"/>
              <a:t> </a:t>
            </a:r>
            <a:r>
              <a:rPr lang="en-US" sz="1800" dirty="0" err="1"/>
              <a:t>পাশাপাশি</a:t>
            </a:r>
            <a:r>
              <a:rPr lang="en-US" sz="1800" dirty="0"/>
              <a:t> </a:t>
            </a:r>
            <a:r>
              <a:rPr lang="en-US" sz="1800" dirty="0" err="1"/>
              <a:t>মাসিক</a:t>
            </a:r>
            <a:r>
              <a:rPr lang="en-US" sz="1800" dirty="0"/>
              <a:t> ১০০টাকা </a:t>
            </a:r>
            <a:r>
              <a:rPr lang="en-US" sz="1800" dirty="0" err="1"/>
              <a:t>হারে</a:t>
            </a:r>
            <a:r>
              <a:rPr lang="en-US" sz="1800" dirty="0"/>
              <a:t> </a:t>
            </a:r>
            <a:r>
              <a:rPr lang="en-US" sz="1800" dirty="0" err="1"/>
              <a:t>ভাতাও</a:t>
            </a:r>
            <a:r>
              <a:rPr lang="en-US" sz="1800" dirty="0"/>
              <a:t> </a:t>
            </a:r>
            <a:r>
              <a:rPr lang="en-US" sz="1800" dirty="0" err="1"/>
              <a:t>পাচ্ছেন।হেডম্যান</a:t>
            </a:r>
            <a:r>
              <a:rPr lang="en-US" sz="1800" dirty="0"/>
              <a:t> </a:t>
            </a:r>
            <a:r>
              <a:rPr lang="en-US" sz="1800" dirty="0" err="1"/>
              <a:t>তার</a:t>
            </a:r>
            <a:r>
              <a:rPr lang="en-US" sz="1800" dirty="0"/>
              <a:t> </a:t>
            </a:r>
            <a:r>
              <a:rPr lang="en-US" sz="1800" dirty="0" err="1"/>
              <a:t>আদায়কৃত</a:t>
            </a:r>
            <a:r>
              <a:rPr lang="en-US" sz="1800" dirty="0"/>
              <a:t> </a:t>
            </a:r>
            <a:r>
              <a:rPr lang="en-US" sz="1800" dirty="0" err="1"/>
              <a:t>খাজনা</a:t>
            </a:r>
            <a:r>
              <a:rPr lang="en-US" sz="1800" dirty="0"/>
              <a:t> </a:t>
            </a:r>
            <a:r>
              <a:rPr lang="en-US" sz="1800" dirty="0" err="1"/>
              <a:t>চাকমা</a:t>
            </a:r>
            <a:r>
              <a:rPr lang="en-US" sz="1800" dirty="0"/>
              <a:t> </a:t>
            </a:r>
            <a:r>
              <a:rPr lang="en-US" sz="1800" dirty="0" err="1"/>
              <a:t>রাজাকে</a:t>
            </a:r>
            <a:r>
              <a:rPr lang="en-US" sz="1800" dirty="0"/>
              <a:t> </a:t>
            </a:r>
            <a:r>
              <a:rPr lang="en-US" sz="1800" dirty="0" err="1"/>
              <a:t>বুঝিয়ে</a:t>
            </a:r>
            <a:r>
              <a:rPr lang="bn-IN" sz="1800" dirty="0"/>
              <a:t> </a:t>
            </a:r>
            <a:r>
              <a:rPr lang="en-US" sz="1800" dirty="0" err="1"/>
              <a:t>দেন</a:t>
            </a:r>
            <a:r>
              <a:rPr lang="en-US" sz="1800" dirty="0"/>
              <a:t>।</a:t>
            </a:r>
            <a:endParaRPr lang="bn-IN" sz="1800" dirty="0"/>
          </a:p>
          <a:p>
            <a:pPr marL="0" indent="0" algn="just">
              <a:buNone/>
            </a:pPr>
            <a:r>
              <a:rPr lang="bn-IN" sz="1800" b="1" dirty="0" smtClean="0"/>
              <a:t>	</a:t>
            </a:r>
            <a:r>
              <a:rPr lang="en-US" sz="1800" b="1" dirty="0" err="1" smtClean="0"/>
              <a:t>চাকমা</a:t>
            </a:r>
            <a:r>
              <a:rPr lang="en-US" sz="1800" b="1" dirty="0" smtClean="0"/>
              <a:t> </a:t>
            </a:r>
            <a:r>
              <a:rPr lang="en-US" sz="1800" b="1" dirty="0" err="1" smtClean="0"/>
              <a:t>সার্কেলঃ</a:t>
            </a:r>
            <a:r>
              <a:rPr lang="en-US" sz="1800" dirty="0" err="1" smtClean="0"/>
              <a:t>চাকমা</a:t>
            </a:r>
            <a:r>
              <a:rPr lang="en-US" sz="1800" dirty="0" smtClean="0"/>
              <a:t> </a:t>
            </a:r>
            <a:r>
              <a:rPr lang="en-US" sz="1800" dirty="0" err="1"/>
              <a:t>সার্কেলের</a:t>
            </a:r>
            <a:r>
              <a:rPr lang="en-US" sz="1800" dirty="0"/>
              <a:t> </a:t>
            </a:r>
            <a:r>
              <a:rPr lang="en-US" sz="1800" dirty="0" err="1"/>
              <a:t>প্রধান্</a:t>
            </a:r>
            <a:r>
              <a:rPr lang="en-US" sz="1800" dirty="0"/>
              <a:t> </a:t>
            </a:r>
            <a:r>
              <a:rPr lang="en-US" sz="1800" dirty="0" err="1"/>
              <a:t>হলেন</a:t>
            </a:r>
            <a:r>
              <a:rPr lang="en-US" sz="1800" dirty="0"/>
              <a:t> </a:t>
            </a:r>
            <a:r>
              <a:rPr lang="en-US" sz="1800" dirty="0" err="1"/>
              <a:t>চাকমা</a:t>
            </a:r>
            <a:r>
              <a:rPr lang="en-US" sz="1800" dirty="0"/>
              <a:t> </a:t>
            </a:r>
            <a:r>
              <a:rPr lang="en-US" sz="1800" dirty="0" err="1"/>
              <a:t>রাজা।তিনি</a:t>
            </a:r>
            <a:r>
              <a:rPr lang="en-US" sz="1800" dirty="0"/>
              <a:t> </a:t>
            </a:r>
            <a:r>
              <a:rPr lang="en-US" sz="1800" dirty="0" err="1"/>
              <a:t>বংশানুক্রমে</a:t>
            </a:r>
            <a:r>
              <a:rPr lang="en-US" sz="1800" dirty="0"/>
              <a:t> </a:t>
            </a:r>
            <a:r>
              <a:rPr lang="en-US" sz="1800" dirty="0" err="1"/>
              <a:t>নিযুক্ত</a:t>
            </a:r>
            <a:r>
              <a:rPr lang="en-US" sz="1800" dirty="0"/>
              <a:t> </a:t>
            </a:r>
            <a:r>
              <a:rPr lang="en-US" sz="1800" dirty="0" err="1"/>
              <a:t>হন।চাকমা</a:t>
            </a:r>
            <a:r>
              <a:rPr lang="en-US" sz="1800" dirty="0"/>
              <a:t> </a:t>
            </a:r>
            <a:r>
              <a:rPr lang="en-US" sz="1800" dirty="0" err="1"/>
              <a:t>সার্কেলের</a:t>
            </a:r>
            <a:r>
              <a:rPr lang="en-US" sz="1800" dirty="0"/>
              <a:t> </a:t>
            </a:r>
            <a:r>
              <a:rPr lang="en-US" sz="1800" dirty="0" err="1"/>
              <a:t>শান্তি-শৃংখলা</a:t>
            </a:r>
            <a:r>
              <a:rPr lang="en-US" sz="1800" dirty="0"/>
              <a:t> </a:t>
            </a:r>
            <a:r>
              <a:rPr lang="en-US" sz="1800" dirty="0" err="1"/>
              <a:t>বজায়</a:t>
            </a:r>
            <a:r>
              <a:rPr lang="en-US" sz="1800" dirty="0"/>
              <a:t> </a:t>
            </a:r>
            <a:r>
              <a:rPr lang="en-US" sz="1800" dirty="0" err="1"/>
              <a:t>রাখা,বিচার</a:t>
            </a:r>
            <a:r>
              <a:rPr lang="en-US" sz="1800" dirty="0"/>
              <a:t> </a:t>
            </a:r>
            <a:r>
              <a:rPr lang="en-US" sz="1800" dirty="0" err="1"/>
              <a:t>সালিশ</a:t>
            </a:r>
            <a:r>
              <a:rPr lang="en-US" sz="1800" dirty="0"/>
              <a:t> </a:t>
            </a:r>
            <a:r>
              <a:rPr lang="en-US" sz="1800" dirty="0" err="1"/>
              <a:t>পরিচালনা,হেডম্যানের</a:t>
            </a:r>
            <a:r>
              <a:rPr lang="en-US" sz="1800" dirty="0"/>
              <a:t> </a:t>
            </a:r>
            <a:r>
              <a:rPr lang="en-US" sz="1800" dirty="0" err="1"/>
              <a:t>কাছ</a:t>
            </a:r>
            <a:r>
              <a:rPr lang="en-US" sz="1800" dirty="0"/>
              <a:t> </a:t>
            </a:r>
            <a:r>
              <a:rPr lang="en-US" sz="1800" dirty="0" err="1"/>
              <a:t>থেকে</a:t>
            </a:r>
            <a:r>
              <a:rPr lang="en-US" sz="1800" dirty="0"/>
              <a:t> </a:t>
            </a:r>
            <a:r>
              <a:rPr lang="en-US" sz="1800" dirty="0" err="1"/>
              <a:t>আদায়কৃত</a:t>
            </a:r>
            <a:r>
              <a:rPr lang="en-US" sz="1800" dirty="0"/>
              <a:t> </a:t>
            </a:r>
            <a:r>
              <a:rPr lang="en-US" sz="1800" dirty="0" err="1"/>
              <a:t>খাজনার</a:t>
            </a:r>
            <a:r>
              <a:rPr lang="en-US" sz="1800" dirty="0"/>
              <a:t> </a:t>
            </a:r>
            <a:r>
              <a:rPr lang="en-US" sz="1800" dirty="0" err="1"/>
              <a:t>একটি</a:t>
            </a:r>
            <a:r>
              <a:rPr lang="en-US" sz="1800" dirty="0"/>
              <a:t> </a:t>
            </a:r>
            <a:r>
              <a:rPr lang="en-US" sz="1800" dirty="0" err="1" smtClean="0"/>
              <a:t>নির্দিষ্ট</a:t>
            </a:r>
            <a:r>
              <a:rPr lang="en-US" sz="1800" dirty="0" smtClean="0"/>
              <a:t> </a:t>
            </a:r>
            <a:r>
              <a:rPr lang="en-US" sz="1800" dirty="0" err="1" smtClean="0"/>
              <a:t>রেখে</a:t>
            </a:r>
            <a:r>
              <a:rPr lang="en-US" sz="1800" dirty="0" smtClean="0"/>
              <a:t> </a:t>
            </a:r>
            <a:r>
              <a:rPr lang="en-US" sz="1800" dirty="0" err="1"/>
              <a:t>বাকি</a:t>
            </a:r>
            <a:r>
              <a:rPr lang="en-US" sz="1800" dirty="0"/>
              <a:t> </a:t>
            </a:r>
            <a:r>
              <a:rPr lang="en-US" sz="1800" dirty="0" err="1"/>
              <a:t>অংশ</a:t>
            </a:r>
            <a:r>
              <a:rPr lang="en-US" sz="1800" dirty="0"/>
              <a:t> </a:t>
            </a:r>
            <a:r>
              <a:rPr lang="en-US" sz="1800" dirty="0" err="1"/>
              <a:t>সরকারকে</a:t>
            </a:r>
            <a:r>
              <a:rPr lang="en-US" sz="1800" dirty="0"/>
              <a:t> </a:t>
            </a:r>
            <a:r>
              <a:rPr lang="en-US" sz="1800" dirty="0" err="1"/>
              <a:t>প্রদান</a:t>
            </a:r>
            <a:r>
              <a:rPr lang="en-US" sz="1800" dirty="0"/>
              <a:t> </a:t>
            </a:r>
            <a:r>
              <a:rPr lang="en-US" sz="1800" dirty="0" err="1"/>
              <a:t>করেন।তিনিচাকমা</a:t>
            </a:r>
            <a:r>
              <a:rPr lang="en-US" sz="1800" dirty="0"/>
              <a:t> </a:t>
            </a:r>
            <a:r>
              <a:rPr lang="en-US" sz="1800" dirty="0" err="1"/>
              <a:t>সমাজ</a:t>
            </a:r>
            <a:r>
              <a:rPr lang="en-US" sz="1800" dirty="0"/>
              <a:t> </a:t>
            </a:r>
            <a:r>
              <a:rPr lang="en-US" sz="1800" dirty="0" err="1"/>
              <a:t>সম্পর্কে</a:t>
            </a:r>
            <a:r>
              <a:rPr lang="en-US" sz="1800" dirty="0"/>
              <a:t> </a:t>
            </a:r>
            <a:r>
              <a:rPr lang="en-US" sz="1800" dirty="0" err="1"/>
              <a:t>জেলা</a:t>
            </a:r>
            <a:r>
              <a:rPr lang="en-US" sz="1800" dirty="0"/>
              <a:t> </a:t>
            </a:r>
            <a:r>
              <a:rPr lang="en-US" sz="1800" dirty="0" err="1"/>
              <a:t>প্রশাসককে</a:t>
            </a:r>
            <a:r>
              <a:rPr lang="en-US" sz="1800" dirty="0"/>
              <a:t> </a:t>
            </a:r>
            <a:r>
              <a:rPr lang="en-US" sz="1800" dirty="0" err="1"/>
              <a:t>প্রামর্শ</a:t>
            </a:r>
            <a:r>
              <a:rPr lang="en-US" sz="1800" dirty="0"/>
              <a:t> </a:t>
            </a:r>
            <a:r>
              <a:rPr lang="en-US" sz="1800" dirty="0" err="1"/>
              <a:t>দিয়ে</a:t>
            </a:r>
            <a:r>
              <a:rPr lang="en-US" sz="1800" dirty="0"/>
              <a:t> </a:t>
            </a:r>
            <a:r>
              <a:rPr lang="en-US" sz="1800" dirty="0" err="1"/>
              <a:t>থাকেন।চাকমা</a:t>
            </a:r>
            <a:r>
              <a:rPr lang="en-US" sz="1800" dirty="0"/>
              <a:t> </a:t>
            </a:r>
            <a:r>
              <a:rPr lang="en-US" sz="1800" dirty="0" err="1"/>
              <a:t>সমাজের</a:t>
            </a:r>
            <a:r>
              <a:rPr lang="en-US" sz="1800" dirty="0"/>
              <a:t> </a:t>
            </a:r>
            <a:r>
              <a:rPr lang="en-US" sz="1800" dirty="0" err="1"/>
              <a:t>ঐক্য</a:t>
            </a:r>
            <a:r>
              <a:rPr lang="en-US" sz="1800" dirty="0"/>
              <a:t> ও </a:t>
            </a:r>
            <a:r>
              <a:rPr lang="en-US" sz="1800" dirty="0" err="1"/>
              <a:t>সংহতি</a:t>
            </a:r>
            <a:r>
              <a:rPr lang="en-US" sz="1800" dirty="0"/>
              <a:t> </a:t>
            </a:r>
            <a:r>
              <a:rPr lang="en-US" sz="1800" dirty="0" err="1"/>
              <a:t>রক্ষা</a:t>
            </a:r>
            <a:r>
              <a:rPr lang="en-US" sz="1800" dirty="0"/>
              <a:t> </a:t>
            </a:r>
            <a:r>
              <a:rPr lang="en-US" sz="1800" dirty="0" err="1"/>
              <a:t>করেন</a:t>
            </a:r>
            <a:r>
              <a:rPr lang="en-US" sz="1800" dirty="0" smtClean="0"/>
              <a:t>।</a:t>
            </a:r>
            <a:endParaRPr lang="en-US" sz="1800" dirty="0"/>
          </a:p>
        </p:txBody>
      </p:sp>
      <p:pic>
        <p:nvPicPr>
          <p:cNvPr id="4" name="Picture 9" descr="H:\Sayed Mohd Anam\bd &amp; Global  studies\chakma picture\Chakma 2.jpg"/>
          <p:cNvPicPr>
            <a:picLocks noChangeAspect="1" noChangeArrowheads="1"/>
          </p:cNvPicPr>
          <p:nvPr/>
        </p:nvPicPr>
        <p:blipFill>
          <a:blip r:embed="rId2">
            <a:extLst>
              <a:ext uri="{28A0092B-C50C-407E-A947-70E740481C1C}">
                <a14:useLocalDpi xmlns:a14="http://schemas.microsoft.com/office/drawing/2010/main" val="0"/>
              </a:ext>
            </a:extLst>
          </a:blip>
          <a:srcRect r="44118"/>
          <a:stretch>
            <a:fillRect/>
          </a:stretch>
        </p:blipFill>
        <p:spPr bwMode="auto">
          <a:xfrm>
            <a:off x="10172901" y="583578"/>
            <a:ext cx="1617563" cy="164926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0446592" y="2088494"/>
            <a:ext cx="1222025" cy="453032"/>
          </a:xfrm>
          <a:prstGeom prst="round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BD" sz="2400" b="1" dirty="0">
                <a:solidFill>
                  <a:srgbClr val="002060"/>
                </a:solidFill>
                <a:latin typeface="NikoshBAN" pitchFamily="2" charset="0"/>
                <a:cs typeface="NikoshBAN" pitchFamily="2" charset="0"/>
              </a:rPr>
              <a:t>গ্রাম </a:t>
            </a:r>
            <a:r>
              <a:rPr lang="bn-BD" sz="2400" b="1" dirty="0" smtClean="0">
                <a:solidFill>
                  <a:srgbClr val="002060"/>
                </a:solidFill>
                <a:latin typeface="NikoshBAN" pitchFamily="2" charset="0"/>
                <a:cs typeface="NikoshBAN" pitchFamily="2" charset="0"/>
              </a:rPr>
              <a:t>প্রধান</a:t>
            </a:r>
            <a:endParaRPr lang="en-US" sz="3600" b="1" dirty="0">
              <a:solidFill>
                <a:srgbClr val="FF0000"/>
              </a:solidFill>
              <a:latin typeface="NikoshBAN" pitchFamily="2" charset="0"/>
              <a:cs typeface="NikoshBAN" pitchFamily="2" charset="0"/>
            </a:endParaRPr>
          </a:p>
        </p:txBody>
      </p:sp>
      <p:sp>
        <p:nvSpPr>
          <p:cNvPr id="6" name="Rounded Rectangle 5"/>
          <p:cNvSpPr/>
          <p:nvPr/>
        </p:nvSpPr>
        <p:spPr>
          <a:xfrm>
            <a:off x="10324952" y="-15548"/>
            <a:ext cx="1190759" cy="485492"/>
          </a:xfrm>
          <a:prstGeom prst="roundRect">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sz="2400" b="1" dirty="0" smtClean="0">
                <a:solidFill>
                  <a:schemeClr val="tx2">
                    <a:lumMod val="50000"/>
                  </a:schemeClr>
                </a:solidFill>
                <a:latin typeface="NikoshBAN" pitchFamily="2" charset="0"/>
                <a:cs typeface="NikoshBAN" pitchFamily="2" charset="0"/>
              </a:rPr>
              <a:t>কারবারি</a:t>
            </a:r>
            <a:endParaRPr lang="en-US" sz="2400" b="1" dirty="0">
              <a:solidFill>
                <a:schemeClr val="tx2">
                  <a:lumMod val="50000"/>
                </a:schemeClr>
              </a:solidFill>
              <a:latin typeface="NikoshBAN" pitchFamily="2" charset="0"/>
              <a:cs typeface="NikoshBAN" pitchFamily="2" charset="0"/>
            </a:endParaRPr>
          </a:p>
        </p:txBody>
      </p:sp>
      <p:sp>
        <p:nvSpPr>
          <p:cNvPr id="7" name="Right Arrow 6"/>
          <p:cNvSpPr/>
          <p:nvPr/>
        </p:nvSpPr>
        <p:spPr>
          <a:xfrm rot="5400000">
            <a:off x="10739087" y="459745"/>
            <a:ext cx="485192" cy="358764"/>
          </a:xfrm>
          <a:prstGeom prst="rightArrow">
            <a:avLst/>
          </a:prstGeom>
          <a:solidFill>
            <a:srgbClr val="FF99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8" name="Picture 7" descr="C:\Users\Eng. Shahjahan\Pictures\m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9787" y="3355116"/>
            <a:ext cx="1545464" cy="1634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0495311" y="2966384"/>
            <a:ext cx="1234417" cy="338442"/>
          </a:xfrm>
          <a:prstGeom prst="roundRect">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sz="2000" b="1" dirty="0" smtClean="0">
                <a:solidFill>
                  <a:schemeClr val="tx2">
                    <a:lumMod val="50000"/>
                  </a:schemeClr>
                </a:solidFill>
                <a:latin typeface="NikoshBAN" pitchFamily="2" charset="0"/>
                <a:cs typeface="NikoshBAN" pitchFamily="2" charset="0"/>
              </a:rPr>
              <a:t>হেডম্যান</a:t>
            </a:r>
            <a:endParaRPr lang="en-US" sz="2000" b="1" dirty="0">
              <a:solidFill>
                <a:schemeClr val="tx2">
                  <a:lumMod val="50000"/>
                </a:schemeClr>
              </a:solidFill>
              <a:latin typeface="NikoshBAN" pitchFamily="2" charset="0"/>
              <a:cs typeface="NikoshBAN" pitchFamily="2" charset="0"/>
            </a:endParaRPr>
          </a:p>
        </p:txBody>
      </p:sp>
      <p:sp>
        <p:nvSpPr>
          <p:cNvPr id="10" name="Rounded Rectangle 9"/>
          <p:cNvSpPr/>
          <p:nvPr/>
        </p:nvSpPr>
        <p:spPr>
          <a:xfrm>
            <a:off x="10393189" y="4989437"/>
            <a:ext cx="1438659" cy="316210"/>
          </a:xfrm>
          <a:prstGeom prst="round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b="1" dirty="0" smtClean="0">
                <a:solidFill>
                  <a:srgbClr val="002060"/>
                </a:solidFill>
                <a:latin typeface="NikoshBAN" pitchFamily="2" charset="0"/>
                <a:cs typeface="NikoshBAN" pitchFamily="2" charset="0"/>
              </a:rPr>
              <a:t>মৌজা</a:t>
            </a:r>
            <a:r>
              <a:rPr lang="bn-BD" b="1" dirty="0" smtClean="0">
                <a:solidFill>
                  <a:srgbClr val="002060"/>
                </a:solidFill>
                <a:latin typeface="NikoshBAN" pitchFamily="2" charset="0"/>
                <a:cs typeface="NikoshBAN" pitchFamily="2" charset="0"/>
              </a:rPr>
              <a:t> প্রধান</a:t>
            </a:r>
            <a:endParaRPr lang="en-US" sz="2800" b="1" dirty="0">
              <a:solidFill>
                <a:srgbClr val="FF0000"/>
              </a:solidFill>
              <a:latin typeface="NikoshBAN" pitchFamily="2" charset="0"/>
              <a:cs typeface="NikoshBAN" pitchFamily="2" charset="0"/>
            </a:endParaRPr>
          </a:p>
        </p:txBody>
      </p:sp>
      <p:sp>
        <p:nvSpPr>
          <p:cNvPr id="11" name="Right Arrow 10"/>
          <p:cNvSpPr/>
          <p:nvPr/>
        </p:nvSpPr>
        <p:spPr>
          <a:xfrm rot="5400000">
            <a:off x="10832823" y="2516775"/>
            <a:ext cx="449561" cy="325482"/>
          </a:xfrm>
          <a:prstGeom prst="rightArrow">
            <a:avLst/>
          </a:prstGeom>
          <a:solidFill>
            <a:srgbClr val="FF99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2" name="Picture 1" descr="H:\Sayed Mohd Anam\bd &amp; Global  studies\chakma picture\New folder (4)\images.jpg"/>
          <p:cNvPicPr>
            <a:picLocks noChangeAspect="1" noChangeArrowheads="1"/>
          </p:cNvPicPr>
          <p:nvPr/>
        </p:nvPicPr>
        <p:blipFill>
          <a:blip r:embed="rId4">
            <a:extLst>
              <a:ext uri="{28A0092B-C50C-407E-A947-70E740481C1C}">
                <a14:useLocalDpi xmlns:a14="http://schemas.microsoft.com/office/drawing/2010/main" val="0"/>
              </a:ext>
            </a:extLst>
          </a:blip>
          <a:srcRect l="69136" r="2396" b="25754"/>
          <a:stretch>
            <a:fillRect/>
          </a:stretch>
        </p:blipFill>
        <p:spPr bwMode="auto">
          <a:xfrm>
            <a:off x="8106479" y="4885151"/>
            <a:ext cx="2011063" cy="187746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3498022" y="5790883"/>
            <a:ext cx="4470633" cy="833224"/>
          </a:xfrm>
          <a:prstGeom prst="roundRect">
            <a:avLst/>
          </a:prstGeom>
          <a:solidFill>
            <a:schemeClr val="accent4">
              <a:lumMod val="20000"/>
              <a:lumOff val="80000"/>
            </a:schemeClr>
          </a:solidFill>
          <a:ln>
            <a:solidFill>
              <a:srgbClr val="00B050"/>
            </a:solidFill>
          </a:ln>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bn-BD" sz="4400" b="1" dirty="0">
                <a:solidFill>
                  <a:srgbClr val="002060"/>
                </a:solidFill>
                <a:latin typeface="NikoshBAN" pitchFamily="2" charset="0"/>
                <a:cs typeface="NikoshBAN" pitchFamily="2" charset="0"/>
              </a:rPr>
              <a:t>চাকমা </a:t>
            </a:r>
            <a:r>
              <a:rPr lang="en-US" sz="4400" b="1" dirty="0" err="1" smtClean="0">
                <a:solidFill>
                  <a:srgbClr val="002060"/>
                </a:solidFill>
                <a:latin typeface="NikoshBAN" pitchFamily="2" charset="0"/>
                <a:cs typeface="NikoshBAN" pitchFamily="2" charset="0"/>
              </a:rPr>
              <a:t>সার্কেলের</a:t>
            </a:r>
            <a:r>
              <a:rPr lang="bn-BD" sz="4400" b="1" dirty="0" smtClean="0">
                <a:solidFill>
                  <a:srgbClr val="002060"/>
                </a:solidFill>
                <a:latin typeface="NikoshBAN" pitchFamily="2" charset="0"/>
                <a:cs typeface="NikoshBAN" pitchFamily="2" charset="0"/>
              </a:rPr>
              <a:t> </a:t>
            </a:r>
            <a:r>
              <a:rPr lang="bn-BD" sz="4400" b="1" dirty="0">
                <a:solidFill>
                  <a:srgbClr val="002060"/>
                </a:solidFill>
                <a:latin typeface="NikoshBAN" pitchFamily="2" charset="0"/>
                <a:cs typeface="NikoshBAN" pitchFamily="2" charset="0"/>
              </a:rPr>
              <a:t>প্রধান</a:t>
            </a:r>
            <a:endParaRPr lang="en-US" sz="4400" b="1" dirty="0">
              <a:solidFill>
                <a:srgbClr val="002060"/>
              </a:solidFill>
              <a:latin typeface="NikoshBAN" pitchFamily="2" charset="0"/>
              <a:cs typeface="NikoshBAN" pitchFamily="2" charset="0"/>
            </a:endParaRPr>
          </a:p>
        </p:txBody>
      </p:sp>
      <p:sp>
        <p:nvSpPr>
          <p:cNvPr id="14" name="Rounded Rectangle 13"/>
          <p:cNvSpPr/>
          <p:nvPr/>
        </p:nvSpPr>
        <p:spPr>
          <a:xfrm>
            <a:off x="10393189" y="5738890"/>
            <a:ext cx="1438659" cy="381000"/>
          </a:xfrm>
          <a:prstGeom prst="roundRect">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BD" sz="4000" b="1" dirty="0" smtClean="0">
                <a:solidFill>
                  <a:schemeClr val="tx2">
                    <a:lumMod val="50000"/>
                  </a:schemeClr>
                </a:solidFill>
                <a:latin typeface="NikoshBAN" pitchFamily="2" charset="0"/>
                <a:cs typeface="NikoshBAN" pitchFamily="2" charset="0"/>
              </a:rPr>
              <a:t>রাজা</a:t>
            </a:r>
            <a:endParaRPr lang="en-US" sz="4000" b="1" dirty="0">
              <a:solidFill>
                <a:schemeClr val="tx2">
                  <a:lumMod val="50000"/>
                </a:schemeClr>
              </a:solidFill>
              <a:latin typeface="NikoshBAN" pitchFamily="2" charset="0"/>
              <a:cs typeface="NikoshBAN" pitchFamily="2" charset="0"/>
            </a:endParaRPr>
          </a:p>
        </p:txBody>
      </p:sp>
      <p:sp>
        <p:nvSpPr>
          <p:cNvPr id="15" name="Right Arrow 14"/>
          <p:cNvSpPr/>
          <p:nvPr/>
        </p:nvSpPr>
        <p:spPr>
          <a:xfrm rot="5400000">
            <a:off x="11007543" y="5308399"/>
            <a:ext cx="368725" cy="363058"/>
          </a:xfrm>
          <a:prstGeom prst="rightArrow">
            <a:avLst/>
          </a:prstGeom>
          <a:solidFill>
            <a:srgbClr val="FF99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Bent Arrow 15"/>
          <p:cNvSpPr/>
          <p:nvPr/>
        </p:nvSpPr>
        <p:spPr>
          <a:xfrm rot="10800000">
            <a:off x="10170945" y="6119890"/>
            <a:ext cx="1049400" cy="511656"/>
          </a:xfrm>
          <a:prstGeom prst="bentArrow">
            <a:avLst/>
          </a:prstGeom>
          <a:solidFill>
            <a:srgbClr val="FF00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3815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H:\Sayed Mohd Anam\bd &amp; Global  studies\chakma picture\Chakma 2.jpg"/>
          <p:cNvPicPr>
            <a:picLocks noChangeAspect="1" noChangeArrowheads="1"/>
          </p:cNvPicPr>
          <p:nvPr/>
        </p:nvPicPr>
        <p:blipFill>
          <a:blip r:embed="rId2">
            <a:extLst>
              <a:ext uri="{28A0092B-C50C-407E-A947-70E740481C1C}">
                <a14:useLocalDpi xmlns:a14="http://schemas.microsoft.com/office/drawing/2010/main" val="0"/>
              </a:ext>
            </a:extLst>
          </a:blip>
          <a:srcRect r="44118"/>
          <a:stretch>
            <a:fillRect/>
          </a:stretch>
        </p:blipFill>
        <p:spPr bwMode="auto">
          <a:xfrm>
            <a:off x="9620518" y="2236239"/>
            <a:ext cx="2472743" cy="350773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H:\Sayed Mohd Anam\bd &amp; Global  studies\chakma picture\New folder (4)\images.jpg"/>
          <p:cNvPicPr>
            <a:picLocks noChangeAspect="1" noChangeArrowheads="1"/>
          </p:cNvPicPr>
          <p:nvPr/>
        </p:nvPicPr>
        <p:blipFill>
          <a:blip r:embed="rId3">
            <a:extLst>
              <a:ext uri="{28A0092B-C50C-407E-A947-70E740481C1C}">
                <a14:useLocalDpi xmlns:a14="http://schemas.microsoft.com/office/drawing/2010/main" val="0"/>
              </a:ext>
            </a:extLst>
          </a:blip>
          <a:srcRect l="69136" r="2396" b="25754"/>
          <a:stretch>
            <a:fillRect/>
          </a:stretch>
        </p:blipFill>
        <p:spPr bwMode="auto">
          <a:xfrm>
            <a:off x="178133" y="2352521"/>
            <a:ext cx="2848401" cy="334850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0" y="5876670"/>
            <a:ext cx="4080749" cy="833224"/>
          </a:xfrm>
          <a:prstGeom prst="roundRect">
            <a:avLst/>
          </a:prstGeom>
          <a:solidFill>
            <a:schemeClr val="accent4">
              <a:lumMod val="20000"/>
              <a:lumOff val="80000"/>
            </a:schemeClr>
          </a:solidFill>
          <a:ln>
            <a:solidFill>
              <a:srgbClr val="00B050"/>
            </a:solidFill>
          </a:ln>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bn-BD" sz="4400" b="1" dirty="0">
                <a:solidFill>
                  <a:srgbClr val="002060"/>
                </a:solidFill>
                <a:latin typeface="NikoshBAN" pitchFamily="2" charset="0"/>
                <a:cs typeface="NikoshBAN" pitchFamily="2" charset="0"/>
              </a:rPr>
              <a:t>চাকমা সমাজের প্রধান</a:t>
            </a:r>
            <a:endParaRPr lang="en-US" sz="4400" b="1" dirty="0">
              <a:solidFill>
                <a:srgbClr val="002060"/>
              </a:solidFill>
              <a:latin typeface="NikoshBAN" pitchFamily="2" charset="0"/>
              <a:cs typeface="NikoshBAN" pitchFamily="2" charset="0"/>
            </a:endParaRPr>
          </a:p>
        </p:txBody>
      </p:sp>
      <p:sp>
        <p:nvSpPr>
          <p:cNvPr id="7" name="Rounded Rectangle 6"/>
          <p:cNvSpPr/>
          <p:nvPr/>
        </p:nvSpPr>
        <p:spPr>
          <a:xfrm>
            <a:off x="990307" y="1017431"/>
            <a:ext cx="1828800" cy="762000"/>
          </a:xfrm>
          <a:prstGeom prst="roundRect">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BD" sz="4400" b="1" dirty="0" smtClean="0">
                <a:solidFill>
                  <a:schemeClr val="tx2">
                    <a:lumMod val="50000"/>
                  </a:schemeClr>
                </a:solidFill>
                <a:latin typeface="NikoshBAN" pitchFamily="2" charset="0"/>
                <a:cs typeface="NikoshBAN" pitchFamily="2" charset="0"/>
              </a:rPr>
              <a:t>রাজা</a:t>
            </a:r>
            <a:endParaRPr lang="en-US" sz="4400" b="1" dirty="0">
              <a:solidFill>
                <a:schemeClr val="tx2">
                  <a:lumMod val="50000"/>
                </a:schemeClr>
              </a:solidFill>
              <a:latin typeface="NikoshBAN" pitchFamily="2" charset="0"/>
              <a:cs typeface="NikoshBAN" pitchFamily="2" charset="0"/>
            </a:endParaRPr>
          </a:p>
        </p:txBody>
      </p:sp>
      <p:sp>
        <p:nvSpPr>
          <p:cNvPr id="8" name="Right Arrow 7"/>
          <p:cNvSpPr/>
          <p:nvPr/>
        </p:nvSpPr>
        <p:spPr>
          <a:xfrm rot="5400000">
            <a:off x="1429067" y="1893681"/>
            <a:ext cx="806149" cy="521839"/>
          </a:xfrm>
          <a:prstGeom prst="rightArrow">
            <a:avLst/>
          </a:prstGeom>
          <a:solidFill>
            <a:srgbClr val="FF99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ounded Rectangle 8"/>
          <p:cNvSpPr/>
          <p:nvPr/>
        </p:nvSpPr>
        <p:spPr>
          <a:xfrm>
            <a:off x="9502754" y="5913159"/>
            <a:ext cx="2599094" cy="758097"/>
          </a:xfrm>
          <a:prstGeom prst="round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BD" sz="4000" b="1" dirty="0">
                <a:solidFill>
                  <a:srgbClr val="002060"/>
                </a:solidFill>
                <a:latin typeface="NikoshBAN" pitchFamily="2" charset="0"/>
                <a:cs typeface="NikoshBAN" pitchFamily="2" charset="0"/>
              </a:rPr>
              <a:t>গ্রাম </a:t>
            </a:r>
            <a:r>
              <a:rPr lang="bn-BD" sz="4000" b="1" dirty="0" smtClean="0">
                <a:solidFill>
                  <a:srgbClr val="002060"/>
                </a:solidFill>
                <a:latin typeface="NikoshBAN" pitchFamily="2" charset="0"/>
                <a:cs typeface="NikoshBAN" pitchFamily="2" charset="0"/>
              </a:rPr>
              <a:t>প্রধান</a:t>
            </a:r>
            <a:endParaRPr lang="en-US" sz="5400" b="1" dirty="0">
              <a:solidFill>
                <a:srgbClr val="FF0000"/>
              </a:solidFill>
              <a:latin typeface="NikoshBAN" pitchFamily="2" charset="0"/>
              <a:cs typeface="NikoshBAN" pitchFamily="2" charset="0"/>
            </a:endParaRPr>
          </a:p>
        </p:txBody>
      </p:sp>
      <p:pic>
        <p:nvPicPr>
          <p:cNvPr id="11" name="Picture 10" descr="C:\Users\Eng. Shahjahan\Pictures\ma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336" y="2202286"/>
            <a:ext cx="3090929" cy="3580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5753343" y="925133"/>
            <a:ext cx="1828800" cy="762000"/>
          </a:xfrm>
          <a:prstGeom prst="roundRect">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sz="4400" b="1" dirty="0" smtClean="0">
                <a:solidFill>
                  <a:schemeClr val="tx2">
                    <a:lumMod val="50000"/>
                  </a:schemeClr>
                </a:solidFill>
                <a:latin typeface="NikoshBAN" pitchFamily="2" charset="0"/>
                <a:cs typeface="NikoshBAN" pitchFamily="2" charset="0"/>
              </a:rPr>
              <a:t>হেডম্যান</a:t>
            </a:r>
            <a:endParaRPr lang="en-US" sz="4400" b="1" dirty="0">
              <a:solidFill>
                <a:schemeClr val="tx2">
                  <a:lumMod val="50000"/>
                </a:schemeClr>
              </a:solidFill>
              <a:latin typeface="NikoshBAN" pitchFamily="2" charset="0"/>
              <a:cs typeface="NikoshBAN" pitchFamily="2" charset="0"/>
            </a:endParaRPr>
          </a:p>
        </p:txBody>
      </p:sp>
      <p:sp>
        <p:nvSpPr>
          <p:cNvPr id="13" name="Rounded Rectangle 12"/>
          <p:cNvSpPr/>
          <p:nvPr/>
        </p:nvSpPr>
        <p:spPr>
          <a:xfrm>
            <a:off x="9990493" y="938011"/>
            <a:ext cx="1828800" cy="762000"/>
          </a:xfrm>
          <a:prstGeom prst="roundRect">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sz="4400" b="1" dirty="0" smtClean="0">
                <a:solidFill>
                  <a:schemeClr val="tx2">
                    <a:lumMod val="50000"/>
                  </a:schemeClr>
                </a:solidFill>
                <a:latin typeface="NikoshBAN" pitchFamily="2" charset="0"/>
                <a:cs typeface="NikoshBAN" pitchFamily="2" charset="0"/>
              </a:rPr>
              <a:t>কারবারি</a:t>
            </a:r>
            <a:endParaRPr lang="en-US" sz="4400" b="1" dirty="0">
              <a:solidFill>
                <a:schemeClr val="tx2">
                  <a:lumMod val="50000"/>
                </a:schemeClr>
              </a:solidFill>
              <a:latin typeface="NikoshBAN" pitchFamily="2" charset="0"/>
              <a:cs typeface="NikoshBAN" pitchFamily="2" charset="0"/>
            </a:endParaRPr>
          </a:p>
        </p:txBody>
      </p:sp>
      <p:sp>
        <p:nvSpPr>
          <p:cNvPr id="14" name="Rounded Rectangle 13"/>
          <p:cNvSpPr/>
          <p:nvPr/>
        </p:nvSpPr>
        <p:spPr>
          <a:xfrm>
            <a:off x="4917584" y="5885254"/>
            <a:ext cx="2599094" cy="758097"/>
          </a:xfrm>
          <a:prstGeom prst="round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sz="4000" b="1" dirty="0" smtClean="0">
                <a:solidFill>
                  <a:srgbClr val="002060"/>
                </a:solidFill>
                <a:latin typeface="NikoshBAN" pitchFamily="2" charset="0"/>
                <a:cs typeface="NikoshBAN" pitchFamily="2" charset="0"/>
              </a:rPr>
              <a:t>মৌজা</a:t>
            </a:r>
            <a:r>
              <a:rPr lang="bn-BD" sz="4000" b="1" dirty="0" smtClean="0">
                <a:solidFill>
                  <a:srgbClr val="002060"/>
                </a:solidFill>
                <a:latin typeface="NikoshBAN" pitchFamily="2" charset="0"/>
                <a:cs typeface="NikoshBAN" pitchFamily="2" charset="0"/>
              </a:rPr>
              <a:t> প্রধান</a:t>
            </a:r>
            <a:endParaRPr lang="en-US" sz="5400" b="1" dirty="0">
              <a:solidFill>
                <a:srgbClr val="FF0000"/>
              </a:solidFill>
              <a:latin typeface="NikoshBAN" pitchFamily="2" charset="0"/>
              <a:cs typeface="NikoshBAN" pitchFamily="2" charset="0"/>
            </a:endParaRPr>
          </a:p>
        </p:txBody>
      </p:sp>
      <p:sp>
        <p:nvSpPr>
          <p:cNvPr id="15" name="Right Arrow 14"/>
          <p:cNvSpPr/>
          <p:nvPr/>
        </p:nvSpPr>
        <p:spPr>
          <a:xfrm rot="5400000">
            <a:off x="6308013" y="1749867"/>
            <a:ext cx="806149" cy="521839"/>
          </a:xfrm>
          <a:prstGeom prst="rightArrow">
            <a:avLst/>
          </a:prstGeom>
          <a:solidFill>
            <a:srgbClr val="FF99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ight Arrow 15"/>
          <p:cNvSpPr/>
          <p:nvPr/>
        </p:nvSpPr>
        <p:spPr>
          <a:xfrm rot="5400000">
            <a:off x="10517258" y="1734841"/>
            <a:ext cx="806149" cy="521839"/>
          </a:xfrm>
          <a:prstGeom prst="rightArrow">
            <a:avLst/>
          </a:prstGeom>
          <a:solidFill>
            <a:srgbClr val="FF99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Right Arrow 16"/>
          <p:cNvSpPr/>
          <p:nvPr/>
        </p:nvSpPr>
        <p:spPr>
          <a:xfrm rot="10800000">
            <a:off x="8175449" y="3527149"/>
            <a:ext cx="1251885" cy="521839"/>
          </a:xfrm>
          <a:prstGeom prst="rightArrow">
            <a:avLst/>
          </a:prstGeom>
          <a:solidFill>
            <a:srgbClr val="FF99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Right Arrow 17"/>
          <p:cNvSpPr/>
          <p:nvPr/>
        </p:nvSpPr>
        <p:spPr>
          <a:xfrm rot="10800000">
            <a:off x="3219720" y="3537883"/>
            <a:ext cx="1393796" cy="521839"/>
          </a:xfrm>
          <a:prstGeom prst="rightArrow">
            <a:avLst/>
          </a:prstGeom>
          <a:solidFill>
            <a:srgbClr val="FF99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Rounded Rectangle 19"/>
          <p:cNvSpPr/>
          <p:nvPr/>
        </p:nvSpPr>
        <p:spPr>
          <a:xfrm>
            <a:off x="3155324" y="0"/>
            <a:ext cx="4584879" cy="762000"/>
          </a:xfrm>
          <a:prstGeom prst="roundRect">
            <a:avLst/>
          </a:prstGeom>
          <a:solidFill>
            <a:schemeClr val="accent4">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sz="6000" b="1" dirty="0" smtClean="0">
                <a:solidFill>
                  <a:schemeClr val="tx2">
                    <a:lumMod val="50000"/>
                  </a:schemeClr>
                </a:solidFill>
                <a:latin typeface="NikoshBAN" pitchFamily="2" charset="0"/>
                <a:cs typeface="NikoshBAN" pitchFamily="2" charset="0"/>
              </a:rPr>
              <a:t>চাকমা নেতৃত্ব</a:t>
            </a:r>
            <a:endParaRPr lang="en-US" sz="6000" b="1" dirty="0">
              <a:solidFill>
                <a:schemeClr val="tx2">
                  <a:lumMod val="50000"/>
                </a:schemeClr>
              </a:solidFill>
              <a:latin typeface="NikoshBAN" pitchFamily="2" charset="0"/>
              <a:cs typeface="NikoshBAN" pitchFamily="2" charset="0"/>
            </a:endParaRPr>
          </a:p>
        </p:txBody>
      </p:sp>
      <p:sp>
        <p:nvSpPr>
          <p:cNvPr id="21" name="Curved Left Arrow 20"/>
          <p:cNvSpPr/>
          <p:nvPr/>
        </p:nvSpPr>
        <p:spPr>
          <a:xfrm rot="20128988">
            <a:off x="3044988" y="4743106"/>
            <a:ext cx="750349" cy="1399515"/>
          </a:xfrm>
          <a:prstGeom prst="curvedLeftArrow">
            <a:avLst/>
          </a:prstGeom>
          <a:solidFill>
            <a:srgbClr val="FF99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Left Arrow 21"/>
          <p:cNvSpPr/>
          <p:nvPr/>
        </p:nvSpPr>
        <p:spPr>
          <a:xfrm rot="696816">
            <a:off x="7725993" y="5493065"/>
            <a:ext cx="804541" cy="1220147"/>
          </a:xfrm>
          <a:prstGeom prst="curvedLeftArrow">
            <a:avLst/>
          </a:prstGeom>
          <a:solidFill>
            <a:srgbClr val="FF99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Right Arrow 22"/>
          <p:cNvSpPr/>
          <p:nvPr/>
        </p:nvSpPr>
        <p:spPr>
          <a:xfrm>
            <a:off x="9053848" y="4932607"/>
            <a:ext cx="798490" cy="1506829"/>
          </a:xfrm>
          <a:prstGeom prst="curvedRightArrow">
            <a:avLst/>
          </a:prstGeom>
          <a:solidFill>
            <a:srgbClr val="FF99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571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1384995"/>
          </a:xfrm>
          <a:prstGeom prst="rect">
            <a:avLst/>
          </a:prstGeom>
        </p:spPr>
        <p:txBody>
          <a:bodyPr wrap="square">
            <a:spAutoFit/>
          </a:bodyPr>
          <a:lstStyle/>
          <a:p>
            <a:pPr algn="just"/>
            <a:r>
              <a:rPr lang="bn-IN" sz="2800" b="1" dirty="0" smtClean="0"/>
              <a:t>	</a:t>
            </a:r>
            <a:r>
              <a:rPr lang="en-US" sz="2800" b="1" dirty="0" smtClean="0">
                <a:solidFill>
                  <a:srgbClr val="FF0000"/>
                </a:solidFill>
              </a:rPr>
              <a:t>৫।অর্থনীতিঃ</a:t>
            </a:r>
            <a:r>
              <a:rPr lang="en-US" sz="2800" dirty="0" smtClean="0"/>
              <a:t>চাকমারা </a:t>
            </a:r>
            <a:r>
              <a:rPr lang="en-US" sz="2800" dirty="0" err="1" smtClean="0"/>
              <a:t>পাহাড়ি</a:t>
            </a:r>
            <a:r>
              <a:rPr lang="en-US" sz="2800" dirty="0" smtClean="0"/>
              <a:t> </a:t>
            </a:r>
            <a:r>
              <a:rPr lang="en-US" sz="2800" dirty="0" err="1" smtClean="0"/>
              <a:t>ঢালে</a:t>
            </a:r>
            <a:r>
              <a:rPr lang="en-US" sz="2800" dirty="0" smtClean="0"/>
              <a:t> </a:t>
            </a:r>
            <a:r>
              <a:rPr lang="en-US" sz="2800" dirty="0" err="1" smtClean="0"/>
              <a:t>জুম</a:t>
            </a:r>
            <a:r>
              <a:rPr lang="en-US" sz="2800" dirty="0" smtClean="0"/>
              <a:t> </a:t>
            </a:r>
            <a:r>
              <a:rPr lang="en-US" sz="2800" dirty="0" err="1" smtClean="0"/>
              <a:t>পদ্ধতিতে</a:t>
            </a:r>
            <a:r>
              <a:rPr lang="en-US" sz="2800" dirty="0" smtClean="0"/>
              <a:t> </a:t>
            </a:r>
            <a:r>
              <a:rPr lang="en-US" sz="2800" dirty="0" err="1" smtClean="0"/>
              <a:t>চাষ</a:t>
            </a:r>
            <a:r>
              <a:rPr lang="en-US" sz="2800" dirty="0" smtClean="0"/>
              <a:t> </a:t>
            </a:r>
            <a:r>
              <a:rPr lang="en-US" sz="2800" dirty="0" err="1" smtClean="0"/>
              <a:t>করে।পাশাপাশি</a:t>
            </a:r>
            <a:r>
              <a:rPr lang="en-US" sz="2800" dirty="0" smtClean="0"/>
              <a:t> </a:t>
            </a:r>
            <a:r>
              <a:rPr lang="en-US" sz="2800" dirty="0" err="1" smtClean="0"/>
              <a:t>হাঁস-মুরগী</a:t>
            </a:r>
            <a:r>
              <a:rPr lang="en-US" sz="2800" dirty="0" smtClean="0"/>
              <a:t> ও </a:t>
            </a:r>
            <a:r>
              <a:rPr lang="en-US" sz="2800" dirty="0" err="1" smtClean="0"/>
              <a:t>শুকুর</a:t>
            </a:r>
            <a:r>
              <a:rPr lang="en-US" sz="2800" dirty="0" smtClean="0"/>
              <a:t> </a:t>
            </a:r>
            <a:r>
              <a:rPr lang="en-US" sz="2800" dirty="0" err="1" smtClean="0"/>
              <a:t>পালন</a:t>
            </a:r>
            <a:r>
              <a:rPr lang="en-US" sz="2800" dirty="0" smtClean="0"/>
              <a:t> </a:t>
            </a:r>
            <a:r>
              <a:rPr lang="en-US" sz="2800" dirty="0" err="1" smtClean="0"/>
              <a:t>করে।বাশ-বেত</a:t>
            </a:r>
            <a:r>
              <a:rPr lang="en-US" sz="2800" dirty="0" smtClean="0"/>
              <a:t> </a:t>
            </a:r>
            <a:r>
              <a:rPr lang="en-US" sz="2800" dirty="0" err="1" smtClean="0"/>
              <a:t>দিয়ে</a:t>
            </a:r>
            <a:r>
              <a:rPr lang="en-US" sz="2800" dirty="0" smtClean="0"/>
              <a:t> </a:t>
            </a:r>
            <a:r>
              <a:rPr lang="en-US" sz="2800" dirty="0" err="1" smtClean="0"/>
              <a:t>কুটির</a:t>
            </a:r>
            <a:r>
              <a:rPr lang="en-US" sz="2800" dirty="0" smtClean="0"/>
              <a:t> </a:t>
            </a:r>
            <a:r>
              <a:rPr lang="en-US" sz="2800" dirty="0" err="1" smtClean="0"/>
              <a:t>শিল্পজাত</a:t>
            </a:r>
            <a:r>
              <a:rPr lang="en-US" sz="2800" dirty="0" smtClean="0"/>
              <a:t> </a:t>
            </a:r>
            <a:r>
              <a:rPr lang="en-US" sz="2800" dirty="0" err="1" smtClean="0"/>
              <a:t>দ্রব্য</a:t>
            </a:r>
            <a:r>
              <a:rPr lang="en-US" sz="2800" dirty="0" smtClean="0"/>
              <a:t> </a:t>
            </a:r>
            <a:r>
              <a:rPr lang="en-US" sz="2800" dirty="0" err="1" smtClean="0"/>
              <a:t>তৈরী</a:t>
            </a:r>
            <a:r>
              <a:rPr lang="en-US" sz="2800" dirty="0" smtClean="0"/>
              <a:t> ও </a:t>
            </a:r>
            <a:r>
              <a:rPr lang="en-US" sz="2800" dirty="0" err="1" smtClean="0"/>
              <a:t>কোমর</a:t>
            </a:r>
            <a:r>
              <a:rPr lang="en-US" sz="2800" dirty="0" smtClean="0"/>
              <a:t> </a:t>
            </a:r>
            <a:r>
              <a:rPr lang="en-US" sz="2800" dirty="0" err="1" smtClean="0"/>
              <a:t>তাঁতে</a:t>
            </a:r>
            <a:r>
              <a:rPr lang="en-US" sz="2800" dirty="0" smtClean="0"/>
              <a:t> </a:t>
            </a:r>
            <a:r>
              <a:rPr lang="en-US" sz="2800" dirty="0" err="1" smtClean="0"/>
              <a:t>কাপড়</a:t>
            </a:r>
            <a:r>
              <a:rPr lang="en-US" sz="2800" dirty="0" smtClean="0"/>
              <a:t> </a:t>
            </a:r>
            <a:r>
              <a:rPr lang="en-US" sz="2800" dirty="0" err="1" smtClean="0"/>
              <a:t>বুনিয়ে</a:t>
            </a:r>
            <a:r>
              <a:rPr lang="en-US" sz="2800" dirty="0" smtClean="0"/>
              <a:t> </a:t>
            </a:r>
            <a:r>
              <a:rPr lang="en-US" sz="2800" dirty="0" err="1" smtClean="0"/>
              <a:t>কেউ</a:t>
            </a:r>
            <a:r>
              <a:rPr lang="en-US" sz="2800" dirty="0" smtClean="0"/>
              <a:t> </a:t>
            </a:r>
            <a:r>
              <a:rPr lang="en-US" sz="2800" dirty="0" err="1" smtClean="0"/>
              <a:t>কেউ</a:t>
            </a:r>
            <a:r>
              <a:rPr lang="en-US" sz="2800" dirty="0" smtClean="0"/>
              <a:t> </a:t>
            </a:r>
            <a:r>
              <a:rPr lang="en-US" sz="2800" dirty="0" err="1" smtClean="0"/>
              <a:t>বাজারজাত</a:t>
            </a:r>
            <a:r>
              <a:rPr lang="en-US" sz="2800" dirty="0" smtClean="0"/>
              <a:t> </a:t>
            </a:r>
            <a:r>
              <a:rPr lang="en-US" sz="2800" dirty="0" err="1" smtClean="0"/>
              <a:t>করে</a:t>
            </a:r>
            <a:r>
              <a:rPr lang="en-US" sz="2800" dirty="0" smtClean="0"/>
              <a:t> </a:t>
            </a:r>
            <a:r>
              <a:rPr lang="en-US" sz="2800" dirty="0" err="1" smtClean="0"/>
              <a:t>ব্যবসাও</a:t>
            </a:r>
            <a:r>
              <a:rPr lang="en-US" sz="2800" dirty="0" smtClean="0"/>
              <a:t> </a:t>
            </a:r>
            <a:r>
              <a:rPr lang="en-US" sz="2800" dirty="0" err="1" smtClean="0"/>
              <a:t>করে</a:t>
            </a:r>
            <a:r>
              <a:rPr lang="bn-IN" sz="2800" dirty="0" smtClean="0"/>
              <a:t>।</a:t>
            </a:r>
            <a:endParaRPr lang="bn-IN" sz="2800" dirty="0"/>
          </a:p>
        </p:txBody>
      </p:sp>
      <p:pic>
        <p:nvPicPr>
          <p:cNvPr id="3" name="Picture 2" descr="C:\Users\Eng. Shahjahan\Pictures\ju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22" y="1455313"/>
            <a:ext cx="5100033" cy="2916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descr="C:\Users\Eng. Shahjahan\Pictures\ju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858" y="1440288"/>
            <a:ext cx="5847009" cy="2916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descr="C:\Users\Eng. Shahjahan\Pictures\jum-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011" y="4456090"/>
            <a:ext cx="5752564" cy="2401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07794" y="3749659"/>
            <a:ext cx="2598312" cy="646331"/>
          </a:xfrm>
          <a:prstGeom prst="rect">
            <a:avLst/>
          </a:prstGeom>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dirty="0" err="1" smtClean="0">
                <a:solidFill>
                  <a:srgbClr val="7030A0"/>
                </a:solidFill>
                <a:latin typeface="NikoshBAN" pitchFamily="2" charset="0"/>
                <a:cs typeface="NikoshBAN" pitchFamily="2" charset="0"/>
              </a:rPr>
              <a:t>জুমচাষ</a:t>
            </a:r>
            <a:endParaRPr lang="en-US" sz="3600" dirty="0">
              <a:solidFill>
                <a:srgbClr val="7030A0"/>
              </a:solidFill>
              <a:latin typeface="NikoshBAN" pitchFamily="2" charset="0"/>
              <a:cs typeface="NikoshBAN" pitchFamily="2"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114" y="4417454"/>
            <a:ext cx="5343562" cy="2440546"/>
          </a:xfrm>
          <a:prstGeom prst="rect">
            <a:avLst/>
          </a:prstGeom>
        </p:spPr>
      </p:pic>
    </p:spTree>
    <p:extLst>
      <p:ext uri="{BB962C8B-B14F-4D97-AF65-F5344CB8AC3E}">
        <p14:creationId xmlns:p14="http://schemas.microsoft.com/office/powerpoint/2010/main" val="33755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03031"/>
            <a:ext cx="5962918" cy="1790163"/>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lvl="0" indent="0" algn="ctr">
              <a:buNone/>
            </a:pPr>
            <a:r>
              <a:rPr lang="en-US" sz="4000" b="1" dirty="0" smtClean="0">
                <a:solidFill>
                  <a:srgbClr val="FF0000"/>
                </a:solidFill>
              </a:rPr>
              <a:t>৬</a:t>
            </a:r>
            <a:r>
              <a:rPr lang="bn-IN" sz="4000" b="1" dirty="0" smtClean="0">
                <a:solidFill>
                  <a:srgbClr val="FF0000"/>
                </a:solidFill>
              </a:rPr>
              <a:t>।</a:t>
            </a:r>
            <a:r>
              <a:rPr lang="en-US" sz="4000" dirty="0" err="1" smtClean="0">
                <a:solidFill>
                  <a:srgbClr val="FF0000"/>
                </a:solidFill>
              </a:rPr>
              <a:t>চাকমাদের</a:t>
            </a:r>
            <a:r>
              <a:rPr lang="en-US" sz="4000" dirty="0" smtClean="0">
                <a:solidFill>
                  <a:srgbClr val="FF0000"/>
                </a:solidFill>
              </a:rPr>
              <a:t> </a:t>
            </a:r>
            <a:r>
              <a:rPr lang="en-US" sz="4000" dirty="0" err="1" smtClean="0">
                <a:solidFill>
                  <a:srgbClr val="FF0000"/>
                </a:solidFill>
              </a:rPr>
              <a:t>শিক্ষাব্যবস্থাঃ</a:t>
            </a:r>
            <a:endParaRPr lang="en-US" sz="4000" dirty="0">
              <a:solidFill>
                <a:srgbClr val="FF0000"/>
              </a:solidFill>
            </a:endParaRPr>
          </a:p>
          <a:p>
            <a:pPr marL="0" indent="0" algn="ctr">
              <a:buNone/>
            </a:pPr>
            <a:r>
              <a:rPr lang="en-US" sz="4000" b="1" dirty="0" smtClean="0">
                <a:solidFill>
                  <a:srgbClr val="FF0000"/>
                </a:solidFill>
              </a:rPr>
              <a:t> </a:t>
            </a:r>
            <a:r>
              <a:rPr lang="bn-IN" sz="4000" b="1" dirty="0" smtClean="0">
                <a:solidFill>
                  <a:srgbClr val="FF0000"/>
                </a:solidFill>
              </a:rPr>
              <a:t> </a:t>
            </a:r>
            <a:endParaRPr lang="bn-IN" sz="4000" b="1" dirty="0">
              <a:solidFill>
                <a:srgbClr val="FF0000"/>
              </a:solidFill>
            </a:endParaRPr>
          </a:p>
          <a:p>
            <a:pPr marL="0" indent="0" algn="ctr">
              <a:buNone/>
            </a:pPr>
            <a:r>
              <a:rPr lang="bn-IN" sz="3200" b="1" dirty="0">
                <a:solidFill>
                  <a:srgbClr val="FF0000"/>
                </a:solidFill>
              </a:rPr>
              <a:t> </a:t>
            </a:r>
            <a:endParaRPr lang="en-US" sz="3200" b="1" dirty="0">
              <a:solidFill>
                <a:srgbClr val="FF0000"/>
              </a:solidFill>
            </a:endParaRPr>
          </a:p>
          <a:p>
            <a:pPr marL="0" indent="0" algn="ctr">
              <a:buNone/>
            </a:pP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375" y="4095483"/>
            <a:ext cx="5958625" cy="27625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6073"/>
            <a:ext cx="6233375" cy="495192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965" r="10887"/>
          <a:stretch/>
        </p:blipFill>
        <p:spPr>
          <a:xfrm>
            <a:off x="6233375" y="0"/>
            <a:ext cx="5958625" cy="40697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60832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1484858157"/>
              </p:ext>
            </p:extLst>
          </p:nvPr>
        </p:nvGraphicFramePr>
        <p:xfrm>
          <a:off x="-76200" y="0"/>
          <a:ext cx="12268200" cy="565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1"/>
          </p:nvPr>
        </p:nvSpPr>
        <p:spPr>
          <a:xfrm>
            <a:off x="0" y="663879"/>
            <a:ext cx="12192000" cy="1064825"/>
          </a:xfrm>
          <a:solidFill>
            <a:schemeClr val="bg1"/>
          </a:solidFill>
        </p:spPr>
        <p:txBody>
          <a:bodyPr>
            <a:normAutofit/>
          </a:bodyPr>
          <a:lstStyle/>
          <a:p>
            <a:pPr marL="0" indent="0" algn="just">
              <a:buNone/>
            </a:pPr>
            <a:r>
              <a:rPr lang="bn-IN" sz="2000" dirty="0" smtClean="0"/>
              <a:t>	</a:t>
            </a:r>
            <a:r>
              <a:rPr lang="bn-IN" sz="2000" b="1" dirty="0" smtClean="0">
                <a:solidFill>
                  <a:srgbClr val="FF0000"/>
                </a:solidFill>
              </a:rPr>
              <a:t>১।পোশাক-পরিচ্ছদঃ</a:t>
            </a:r>
            <a:r>
              <a:rPr lang="en-US" sz="2000" b="1" dirty="0" smtClean="0">
                <a:solidFill>
                  <a:srgbClr val="FF0000"/>
                </a:solidFill>
              </a:rPr>
              <a:t> </a:t>
            </a:r>
            <a:r>
              <a:rPr lang="en-US" sz="2000" u="sng" dirty="0" err="1" smtClean="0"/>
              <a:t>পুরুষরা</a:t>
            </a:r>
            <a:r>
              <a:rPr lang="en-US" sz="2000" u="sng" dirty="0" smtClean="0"/>
              <a:t> </a:t>
            </a:r>
            <a:r>
              <a:rPr lang="en-US" sz="2000" dirty="0" err="1" smtClean="0"/>
              <a:t>নিম্নাঙ্গে</a:t>
            </a:r>
            <a:r>
              <a:rPr lang="en-US" sz="2000" dirty="0" smtClean="0"/>
              <a:t> </a:t>
            </a:r>
            <a:r>
              <a:rPr lang="en-US" sz="2000" dirty="0" err="1" smtClean="0"/>
              <a:t>ধুতি</a:t>
            </a:r>
            <a:r>
              <a:rPr lang="en-US" sz="2000" dirty="0" smtClean="0"/>
              <a:t> ও </a:t>
            </a:r>
            <a:r>
              <a:rPr lang="en-US" sz="2000" dirty="0" err="1" smtClean="0"/>
              <a:t>জল</a:t>
            </a:r>
            <a:r>
              <a:rPr lang="en-US" sz="2000" dirty="0" smtClean="0"/>
              <a:t> </a:t>
            </a:r>
            <a:r>
              <a:rPr lang="en-US" sz="2000" dirty="0" err="1" smtClean="0"/>
              <a:t>গামছা</a:t>
            </a:r>
            <a:r>
              <a:rPr lang="bn-IN" sz="2000" dirty="0" smtClean="0"/>
              <a:t> </a:t>
            </a:r>
            <a:r>
              <a:rPr lang="en-US" sz="2000" dirty="0" err="1" smtClean="0"/>
              <a:t>ওপরাঙ্গে</a:t>
            </a:r>
            <a:r>
              <a:rPr lang="en-US" sz="2000" dirty="0" smtClean="0"/>
              <a:t> “</a:t>
            </a:r>
            <a:r>
              <a:rPr lang="en-US" sz="2000" dirty="0" err="1" smtClean="0"/>
              <a:t>সলুম</a:t>
            </a:r>
            <a:r>
              <a:rPr lang="en-US" sz="2000" dirty="0" smtClean="0"/>
              <a:t>”।</a:t>
            </a:r>
            <a:r>
              <a:rPr lang="en-US" sz="2000" dirty="0" err="1" smtClean="0"/>
              <a:t>জুমচাষের</a:t>
            </a:r>
            <a:r>
              <a:rPr lang="en-US" sz="2000" dirty="0" smtClean="0"/>
              <a:t> </a:t>
            </a:r>
            <a:r>
              <a:rPr lang="en-US" sz="2000" dirty="0" err="1" smtClean="0"/>
              <a:t>সময়</a:t>
            </a:r>
            <a:r>
              <a:rPr lang="en-US" sz="2000" dirty="0" smtClean="0"/>
              <a:t> “</a:t>
            </a:r>
            <a:r>
              <a:rPr lang="en-US" sz="2000" dirty="0" err="1" smtClean="0"/>
              <a:t>জুম্মুসলুম</a:t>
            </a:r>
            <a:r>
              <a:rPr lang="en-US" sz="2000" dirty="0" smtClean="0"/>
              <a:t>”।</a:t>
            </a:r>
            <a:r>
              <a:rPr lang="en-US" sz="2000" dirty="0" err="1" smtClean="0"/>
              <a:t>মাথায়</a:t>
            </a:r>
            <a:r>
              <a:rPr lang="en-US" sz="2000" dirty="0" smtClean="0"/>
              <a:t> </a:t>
            </a:r>
            <a:r>
              <a:rPr lang="en-US" sz="2000" dirty="0" err="1" smtClean="0"/>
              <a:t>পাগড়ির</a:t>
            </a:r>
            <a:r>
              <a:rPr lang="en-US" sz="2000" dirty="0" smtClean="0"/>
              <a:t> </a:t>
            </a:r>
            <a:r>
              <a:rPr lang="en-US" sz="2000" dirty="0" err="1" smtClean="0"/>
              <a:t>ন্যায়</a:t>
            </a:r>
            <a:r>
              <a:rPr lang="en-US" sz="2000" dirty="0" smtClean="0"/>
              <a:t> “ </a:t>
            </a:r>
            <a:r>
              <a:rPr lang="en-US" sz="2000" dirty="0" err="1" smtClean="0"/>
              <a:t>খবং</a:t>
            </a:r>
            <a:r>
              <a:rPr lang="en-US" sz="2000" dirty="0" smtClean="0"/>
              <a:t>”</a:t>
            </a:r>
            <a:r>
              <a:rPr lang="bn-IN" sz="2000" dirty="0" smtClean="0"/>
              <a:t>।</a:t>
            </a:r>
            <a:r>
              <a:rPr lang="en-US" sz="2000" dirty="0" err="1" smtClean="0"/>
              <a:t>নারীরা</a:t>
            </a:r>
            <a:r>
              <a:rPr lang="en-US" sz="2000" dirty="0" smtClean="0"/>
              <a:t> </a:t>
            </a:r>
            <a:r>
              <a:rPr lang="en-US" sz="2000" dirty="0" err="1" smtClean="0"/>
              <a:t>লাল-কালো</a:t>
            </a:r>
            <a:r>
              <a:rPr lang="en-US" sz="2000" dirty="0" smtClean="0"/>
              <a:t> </a:t>
            </a:r>
            <a:r>
              <a:rPr lang="en-US" sz="2000" dirty="0" err="1" smtClean="0"/>
              <a:t>ডোরাকাটা</a:t>
            </a:r>
            <a:r>
              <a:rPr lang="en-US" sz="2000" dirty="0" smtClean="0"/>
              <a:t> “</a:t>
            </a:r>
            <a:r>
              <a:rPr lang="en-US" sz="2000" dirty="0" err="1" smtClean="0"/>
              <a:t>পিনোন</a:t>
            </a:r>
            <a:r>
              <a:rPr lang="bn-IN" sz="2000" dirty="0" smtClean="0"/>
              <a:t>,</a:t>
            </a:r>
            <a:r>
              <a:rPr lang="en-US" sz="2000" dirty="0" smtClean="0"/>
              <a:t>”</a:t>
            </a:r>
            <a:r>
              <a:rPr lang="en-US" sz="2000" dirty="0" err="1" smtClean="0"/>
              <a:t>ওপরাঙ্গে</a:t>
            </a:r>
            <a:r>
              <a:rPr lang="en-US" sz="2000" dirty="0" smtClean="0"/>
              <a:t> “</a:t>
            </a:r>
            <a:r>
              <a:rPr lang="en-US" sz="2000" dirty="0" err="1" smtClean="0"/>
              <a:t>খাদি</a:t>
            </a:r>
            <a:r>
              <a:rPr lang="en-US" sz="2000" dirty="0" smtClean="0"/>
              <a:t>”।</a:t>
            </a:r>
            <a:r>
              <a:rPr lang="en-US" sz="2000" dirty="0" err="1" smtClean="0"/>
              <a:t>পিনোনের</a:t>
            </a:r>
            <a:r>
              <a:rPr lang="en-US" sz="2000" dirty="0" smtClean="0"/>
              <a:t> </a:t>
            </a:r>
            <a:r>
              <a:rPr lang="en-US" sz="2000" dirty="0" err="1" smtClean="0"/>
              <a:t>এক</a:t>
            </a:r>
            <a:r>
              <a:rPr lang="en-US" sz="2000" dirty="0" smtClean="0"/>
              <a:t> </a:t>
            </a:r>
            <a:r>
              <a:rPr lang="en-US" sz="2000" dirty="0" err="1" smtClean="0"/>
              <a:t>পাশে</a:t>
            </a:r>
            <a:r>
              <a:rPr lang="bn-IN" sz="2000" dirty="0" smtClean="0"/>
              <a:t> </a:t>
            </a:r>
            <a:r>
              <a:rPr lang="en-US" sz="2000" dirty="0" smtClean="0"/>
              <a:t>“</a:t>
            </a:r>
            <a:r>
              <a:rPr lang="en-US" sz="2000" dirty="0" err="1" smtClean="0"/>
              <a:t>চাবুগি”নক্সা</a:t>
            </a:r>
            <a:r>
              <a:rPr lang="en-US" sz="2000" dirty="0" smtClean="0"/>
              <a:t> </a:t>
            </a:r>
            <a:r>
              <a:rPr lang="en-US" sz="2000" dirty="0" err="1" smtClean="0"/>
              <a:t>থাকে।কাপড়ের</a:t>
            </a:r>
            <a:r>
              <a:rPr lang="en-US" sz="2000" dirty="0" smtClean="0"/>
              <a:t> </a:t>
            </a:r>
            <a:r>
              <a:rPr lang="en-US" sz="2000" dirty="0" err="1" smtClean="0"/>
              <a:t>ঐতিহ্যবাহি</a:t>
            </a:r>
            <a:r>
              <a:rPr lang="en-US" sz="2000" dirty="0" smtClean="0"/>
              <a:t> </a:t>
            </a:r>
            <a:r>
              <a:rPr lang="en-US" sz="2000" dirty="0" err="1" smtClean="0"/>
              <a:t>নকশা</a:t>
            </a:r>
            <a:r>
              <a:rPr lang="en-US" sz="2000" dirty="0" smtClean="0"/>
              <a:t> </a:t>
            </a:r>
            <a:r>
              <a:rPr lang="en-US" sz="2000" dirty="0" err="1" smtClean="0"/>
              <a:t>সংরক্ষন</a:t>
            </a:r>
            <a:r>
              <a:rPr lang="en-US" sz="2000" dirty="0" smtClean="0"/>
              <a:t> </a:t>
            </a:r>
            <a:r>
              <a:rPr lang="en-US" sz="2000" dirty="0" err="1" smtClean="0"/>
              <a:t>করা</a:t>
            </a:r>
            <a:r>
              <a:rPr lang="en-US" sz="2000" dirty="0" smtClean="0"/>
              <a:t> </a:t>
            </a:r>
            <a:r>
              <a:rPr lang="en-US" sz="2000" dirty="0" err="1" smtClean="0"/>
              <a:t>হয়</a:t>
            </a:r>
            <a:r>
              <a:rPr lang="en-US" sz="2000" dirty="0" smtClean="0"/>
              <a:t> </a:t>
            </a:r>
            <a:r>
              <a:rPr lang="en-US" sz="2000" dirty="0" err="1" smtClean="0"/>
              <a:t>যাকে</a:t>
            </a:r>
            <a:r>
              <a:rPr lang="bn-IN" sz="2000" dirty="0" smtClean="0"/>
              <a:t> </a:t>
            </a:r>
            <a:r>
              <a:rPr lang="en-US" sz="2000" dirty="0" err="1" smtClean="0"/>
              <a:t>বলা</a:t>
            </a:r>
            <a:r>
              <a:rPr lang="en-US" sz="2000" dirty="0" smtClean="0"/>
              <a:t> </a:t>
            </a:r>
            <a:r>
              <a:rPr lang="en-US" sz="2000" dirty="0" err="1" smtClean="0"/>
              <a:t>হয়</a:t>
            </a:r>
            <a:r>
              <a:rPr lang="en-US" sz="2000" dirty="0" smtClean="0"/>
              <a:t> “</a:t>
            </a:r>
            <a:r>
              <a:rPr lang="en-US" sz="2000" dirty="0" err="1" smtClean="0"/>
              <a:t>আলাম</a:t>
            </a:r>
            <a:r>
              <a:rPr lang="en-US" sz="2000" dirty="0" smtClean="0"/>
              <a:t>”।</a:t>
            </a:r>
            <a:endParaRPr lang="bn-IN" sz="2000" dirty="0" smtClean="0"/>
          </a:p>
          <a:p>
            <a:pPr marL="0" indent="0" algn="just">
              <a:buNone/>
            </a:pPr>
            <a:endParaRPr lang="bn-IN" sz="2000" dirty="0" smtClean="0"/>
          </a:p>
          <a:p>
            <a:pPr marL="0" indent="0" algn="just">
              <a:buNone/>
            </a:pPr>
            <a:endParaRPr lang="bn-IN" sz="2000" dirty="0"/>
          </a:p>
          <a:p>
            <a:pPr marL="0" indent="0" algn="just">
              <a:buNone/>
            </a:pPr>
            <a:endParaRPr lang="en-US" sz="2000" dirty="0"/>
          </a:p>
        </p:txBody>
      </p:sp>
      <p:pic>
        <p:nvPicPr>
          <p:cNvPr id="5" name="Content Placeholder 4"/>
          <p:cNvPicPr>
            <a:picLocks noGrp="1" noChangeAspect="1"/>
          </p:cNvPicPr>
          <p:nvPr>
            <p:ph sz="half" idx="2"/>
          </p:nvPr>
        </p:nvPicPr>
        <p:blipFill rotWithShape="1">
          <a:blip r:embed="rId7" cstate="print">
            <a:extLst>
              <a:ext uri="{28A0092B-C50C-407E-A947-70E740481C1C}">
                <a14:useLocalDpi xmlns:a14="http://schemas.microsoft.com/office/drawing/2010/main" val="0"/>
              </a:ext>
            </a:extLst>
          </a:blip>
          <a:srcRect l="2416" t="12893" r="5911" b="5500"/>
          <a:stretch/>
        </p:blipFill>
        <p:spPr>
          <a:xfrm>
            <a:off x="2220532" y="1711362"/>
            <a:ext cx="2467377" cy="1716461"/>
          </a:xfrm>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0809" t="16028" r="27988"/>
          <a:stretch/>
        </p:blipFill>
        <p:spPr>
          <a:xfrm>
            <a:off x="4700788" y="1728705"/>
            <a:ext cx="4251099" cy="1678177"/>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r="42715"/>
          <a:stretch/>
        </p:blipFill>
        <p:spPr>
          <a:xfrm>
            <a:off x="103030" y="1711714"/>
            <a:ext cx="2028421" cy="1678177"/>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150" y="4752304"/>
            <a:ext cx="2619375" cy="2094365"/>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95576" y="4765183"/>
            <a:ext cx="1747636" cy="2081486"/>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43212" y="4778062"/>
            <a:ext cx="1219198" cy="2079938"/>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62410" y="4765183"/>
            <a:ext cx="2232339" cy="2081486"/>
          </a:xfrm>
          <a:prstGeom prst="rect">
            <a:avLst/>
          </a:prstGeom>
        </p:spPr>
      </p:pic>
      <p:pic>
        <p:nvPicPr>
          <p:cNvPr id="11" name="Picture 10"/>
          <p:cNvPicPr>
            <a:picLocks noChangeAspect="1"/>
          </p:cNvPicPr>
          <p:nvPr/>
        </p:nvPicPr>
        <p:blipFill rotWithShape="1">
          <a:blip r:embed="rId14" cstate="print">
            <a:extLst>
              <a:ext uri="{28A0092B-C50C-407E-A947-70E740481C1C}">
                <a14:useLocalDpi xmlns:a14="http://schemas.microsoft.com/office/drawing/2010/main" val="0"/>
              </a:ext>
            </a:extLst>
          </a:blip>
          <a:srcRect l="6181" r="4617"/>
          <a:stretch/>
        </p:blipFill>
        <p:spPr>
          <a:xfrm>
            <a:off x="7877577" y="4778062"/>
            <a:ext cx="2571348" cy="2068607"/>
          </a:xfrm>
          <a:prstGeom prst="rect">
            <a:avLst/>
          </a:prstGeom>
        </p:spPr>
      </p:pic>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48925" y="4675032"/>
            <a:ext cx="1743075" cy="2171638"/>
          </a:xfrm>
          <a:prstGeom prst="rect">
            <a:avLst/>
          </a:prstGeom>
        </p:spPr>
      </p:pic>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91411" y="1724241"/>
            <a:ext cx="3100589" cy="1678177"/>
          </a:xfrm>
          <a:prstGeom prst="rect">
            <a:avLst/>
          </a:prstGeom>
        </p:spPr>
      </p:pic>
      <p:sp>
        <p:nvSpPr>
          <p:cNvPr id="2" name="Rectangle 1"/>
          <p:cNvSpPr/>
          <p:nvPr/>
        </p:nvSpPr>
        <p:spPr>
          <a:xfrm>
            <a:off x="0" y="3466383"/>
            <a:ext cx="12192000" cy="1200329"/>
          </a:xfrm>
          <a:prstGeom prst="rect">
            <a:avLst/>
          </a:prstGeom>
        </p:spPr>
        <p:txBody>
          <a:bodyPr wrap="square">
            <a:spAutoFit/>
          </a:bodyPr>
          <a:lstStyle/>
          <a:p>
            <a:pPr algn="just"/>
            <a:r>
              <a:rPr lang="bn-IN" sz="2400" dirty="0"/>
              <a:t>	</a:t>
            </a:r>
            <a:r>
              <a:rPr lang="bn-IN" sz="2400" b="1" dirty="0">
                <a:solidFill>
                  <a:srgbClr val="FF0000"/>
                </a:solidFill>
              </a:rPr>
              <a:t>২।অলংকারঃ</a:t>
            </a:r>
            <a:r>
              <a:rPr lang="en-US" sz="2400" b="1" dirty="0">
                <a:solidFill>
                  <a:srgbClr val="FF0000"/>
                </a:solidFill>
              </a:rPr>
              <a:t> </a:t>
            </a:r>
            <a:r>
              <a:rPr lang="en-US" sz="2400" dirty="0" err="1"/>
              <a:t>কানপাশা</a:t>
            </a:r>
            <a:r>
              <a:rPr lang="en-US" sz="2400" dirty="0"/>
              <a:t>(</a:t>
            </a:r>
            <a:r>
              <a:rPr lang="en-US" sz="2400" dirty="0" err="1"/>
              <a:t>ঝুঙ্গুলী</a:t>
            </a:r>
            <a:r>
              <a:rPr lang="en-US" sz="2400" dirty="0" smtClean="0"/>
              <a:t>), </a:t>
            </a:r>
            <a:r>
              <a:rPr lang="en-US" sz="2400" dirty="0" err="1" smtClean="0"/>
              <a:t>কজুইখাড়</a:t>
            </a:r>
            <a:r>
              <a:rPr lang="en-US" sz="2400" dirty="0" smtClean="0"/>
              <a:t>(</a:t>
            </a:r>
            <a:r>
              <a:rPr lang="en-US" sz="2400" dirty="0" err="1" smtClean="0"/>
              <a:t>পেচানো</a:t>
            </a:r>
            <a:r>
              <a:rPr lang="en-US" sz="2400" dirty="0" smtClean="0"/>
              <a:t> </a:t>
            </a:r>
            <a:r>
              <a:rPr lang="en-US" sz="2400" dirty="0" err="1"/>
              <a:t>চুড়ি</a:t>
            </a:r>
            <a:r>
              <a:rPr lang="en-US" sz="2400" u="sng" dirty="0" smtClean="0"/>
              <a:t>), </a:t>
            </a:r>
            <a:r>
              <a:rPr lang="en-US" sz="2400" dirty="0" err="1" smtClean="0"/>
              <a:t>বাঙ্গোরি</a:t>
            </a:r>
            <a:r>
              <a:rPr lang="en-US" sz="2400" dirty="0" smtClean="0"/>
              <a:t>(</a:t>
            </a:r>
            <a:r>
              <a:rPr lang="en-US" sz="2400" dirty="0" err="1" smtClean="0"/>
              <a:t>হাতির</a:t>
            </a:r>
            <a:r>
              <a:rPr lang="en-US" sz="2400" dirty="0" smtClean="0"/>
              <a:t> </a:t>
            </a:r>
            <a:r>
              <a:rPr lang="en-US" sz="2400" dirty="0" err="1"/>
              <a:t>দাতের</a:t>
            </a:r>
            <a:r>
              <a:rPr lang="en-US" sz="2400" dirty="0"/>
              <a:t> </a:t>
            </a:r>
            <a:r>
              <a:rPr lang="en-US" sz="2400" dirty="0" err="1"/>
              <a:t>বালা</a:t>
            </a:r>
            <a:r>
              <a:rPr lang="en-US" sz="2400" dirty="0" smtClean="0"/>
              <a:t>), </a:t>
            </a:r>
            <a:r>
              <a:rPr lang="en-US" sz="2400" dirty="0" err="1" smtClean="0"/>
              <a:t>হাল</a:t>
            </a:r>
            <a:r>
              <a:rPr lang="en-US" sz="2400" dirty="0" smtClean="0"/>
              <a:t> </a:t>
            </a:r>
            <a:r>
              <a:rPr lang="en-US" sz="2400" dirty="0" err="1"/>
              <a:t>ছড়া</a:t>
            </a:r>
            <a:r>
              <a:rPr lang="en-US" sz="2400" dirty="0"/>
              <a:t>(</a:t>
            </a:r>
            <a:r>
              <a:rPr lang="en-US" sz="2400" dirty="0" err="1"/>
              <a:t>চন্দ্রহার</a:t>
            </a:r>
            <a:r>
              <a:rPr lang="en-US" sz="2400" dirty="0"/>
              <a:t>),</a:t>
            </a:r>
            <a:r>
              <a:rPr lang="bn-IN" sz="2400" dirty="0"/>
              <a:t> </a:t>
            </a:r>
            <a:r>
              <a:rPr lang="en-US" sz="2400" dirty="0" err="1"/>
              <a:t>হাজুলি</a:t>
            </a:r>
            <a:r>
              <a:rPr lang="en-US" sz="2400" dirty="0"/>
              <a:t>(</a:t>
            </a:r>
            <a:r>
              <a:rPr lang="en-US" sz="2400" dirty="0" err="1"/>
              <a:t>ফাসহার</a:t>
            </a:r>
            <a:r>
              <a:rPr lang="en-US" sz="2400" dirty="0" smtClean="0"/>
              <a:t>), </a:t>
            </a:r>
            <a:r>
              <a:rPr lang="en-US" sz="2400" dirty="0" err="1" smtClean="0"/>
              <a:t>তেঙ্গাছড়া</a:t>
            </a:r>
            <a:r>
              <a:rPr lang="en-US" sz="2400" dirty="0" smtClean="0"/>
              <a:t>(</a:t>
            </a:r>
            <a:r>
              <a:rPr lang="en-US" sz="2400" dirty="0" err="1" smtClean="0"/>
              <a:t>পুতির</a:t>
            </a:r>
            <a:r>
              <a:rPr lang="en-US" sz="2400" dirty="0" smtClean="0"/>
              <a:t> </a:t>
            </a:r>
            <a:r>
              <a:rPr lang="en-US" sz="2400" dirty="0" err="1"/>
              <a:t>মালা</a:t>
            </a:r>
            <a:r>
              <a:rPr lang="en-US" sz="2400" dirty="0" smtClean="0"/>
              <a:t>), </a:t>
            </a:r>
            <a:r>
              <a:rPr lang="en-US" sz="2400" dirty="0" err="1" smtClean="0"/>
              <a:t>ছুলোহোদা</a:t>
            </a:r>
            <a:r>
              <a:rPr lang="en-US" sz="2400" dirty="0" smtClean="0"/>
              <a:t>(</a:t>
            </a:r>
            <a:r>
              <a:rPr lang="en-US" sz="2400" dirty="0" err="1" smtClean="0"/>
              <a:t>চুলের</a:t>
            </a:r>
            <a:r>
              <a:rPr lang="en-US" sz="2400" dirty="0" smtClean="0"/>
              <a:t> </a:t>
            </a:r>
            <a:r>
              <a:rPr lang="en-US" sz="2400" dirty="0" err="1"/>
              <a:t>কাটা</a:t>
            </a:r>
            <a:r>
              <a:rPr lang="en-US" sz="2400" dirty="0" smtClean="0"/>
              <a:t>), </a:t>
            </a:r>
            <a:r>
              <a:rPr lang="en-US" sz="2400" dirty="0" err="1" smtClean="0"/>
              <a:t>ফুনি</a:t>
            </a:r>
            <a:r>
              <a:rPr lang="en-US" sz="2400" dirty="0" smtClean="0"/>
              <a:t>(</a:t>
            </a:r>
            <a:r>
              <a:rPr lang="en-US" sz="2400" dirty="0" err="1" smtClean="0"/>
              <a:t>হাতির</a:t>
            </a:r>
            <a:r>
              <a:rPr lang="en-US" sz="2400" dirty="0" smtClean="0"/>
              <a:t> </a:t>
            </a:r>
            <a:r>
              <a:rPr lang="en-US" sz="2400" dirty="0" err="1"/>
              <a:t>দাতের</a:t>
            </a:r>
            <a:r>
              <a:rPr lang="en-US" sz="2400" dirty="0"/>
              <a:t> </a:t>
            </a:r>
            <a:r>
              <a:rPr lang="en-US" sz="2400" dirty="0" err="1"/>
              <a:t>চিরুনি</a:t>
            </a:r>
            <a:r>
              <a:rPr lang="en-US" sz="2400" dirty="0"/>
              <a:t>), </a:t>
            </a:r>
            <a:r>
              <a:rPr lang="en-US" sz="2400" dirty="0" err="1" smtClean="0"/>
              <a:t>আন্দিক</a:t>
            </a:r>
            <a:r>
              <a:rPr lang="en-US" sz="2400" dirty="0" smtClean="0"/>
              <a:t>(</a:t>
            </a:r>
            <a:r>
              <a:rPr lang="en-US" sz="2400" dirty="0" err="1" smtClean="0"/>
              <a:t>আংটি</a:t>
            </a:r>
            <a:r>
              <a:rPr lang="en-US" sz="2400" dirty="0"/>
              <a:t>),</a:t>
            </a:r>
            <a:r>
              <a:rPr lang="en-US" sz="2400" dirty="0" err="1"/>
              <a:t>তাবিদ</a:t>
            </a:r>
            <a:r>
              <a:rPr lang="bn-IN" sz="2400" dirty="0"/>
              <a:t> </a:t>
            </a:r>
            <a:r>
              <a:rPr lang="en-US" sz="2400" dirty="0"/>
              <a:t>(</a:t>
            </a:r>
            <a:r>
              <a:rPr lang="en-US" sz="2400" dirty="0" err="1"/>
              <a:t>তাবিজ</a:t>
            </a:r>
            <a:r>
              <a:rPr lang="en-US" sz="2400" dirty="0"/>
              <a:t>)</a:t>
            </a:r>
            <a:r>
              <a:rPr lang="en-US" sz="2400" dirty="0" err="1"/>
              <a:t>প্রভৃতি</a:t>
            </a:r>
            <a:r>
              <a:rPr lang="en-US" sz="2400" dirty="0"/>
              <a:t> </a:t>
            </a:r>
            <a:r>
              <a:rPr lang="en-US" sz="2400" dirty="0" err="1"/>
              <a:t>অলংকার</a:t>
            </a:r>
            <a:r>
              <a:rPr lang="en-US" sz="2400" dirty="0"/>
              <a:t> </a:t>
            </a:r>
            <a:r>
              <a:rPr lang="en-US" sz="2400" dirty="0" err="1"/>
              <a:t>পরিধান</a:t>
            </a:r>
            <a:r>
              <a:rPr lang="en-US" sz="2400" dirty="0"/>
              <a:t> </a:t>
            </a:r>
            <a:r>
              <a:rPr lang="en-US" sz="2400" dirty="0" err="1"/>
              <a:t>করে</a:t>
            </a:r>
            <a:r>
              <a:rPr lang="en-US" sz="2400" dirty="0"/>
              <a:t>।</a:t>
            </a:r>
            <a:endParaRPr lang="bn-IN" sz="2400" dirty="0"/>
          </a:p>
        </p:txBody>
      </p:sp>
    </p:spTree>
    <p:extLst>
      <p:ext uri="{BB962C8B-B14F-4D97-AF65-F5344CB8AC3E}">
        <p14:creationId xmlns:p14="http://schemas.microsoft.com/office/powerpoint/2010/main" val="2692224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3120212"/>
          </a:xfrm>
        </p:spPr>
        <p:txBody>
          <a:bodyPr>
            <a:normAutofit/>
          </a:bodyPr>
          <a:lstStyle/>
          <a:p>
            <a:pPr marL="0" indent="0" algn="just">
              <a:buNone/>
            </a:pPr>
            <a:r>
              <a:rPr lang="bn-IN" dirty="0" smtClean="0"/>
              <a:t>	</a:t>
            </a:r>
            <a:r>
              <a:rPr lang="en-US" sz="4400" b="1" dirty="0" smtClean="0">
                <a:solidFill>
                  <a:srgbClr val="FF0000"/>
                </a:solidFill>
              </a:rPr>
              <a:t>3</a:t>
            </a:r>
            <a:r>
              <a:rPr lang="en-US" sz="3200" b="1" dirty="0" smtClean="0">
                <a:solidFill>
                  <a:srgbClr val="FF0000"/>
                </a:solidFill>
              </a:rPr>
              <a:t>।খাদ্যাভ্যাসঃ</a:t>
            </a:r>
            <a:r>
              <a:rPr lang="en-US" dirty="0" smtClean="0"/>
              <a:t>চাকমাদের </a:t>
            </a:r>
            <a:r>
              <a:rPr lang="en-US" dirty="0" err="1" smtClean="0"/>
              <a:t>প্রধান</a:t>
            </a:r>
            <a:r>
              <a:rPr lang="en-US" dirty="0" smtClean="0"/>
              <a:t> </a:t>
            </a:r>
            <a:r>
              <a:rPr lang="en-US" dirty="0" err="1" smtClean="0"/>
              <a:t>খাদ্য</a:t>
            </a:r>
            <a:r>
              <a:rPr lang="en-US" dirty="0" smtClean="0"/>
              <a:t> </a:t>
            </a:r>
            <a:r>
              <a:rPr lang="en-US" dirty="0" err="1" smtClean="0"/>
              <a:t>ভাত।শাক-সবজি,মাছ,মাংসও</a:t>
            </a:r>
            <a:r>
              <a:rPr lang="en-US" dirty="0" smtClean="0"/>
              <a:t> </a:t>
            </a:r>
            <a:r>
              <a:rPr lang="en-US" dirty="0" err="1" smtClean="0"/>
              <a:t>খেয়ে</a:t>
            </a:r>
            <a:r>
              <a:rPr lang="en-US" dirty="0" smtClean="0"/>
              <a:t> </a:t>
            </a:r>
            <a:r>
              <a:rPr lang="en-US" dirty="0" err="1" smtClean="0"/>
              <a:t>থাকে</a:t>
            </a:r>
            <a:r>
              <a:rPr lang="en-US" dirty="0" smtClean="0"/>
              <a:t>।</a:t>
            </a:r>
            <a:r>
              <a:rPr lang="bn-IN" dirty="0" smtClean="0"/>
              <a:t> </a:t>
            </a:r>
            <a:r>
              <a:rPr lang="en-US" dirty="0" err="1" smtClean="0"/>
              <a:t>চাকমাদের</a:t>
            </a:r>
            <a:r>
              <a:rPr lang="en-US" dirty="0" smtClean="0"/>
              <a:t> </a:t>
            </a:r>
            <a:r>
              <a:rPr lang="en-US" dirty="0" err="1" smtClean="0"/>
              <a:t>ঐতিহ্যবাহি</a:t>
            </a:r>
            <a:r>
              <a:rPr lang="en-US" dirty="0" smtClean="0"/>
              <a:t> </a:t>
            </a:r>
            <a:r>
              <a:rPr lang="en-US" dirty="0" err="1" smtClean="0"/>
              <a:t>খাদ্য</a:t>
            </a:r>
            <a:r>
              <a:rPr lang="en-US" dirty="0" smtClean="0"/>
              <a:t> </a:t>
            </a:r>
            <a:r>
              <a:rPr lang="en-US" dirty="0" err="1" smtClean="0"/>
              <a:t>হলো</a:t>
            </a:r>
            <a:r>
              <a:rPr lang="en-US" dirty="0" smtClean="0"/>
              <a:t> </a:t>
            </a:r>
            <a:r>
              <a:rPr lang="en-US" dirty="0" err="1" smtClean="0"/>
              <a:t>বাশের</a:t>
            </a:r>
            <a:r>
              <a:rPr lang="en-US" dirty="0" smtClean="0"/>
              <a:t> </a:t>
            </a:r>
            <a:r>
              <a:rPr lang="en-US" dirty="0" err="1" smtClean="0"/>
              <a:t>রান্না।মাছ,সবজি</a:t>
            </a:r>
            <a:r>
              <a:rPr lang="en-US" dirty="0" smtClean="0"/>
              <a:t> ও </a:t>
            </a:r>
            <a:r>
              <a:rPr lang="en-US" dirty="0" err="1" smtClean="0"/>
              <a:t>ঝালজাতীয়</a:t>
            </a:r>
            <a:r>
              <a:rPr lang="en-US" dirty="0" smtClean="0"/>
              <a:t> </a:t>
            </a:r>
            <a:r>
              <a:rPr lang="en-US" dirty="0" err="1" smtClean="0"/>
              <a:t>মসলাবাশের</a:t>
            </a:r>
            <a:r>
              <a:rPr lang="en-US" dirty="0" smtClean="0"/>
              <a:t> </a:t>
            </a:r>
            <a:r>
              <a:rPr lang="en-US" dirty="0" err="1" smtClean="0"/>
              <a:t>মধ্যে</a:t>
            </a:r>
            <a:r>
              <a:rPr lang="en-US" dirty="0" smtClean="0"/>
              <a:t> </a:t>
            </a:r>
            <a:r>
              <a:rPr lang="en-US" dirty="0" err="1" smtClean="0"/>
              <a:t>দিয়ে</a:t>
            </a:r>
            <a:r>
              <a:rPr lang="en-US" dirty="0" smtClean="0"/>
              <a:t> </a:t>
            </a:r>
            <a:r>
              <a:rPr lang="en-US" dirty="0" err="1" smtClean="0"/>
              <a:t>অল্প</a:t>
            </a:r>
            <a:r>
              <a:rPr lang="en-US" dirty="0" smtClean="0"/>
              <a:t> </a:t>
            </a:r>
            <a:r>
              <a:rPr lang="en-US" dirty="0" err="1" smtClean="0"/>
              <a:t>আঁচে</a:t>
            </a:r>
            <a:r>
              <a:rPr lang="en-US" dirty="0" smtClean="0"/>
              <a:t> </a:t>
            </a:r>
            <a:r>
              <a:rPr lang="en-US" dirty="0" err="1" smtClean="0"/>
              <a:t>সেদ্ধ</a:t>
            </a:r>
            <a:r>
              <a:rPr lang="en-US" dirty="0" smtClean="0"/>
              <a:t> </a:t>
            </a:r>
            <a:r>
              <a:rPr lang="en-US" dirty="0" err="1" smtClean="0"/>
              <a:t>করে।পরে</a:t>
            </a:r>
            <a:r>
              <a:rPr lang="en-US" dirty="0" smtClean="0"/>
              <a:t> </a:t>
            </a:r>
            <a:r>
              <a:rPr lang="en-US" dirty="0" err="1" smtClean="0"/>
              <a:t>কলা</a:t>
            </a:r>
            <a:r>
              <a:rPr lang="en-US" dirty="0" smtClean="0"/>
              <a:t> </a:t>
            </a:r>
            <a:r>
              <a:rPr lang="en-US" dirty="0" err="1" smtClean="0"/>
              <a:t>পাতায়</a:t>
            </a:r>
            <a:r>
              <a:rPr lang="en-US" dirty="0" smtClean="0"/>
              <a:t> </a:t>
            </a:r>
            <a:r>
              <a:rPr lang="en-US" dirty="0" err="1" smtClean="0"/>
              <a:t>মুড়িয়ে</a:t>
            </a:r>
            <a:r>
              <a:rPr lang="en-US" dirty="0" smtClean="0"/>
              <a:t> </a:t>
            </a:r>
            <a:r>
              <a:rPr lang="en-US" dirty="0" err="1" smtClean="0"/>
              <a:t>আগুনের</a:t>
            </a:r>
            <a:r>
              <a:rPr lang="en-US" dirty="0" smtClean="0"/>
              <a:t> </a:t>
            </a:r>
            <a:r>
              <a:rPr lang="en-US" dirty="0" err="1" smtClean="0"/>
              <a:t>পাশে</a:t>
            </a:r>
            <a:r>
              <a:rPr lang="en-US" dirty="0" smtClean="0"/>
              <a:t> </a:t>
            </a:r>
            <a:r>
              <a:rPr lang="en-US" dirty="0" err="1" smtClean="0"/>
              <a:t>রেখে</a:t>
            </a:r>
            <a:r>
              <a:rPr lang="en-US" dirty="0" smtClean="0"/>
              <a:t> </a:t>
            </a:r>
            <a:r>
              <a:rPr lang="en-US" dirty="0" err="1" smtClean="0"/>
              <a:t>দেয়।এ</a:t>
            </a:r>
            <a:r>
              <a:rPr lang="en-US" dirty="0" smtClean="0"/>
              <a:t> </a:t>
            </a:r>
            <a:r>
              <a:rPr lang="en-US" dirty="0" err="1" smtClean="0"/>
              <a:t>খাবার</a:t>
            </a:r>
            <a:r>
              <a:rPr lang="en-US" dirty="0" smtClean="0"/>
              <a:t> </a:t>
            </a:r>
            <a:r>
              <a:rPr lang="en-US" dirty="0" err="1" smtClean="0"/>
              <a:t>তাদের</a:t>
            </a:r>
            <a:r>
              <a:rPr lang="en-US" dirty="0" smtClean="0"/>
              <a:t> </a:t>
            </a:r>
            <a:r>
              <a:rPr lang="en-US" dirty="0" err="1" smtClean="0"/>
              <a:t>মধ্যে</a:t>
            </a:r>
            <a:r>
              <a:rPr lang="en-US" dirty="0" smtClean="0"/>
              <a:t> </a:t>
            </a:r>
            <a:r>
              <a:rPr lang="en-US" dirty="0" err="1" smtClean="0"/>
              <a:t>খুবই</a:t>
            </a:r>
            <a:r>
              <a:rPr lang="en-US" dirty="0" smtClean="0"/>
              <a:t> </a:t>
            </a:r>
            <a:r>
              <a:rPr lang="en-US" dirty="0" err="1" smtClean="0"/>
              <a:t>জনপ্রিয়।উৎসব-পার্বণে</a:t>
            </a:r>
            <a:r>
              <a:rPr lang="en-US" dirty="0" smtClean="0"/>
              <a:t> “</a:t>
            </a:r>
            <a:r>
              <a:rPr lang="en-US" dirty="0" err="1" smtClean="0"/>
              <a:t>বিনিখোয়া</a:t>
            </a:r>
            <a:r>
              <a:rPr lang="en-US" dirty="0" smtClean="0"/>
              <a:t> </a:t>
            </a:r>
            <a:r>
              <a:rPr lang="en-US" dirty="0" err="1" smtClean="0"/>
              <a:t>পিঠা</a:t>
            </a:r>
            <a:r>
              <a:rPr lang="en-US" dirty="0" smtClean="0"/>
              <a:t>”, “</a:t>
            </a:r>
            <a:r>
              <a:rPr lang="en-US" dirty="0" err="1" smtClean="0"/>
              <a:t>সান্নি</a:t>
            </a:r>
            <a:r>
              <a:rPr lang="en-US" dirty="0" smtClean="0"/>
              <a:t> </a:t>
            </a:r>
            <a:r>
              <a:rPr lang="en-US" dirty="0" err="1" smtClean="0"/>
              <a:t>পিঠা</a:t>
            </a:r>
            <a:r>
              <a:rPr lang="en-US" dirty="0" smtClean="0"/>
              <a:t>”,</a:t>
            </a:r>
            <a:r>
              <a:rPr lang="en-US" dirty="0" err="1" smtClean="0"/>
              <a:t>তৈরী</a:t>
            </a:r>
            <a:r>
              <a:rPr lang="en-US" dirty="0" smtClean="0"/>
              <a:t> </a:t>
            </a:r>
            <a:r>
              <a:rPr lang="en-US" dirty="0" err="1" smtClean="0"/>
              <a:t>করা</a:t>
            </a:r>
            <a:r>
              <a:rPr lang="en-US" dirty="0" smtClean="0"/>
              <a:t> </a:t>
            </a:r>
            <a:r>
              <a:rPr lang="en-US" dirty="0" err="1" smtClean="0"/>
              <a:t>হয়</a:t>
            </a:r>
            <a:r>
              <a:rPr lang="en-US" dirty="0" smtClean="0"/>
              <a:t>।</a:t>
            </a:r>
            <a:r>
              <a:rPr lang="bn-IN" dirty="0" smtClean="0"/>
              <a:t> </a:t>
            </a:r>
            <a:r>
              <a:rPr lang="en-US" dirty="0" err="1" smtClean="0"/>
              <a:t>বিশেষ</a:t>
            </a:r>
            <a:r>
              <a:rPr lang="en-US" dirty="0" smtClean="0"/>
              <a:t> </a:t>
            </a:r>
            <a:r>
              <a:rPr lang="en-US" dirty="0" err="1" smtClean="0"/>
              <a:t>পানীয়</a:t>
            </a:r>
            <a:r>
              <a:rPr lang="en-US" dirty="0" smtClean="0"/>
              <a:t> </a:t>
            </a:r>
            <a:r>
              <a:rPr lang="en-US" dirty="0" err="1" smtClean="0"/>
              <a:t>হিসেবে</a:t>
            </a:r>
            <a:r>
              <a:rPr lang="en-US" dirty="0" smtClean="0"/>
              <a:t> “</a:t>
            </a:r>
            <a:r>
              <a:rPr lang="en-US" dirty="0" err="1" smtClean="0"/>
              <a:t>জগরা</a:t>
            </a:r>
            <a:r>
              <a:rPr lang="en-US" dirty="0" smtClean="0"/>
              <a:t>”(</a:t>
            </a:r>
            <a:r>
              <a:rPr lang="en-US" dirty="0" err="1" smtClean="0"/>
              <a:t>বিয়ার</a:t>
            </a:r>
            <a:r>
              <a:rPr lang="en-US" dirty="0" smtClean="0"/>
              <a:t>), “</a:t>
            </a:r>
            <a:r>
              <a:rPr lang="en-US" dirty="0" err="1" smtClean="0"/>
              <a:t>কানজি</a:t>
            </a:r>
            <a:r>
              <a:rPr lang="en-US" dirty="0" smtClean="0"/>
              <a:t>”(</a:t>
            </a:r>
            <a:r>
              <a:rPr lang="en-US" dirty="0" err="1" smtClean="0"/>
              <a:t>টক</a:t>
            </a:r>
            <a:r>
              <a:rPr lang="en-US" dirty="0" smtClean="0"/>
              <a:t> </a:t>
            </a:r>
            <a:r>
              <a:rPr lang="en-US" dirty="0" err="1" smtClean="0"/>
              <a:t>স্বাদের</a:t>
            </a:r>
            <a:r>
              <a:rPr lang="en-US" dirty="0" smtClean="0"/>
              <a:t> </a:t>
            </a:r>
            <a:r>
              <a:rPr lang="en-US" dirty="0" err="1" smtClean="0"/>
              <a:t>পানীয়</a:t>
            </a:r>
            <a:r>
              <a:rPr lang="en-US" dirty="0" smtClean="0"/>
              <a:t>), “</a:t>
            </a:r>
            <a:r>
              <a:rPr lang="en-US" dirty="0" err="1" smtClean="0"/>
              <a:t>দোজনী</a:t>
            </a:r>
            <a:r>
              <a:rPr lang="en-US" dirty="0" smtClean="0"/>
              <a:t>”(</a:t>
            </a:r>
            <a:r>
              <a:rPr lang="en-US" dirty="0" err="1" smtClean="0"/>
              <a:t>হুইস্কির</a:t>
            </a:r>
            <a:r>
              <a:rPr lang="en-US" dirty="0" smtClean="0"/>
              <a:t> </a:t>
            </a:r>
            <a:r>
              <a:rPr lang="en-US" dirty="0" err="1" smtClean="0"/>
              <a:t>চেয়ে</a:t>
            </a:r>
            <a:r>
              <a:rPr lang="en-US" dirty="0" smtClean="0"/>
              <a:t> </a:t>
            </a:r>
            <a:r>
              <a:rPr lang="en-US" dirty="0" err="1" smtClean="0"/>
              <a:t>শক্তিশালী</a:t>
            </a:r>
            <a:r>
              <a:rPr lang="en-US" dirty="0" smtClean="0"/>
              <a:t>) </a:t>
            </a:r>
            <a:r>
              <a:rPr lang="en-US" dirty="0" err="1" smtClean="0"/>
              <a:t>প্রভৃতির</a:t>
            </a:r>
            <a:r>
              <a:rPr lang="en-US" dirty="0" smtClean="0"/>
              <a:t> </a:t>
            </a:r>
            <a:r>
              <a:rPr lang="en-US" dirty="0" err="1" smtClean="0"/>
              <a:t>ব্যবস্থা</a:t>
            </a:r>
            <a:r>
              <a:rPr lang="en-US" dirty="0" smtClean="0"/>
              <a:t> </a:t>
            </a:r>
            <a:r>
              <a:rPr lang="en-US" dirty="0" err="1" smtClean="0"/>
              <a:t>করে</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389" y="3121662"/>
            <a:ext cx="2003420" cy="37363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983" y="3120212"/>
            <a:ext cx="2032226" cy="37377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9495" y="3120213"/>
            <a:ext cx="1719526" cy="373778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120213"/>
            <a:ext cx="1815921" cy="3737787"/>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4207" t="26637" r="2515" b="11751"/>
          <a:stretch/>
        </p:blipFill>
        <p:spPr>
          <a:xfrm>
            <a:off x="7797577" y="3120212"/>
            <a:ext cx="4343055" cy="3737788"/>
          </a:xfrm>
          <a:prstGeom prst="rect">
            <a:avLst/>
          </a:prstGeom>
        </p:spPr>
      </p:pic>
    </p:spTree>
    <p:extLst>
      <p:ext uri="{BB962C8B-B14F-4D97-AF65-F5344CB8AC3E}">
        <p14:creationId xmlns:p14="http://schemas.microsoft.com/office/powerpoint/2010/main" val="891529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031668312"/>
              </p:ext>
            </p:extLst>
          </p:nvPr>
        </p:nvGraphicFramePr>
        <p:xfrm>
          <a:off x="0" y="1"/>
          <a:ext cx="12192000" cy="1107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3013105107"/>
              </p:ext>
            </p:extLst>
          </p:nvPr>
        </p:nvGraphicFramePr>
        <p:xfrm>
          <a:off x="0" y="1184857"/>
          <a:ext cx="6053070" cy="6825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956101740"/>
              </p:ext>
            </p:extLst>
          </p:nvPr>
        </p:nvGraphicFramePr>
        <p:xfrm>
          <a:off x="0" y="1944709"/>
          <a:ext cx="5997575" cy="491328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 9"/>
          <p:cNvGraphicFramePr/>
          <p:nvPr>
            <p:extLst>
              <p:ext uri="{D42A27DB-BD31-4B8C-83A1-F6EECF244321}">
                <p14:modId xmlns:p14="http://schemas.microsoft.com/office/powerpoint/2010/main" val="2559525642"/>
              </p:ext>
            </p:extLst>
          </p:nvPr>
        </p:nvGraphicFramePr>
        <p:xfrm>
          <a:off x="6156101" y="1184857"/>
          <a:ext cx="6035899" cy="63106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 name="Content Placeholder 10"/>
          <p:cNvGraphicFramePr>
            <a:graphicFrameLocks noGrp="1"/>
          </p:cNvGraphicFramePr>
          <p:nvPr>
            <p:ph sz="quarter" idx="4"/>
            <p:extLst>
              <p:ext uri="{D42A27DB-BD31-4B8C-83A1-F6EECF244321}">
                <p14:modId xmlns:p14="http://schemas.microsoft.com/office/powerpoint/2010/main" val="416695373"/>
              </p:ext>
            </p:extLst>
          </p:nvPr>
        </p:nvGraphicFramePr>
        <p:xfrm>
          <a:off x="6172200" y="1897205"/>
          <a:ext cx="6019800" cy="496079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2" name="Picture 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455893" y="1940141"/>
            <a:ext cx="2649071" cy="3304212"/>
          </a:xfrm>
          <a:prstGeom prst="rect">
            <a:avLst/>
          </a:prstGeom>
        </p:spPr>
      </p:pic>
    </p:spTree>
    <p:extLst>
      <p:ext uri="{BB962C8B-B14F-4D97-AF65-F5344CB8AC3E}">
        <p14:creationId xmlns:p14="http://schemas.microsoft.com/office/powerpoint/2010/main" val="2514505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4384110"/>
          </a:xfrm>
          <a:solidFill>
            <a:schemeClr val="bg1"/>
          </a:solidFill>
        </p:spPr>
        <p:txBody>
          <a:bodyPr>
            <a:normAutofit fontScale="92500" lnSpcReduction="10000"/>
          </a:bodyPr>
          <a:lstStyle/>
          <a:p>
            <a:pPr marL="0" indent="0" algn="just">
              <a:buNone/>
            </a:pPr>
            <a:r>
              <a:rPr lang="bn-IN" sz="2400" b="1" dirty="0" smtClean="0"/>
              <a:t>	</a:t>
            </a:r>
            <a:r>
              <a:rPr lang="en-US" sz="2400" b="1" dirty="0" smtClean="0">
                <a:solidFill>
                  <a:srgbClr val="FF0000"/>
                </a:solidFill>
              </a:rPr>
              <a:t>৪।উ</a:t>
            </a:r>
            <a:r>
              <a:rPr lang="bn-IN" sz="2400" b="1" dirty="0" smtClean="0">
                <a:solidFill>
                  <a:srgbClr val="FF0000"/>
                </a:solidFill>
              </a:rPr>
              <a:t>ৎ</a:t>
            </a:r>
            <a:r>
              <a:rPr lang="en-US" sz="2400" b="1" dirty="0" err="1" smtClean="0">
                <a:solidFill>
                  <a:srgbClr val="FF0000"/>
                </a:solidFill>
              </a:rPr>
              <a:t>সব</a:t>
            </a:r>
            <a:r>
              <a:rPr lang="en-US" sz="2400" b="1" dirty="0" smtClean="0">
                <a:solidFill>
                  <a:srgbClr val="FF0000"/>
                </a:solidFill>
              </a:rPr>
              <a:t> ও </a:t>
            </a:r>
            <a:r>
              <a:rPr lang="en-US" sz="2400" b="1" dirty="0" err="1" smtClean="0">
                <a:solidFill>
                  <a:srgbClr val="FF0000"/>
                </a:solidFill>
              </a:rPr>
              <a:t>আচার-অনুষ্ঠানঃ</a:t>
            </a:r>
            <a:r>
              <a:rPr lang="en-US" sz="2400" b="1" dirty="0" smtClean="0">
                <a:solidFill>
                  <a:srgbClr val="FF0000"/>
                </a:solidFill>
              </a:rPr>
              <a:t> </a:t>
            </a:r>
            <a:r>
              <a:rPr lang="en-US" sz="2400" dirty="0" err="1" smtClean="0"/>
              <a:t>চাকমাদের</a:t>
            </a:r>
            <a:r>
              <a:rPr lang="en-US" sz="2400" dirty="0" smtClean="0"/>
              <a:t> </a:t>
            </a:r>
            <a:r>
              <a:rPr lang="en-US" sz="2400" dirty="0" err="1" smtClean="0"/>
              <a:t>সবচেয়ে</a:t>
            </a:r>
            <a:r>
              <a:rPr lang="en-US" sz="2400" dirty="0" smtClean="0"/>
              <a:t> </a:t>
            </a:r>
            <a:r>
              <a:rPr lang="en-US" sz="2400" dirty="0" err="1" smtClean="0"/>
              <a:t>বড়</a:t>
            </a:r>
            <a:r>
              <a:rPr lang="en-US" sz="2400" dirty="0" smtClean="0"/>
              <a:t> </a:t>
            </a:r>
            <a:r>
              <a:rPr lang="en-US" sz="2400" dirty="0" err="1" smtClean="0"/>
              <a:t>সামাজিক</a:t>
            </a:r>
            <a:r>
              <a:rPr lang="en-US" sz="2400" dirty="0" smtClean="0"/>
              <a:t> </a:t>
            </a:r>
            <a:r>
              <a:rPr lang="en-US" sz="2400" dirty="0" err="1" smtClean="0"/>
              <a:t>উৎসব</a:t>
            </a:r>
            <a:r>
              <a:rPr lang="en-US" sz="2400" dirty="0" smtClean="0"/>
              <a:t> </a:t>
            </a:r>
            <a:r>
              <a:rPr lang="en-US" sz="2400" dirty="0" err="1" smtClean="0"/>
              <a:t>হলো</a:t>
            </a:r>
            <a:r>
              <a:rPr lang="en-US" sz="2400" dirty="0" smtClean="0"/>
              <a:t> </a:t>
            </a:r>
            <a:r>
              <a:rPr lang="en-US" sz="2400" dirty="0" err="1" smtClean="0"/>
              <a:t>বিজু</a:t>
            </a:r>
            <a:r>
              <a:rPr lang="en-US" sz="2400" dirty="0" smtClean="0"/>
              <a:t> উ</a:t>
            </a:r>
            <a:r>
              <a:rPr lang="bn-IN" sz="2400" dirty="0" smtClean="0"/>
              <a:t>ৎ</a:t>
            </a:r>
            <a:r>
              <a:rPr lang="en-US" sz="2400" dirty="0" err="1" smtClean="0"/>
              <a:t>সব।নব্বর্ষ</a:t>
            </a:r>
            <a:r>
              <a:rPr lang="en-US" sz="2400" dirty="0" smtClean="0"/>
              <a:t> </a:t>
            </a:r>
            <a:r>
              <a:rPr lang="en-US" sz="2400" dirty="0" err="1" smtClean="0"/>
              <a:t>উপলক্ষে</a:t>
            </a:r>
            <a:r>
              <a:rPr lang="en-US" sz="2400" dirty="0" smtClean="0"/>
              <a:t> এ উ</a:t>
            </a:r>
            <a:r>
              <a:rPr lang="bn-IN" sz="2400" dirty="0" smtClean="0"/>
              <a:t>ৎ</a:t>
            </a:r>
            <a:r>
              <a:rPr lang="en-US" sz="2400" dirty="0" err="1" smtClean="0"/>
              <a:t>সব</a:t>
            </a:r>
            <a:r>
              <a:rPr lang="en-US" sz="2400" dirty="0" smtClean="0"/>
              <a:t> </a:t>
            </a:r>
            <a:r>
              <a:rPr lang="en-US" sz="2400" dirty="0" err="1" smtClean="0"/>
              <a:t>চৈত্রের</a:t>
            </a:r>
            <a:r>
              <a:rPr lang="en-US" sz="2400" dirty="0" smtClean="0"/>
              <a:t> </a:t>
            </a:r>
            <a:r>
              <a:rPr lang="en-US" sz="2400" dirty="0" err="1" smtClean="0"/>
              <a:t>শেষ</a:t>
            </a:r>
            <a:r>
              <a:rPr lang="en-US" sz="2400" dirty="0" smtClean="0"/>
              <a:t> </a:t>
            </a:r>
            <a:r>
              <a:rPr lang="en-US" sz="2400" dirty="0" err="1" smtClean="0"/>
              <a:t>দুই</a:t>
            </a:r>
            <a:r>
              <a:rPr lang="en-US" sz="2400" dirty="0" smtClean="0"/>
              <a:t> </a:t>
            </a:r>
            <a:r>
              <a:rPr lang="en-US" sz="2400" dirty="0" err="1" smtClean="0"/>
              <a:t>দিন</a:t>
            </a:r>
            <a:r>
              <a:rPr lang="en-US" sz="2400" dirty="0" smtClean="0"/>
              <a:t> </a:t>
            </a:r>
            <a:r>
              <a:rPr lang="en-US" sz="2400" dirty="0" err="1" smtClean="0"/>
              <a:t>ওবৈশাখের</a:t>
            </a:r>
            <a:r>
              <a:rPr lang="en-US" sz="2400" dirty="0" smtClean="0"/>
              <a:t> </a:t>
            </a:r>
            <a:r>
              <a:rPr lang="en-US" sz="2400" dirty="0" err="1" smtClean="0"/>
              <a:t>প্রথম</a:t>
            </a:r>
            <a:r>
              <a:rPr lang="en-US" sz="2400" dirty="0" smtClean="0"/>
              <a:t> </a:t>
            </a:r>
            <a:r>
              <a:rPr lang="en-US" sz="2400" dirty="0" err="1" smtClean="0"/>
              <a:t>দিনে</a:t>
            </a:r>
            <a:r>
              <a:rPr lang="en-US" sz="2400" dirty="0" smtClean="0"/>
              <a:t> এ </a:t>
            </a:r>
            <a:r>
              <a:rPr lang="en-US" sz="2400" dirty="0" err="1" smtClean="0"/>
              <a:t>তিন</a:t>
            </a:r>
            <a:r>
              <a:rPr lang="en-US" sz="2400" dirty="0" smtClean="0"/>
              <a:t> </a:t>
            </a:r>
            <a:r>
              <a:rPr lang="en-US" sz="2400" dirty="0" err="1" smtClean="0"/>
              <a:t>দিন</a:t>
            </a:r>
            <a:r>
              <a:rPr lang="en-US" sz="2400" dirty="0" smtClean="0"/>
              <a:t> </a:t>
            </a:r>
            <a:r>
              <a:rPr lang="en-US" sz="2400" dirty="0" err="1" smtClean="0"/>
              <a:t>পালন</a:t>
            </a:r>
            <a:r>
              <a:rPr lang="en-US" sz="2400" dirty="0" smtClean="0"/>
              <a:t> </a:t>
            </a:r>
            <a:r>
              <a:rPr lang="en-US" sz="2400" dirty="0" err="1" smtClean="0"/>
              <a:t>করা</a:t>
            </a:r>
            <a:r>
              <a:rPr lang="en-US" sz="2400" dirty="0" smtClean="0"/>
              <a:t> </a:t>
            </a:r>
            <a:r>
              <a:rPr lang="en-US" sz="2400" dirty="0" err="1" smtClean="0"/>
              <a:t>হয়।প্রথম</a:t>
            </a:r>
            <a:r>
              <a:rPr lang="en-US" sz="2400" dirty="0" smtClean="0"/>
              <a:t> </a:t>
            </a:r>
            <a:r>
              <a:rPr lang="en-US" sz="2400" dirty="0" err="1" smtClean="0"/>
              <a:t>দিন</a:t>
            </a:r>
            <a:r>
              <a:rPr lang="en-US" sz="2400" dirty="0" smtClean="0"/>
              <a:t> “</a:t>
            </a:r>
            <a:r>
              <a:rPr lang="en-US" sz="2400" dirty="0" err="1" smtClean="0"/>
              <a:t>ফুলবিজু</a:t>
            </a:r>
            <a:r>
              <a:rPr lang="en-US" sz="2400" dirty="0" smtClean="0"/>
              <a:t>”,</a:t>
            </a:r>
            <a:r>
              <a:rPr lang="en-US" sz="2400" dirty="0" err="1" smtClean="0"/>
              <a:t>দ্বিতীয়</a:t>
            </a:r>
            <a:r>
              <a:rPr lang="en-US" sz="2400" dirty="0" smtClean="0"/>
              <a:t> </a:t>
            </a:r>
            <a:r>
              <a:rPr lang="en-US" sz="2400" dirty="0" err="1" smtClean="0"/>
              <a:t>দিন</a:t>
            </a:r>
            <a:r>
              <a:rPr lang="en-US" sz="2400" dirty="0" smtClean="0"/>
              <a:t> </a:t>
            </a:r>
            <a:r>
              <a:rPr lang="en-US" sz="2400" dirty="0" err="1" smtClean="0"/>
              <a:t>মুলবিজু</a:t>
            </a:r>
            <a:r>
              <a:rPr lang="en-US" sz="2400" dirty="0" smtClean="0"/>
              <a:t>,”</a:t>
            </a:r>
            <a:r>
              <a:rPr lang="en-US" sz="2400" dirty="0" err="1" smtClean="0"/>
              <a:t>এবং</a:t>
            </a:r>
            <a:r>
              <a:rPr lang="en-US" sz="2400" dirty="0" smtClean="0"/>
              <a:t> </a:t>
            </a:r>
            <a:r>
              <a:rPr lang="en-US" sz="2400" dirty="0" err="1" smtClean="0"/>
              <a:t>তৃতীয়</a:t>
            </a:r>
            <a:r>
              <a:rPr lang="en-US" sz="2400" dirty="0" smtClean="0"/>
              <a:t> </a:t>
            </a:r>
            <a:r>
              <a:rPr lang="en-US" sz="2400" dirty="0" err="1" smtClean="0"/>
              <a:t>দিন</a:t>
            </a:r>
            <a:r>
              <a:rPr lang="en-US" sz="2400" dirty="0" smtClean="0"/>
              <a:t> “</a:t>
            </a:r>
            <a:r>
              <a:rPr lang="en-US" sz="2400" dirty="0" err="1" smtClean="0"/>
              <a:t>নুত্তবছর</a:t>
            </a:r>
            <a:r>
              <a:rPr lang="en-US" sz="2400" dirty="0" smtClean="0"/>
              <a:t> </a:t>
            </a:r>
            <a:r>
              <a:rPr lang="en-US" sz="2400" dirty="0" err="1" smtClean="0"/>
              <a:t>বা</a:t>
            </a:r>
            <a:r>
              <a:rPr lang="en-US" sz="2400" dirty="0" smtClean="0"/>
              <a:t> “</a:t>
            </a:r>
            <a:r>
              <a:rPr lang="en-US" sz="2400" dirty="0" err="1" smtClean="0"/>
              <a:t>গোজ্যাপোজ্যা”উ</a:t>
            </a:r>
            <a:r>
              <a:rPr lang="bn-IN" sz="2400" dirty="0" smtClean="0"/>
              <a:t>ৎ</a:t>
            </a:r>
            <a:r>
              <a:rPr lang="en-US" sz="2400" dirty="0" err="1" smtClean="0"/>
              <a:t>সব</a:t>
            </a:r>
            <a:r>
              <a:rPr lang="en-US" sz="2400" dirty="0" smtClean="0"/>
              <a:t> </a:t>
            </a:r>
            <a:r>
              <a:rPr lang="en-US" sz="2400" dirty="0" err="1" smtClean="0"/>
              <a:t>পালন</a:t>
            </a:r>
            <a:r>
              <a:rPr lang="en-US" sz="2400" dirty="0" smtClean="0"/>
              <a:t> </a:t>
            </a:r>
            <a:r>
              <a:rPr lang="en-US" sz="2400" dirty="0" err="1" smtClean="0"/>
              <a:t>করা</a:t>
            </a:r>
            <a:r>
              <a:rPr lang="en-US" sz="2400" dirty="0" smtClean="0"/>
              <a:t> </a:t>
            </a:r>
            <a:r>
              <a:rPr lang="en-US" sz="2400" dirty="0" err="1" smtClean="0"/>
              <a:t>হয়</a:t>
            </a:r>
            <a:r>
              <a:rPr lang="en-US" sz="2400" dirty="0" smtClean="0"/>
              <a:t>।</a:t>
            </a:r>
          </a:p>
          <a:p>
            <a:pPr marL="0" indent="0" algn="just">
              <a:buNone/>
            </a:pPr>
            <a:r>
              <a:rPr lang="bn-IN" sz="2400" dirty="0" smtClean="0"/>
              <a:t>	</a:t>
            </a:r>
            <a:r>
              <a:rPr lang="en-US" sz="2400" dirty="0" err="1" smtClean="0"/>
              <a:t>ফুল</a:t>
            </a:r>
            <a:r>
              <a:rPr lang="en-US" sz="2400" dirty="0" smtClean="0"/>
              <a:t> </a:t>
            </a:r>
            <a:r>
              <a:rPr lang="en-US" sz="2400" dirty="0" err="1" smtClean="0"/>
              <a:t>বিজুর</a:t>
            </a:r>
            <a:r>
              <a:rPr lang="en-US" sz="2400" dirty="0" smtClean="0"/>
              <a:t> </a:t>
            </a:r>
            <a:r>
              <a:rPr lang="en-US" sz="2400" dirty="0" err="1" smtClean="0"/>
              <a:t>দিন</a:t>
            </a:r>
            <a:r>
              <a:rPr lang="en-US" sz="2400" dirty="0" smtClean="0"/>
              <a:t> </a:t>
            </a:r>
            <a:r>
              <a:rPr lang="en-US" sz="2400" dirty="0" err="1" smtClean="0"/>
              <a:t>ঘরদুয়ার</a:t>
            </a:r>
            <a:r>
              <a:rPr lang="en-US" sz="2400" dirty="0" smtClean="0"/>
              <a:t> </a:t>
            </a:r>
            <a:r>
              <a:rPr lang="en-US" sz="2400" dirty="0" err="1" smtClean="0"/>
              <a:t>পরিস্কার</a:t>
            </a:r>
            <a:r>
              <a:rPr lang="en-US" sz="2400" dirty="0" smtClean="0"/>
              <a:t> </a:t>
            </a:r>
            <a:r>
              <a:rPr lang="en-US" sz="2400" dirty="0" err="1" smtClean="0"/>
              <a:t>করা,ফুল</a:t>
            </a:r>
            <a:r>
              <a:rPr lang="en-US" sz="2400" dirty="0" smtClean="0"/>
              <a:t> </a:t>
            </a:r>
            <a:r>
              <a:rPr lang="en-US" sz="2400" dirty="0" err="1" smtClean="0"/>
              <a:t>দিয়ে</a:t>
            </a:r>
            <a:r>
              <a:rPr lang="en-US" sz="2400" dirty="0" smtClean="0"/>
              <a:t> </a:t>
            </a:r>
            <a:r>
              <a:rPr lang="en-US" sz="2400" dirty="0" err="1" smtClean="0"/>
              <a:t>ঘর</a:t>
            </a:r>
            <a:r>
              <a:rPr lang="en-US" sz="2400" dirty="0" smtClean="0"/>
              <a:t> </a:t>
            </a:r>
            <a:r>
              <a:rPr lang="en-US" sz="2400" dirty="0" err="1" smtClean="0"/>
              <a:t>সাজানো</a:t>
            </a:r>
            <a:r>
              <a:rPr lang="en-US" sz="2400" dirty="0" smtClean="0"/>
              <a:t> </a:t>
            </a:r>
            <a:r>
              <a:rPr lang="en-US" sz="2400" dirty="0" err="1" smtClean="0"/>
              <a:t>দেবতার</a:t>
            </a:r>
            <a:r>
              <a:rPr lang="en-US" sz="2400" dirty="0" smtClean="0"/>
              <a:t> </a:t>
            </a:r>
            <a:r>
              <a:rPr lang="en-US" sz="2400" dirty="0" err="1" smtClean="0"/>
              <a:t>উদ্দেশে</a:t>
            </a:r>
            <a:r>
              <a:rPr lang="en-US" sz="2400" dirty="0" smtClean="0"/>
              <a:t> </a:t>
            </a:r>
            <a:r>
              <a:rPr lang="en-US" sz="2400" dirty="0" err="1" smtClean="0"/>
              <a:t>নদীতে</a:t>
            </a:r>
            <a:r>
              <a:rPr lang="en-US" sz="2400" dirty="0" smtClean="0"/>
              <a:t> </a:t>
            </a:r>
            <a:r>
              <a:rPr lang="en-US" sz="2400" dirty="0" err="1" smtClean="0"/>
              <a:t>ফুল</a:t>
            </a:r>
            <a:r>
              <a:rPr lang="en-US" sz="2400" dirty="0" smtClean="0"/>
              <a:t> </a:t>
            </a:r>
            <a:r>
              <a:rPr lang="en-US" sz="2400" dirty="0" err="1" smtClean="0"/>
              <a:t>ভাসানো</a:t>
            </a:r>
            <a:r>
              <a:rPr lang="en-US" sz="2400" dirty="0" smtClean="0"/>
              <a:t> </a:t>
            </a:r>
            <a:r>
              <a:rPr lang="en-US" sz="2400" dirty="0" err="1" smtClean="0"/>
              <a:t>এবংনদী</a:t>
            </a:r>
            <a:r>
              <a:rPr lang="en-US" sz="2400" dirty="0" smtClean="0"/>
              <a:t> </a:t>
            </a:r>
            <a:r>
              <a:rPr lang="en-US" sz="2400" dirty="0" err="1" smtClean="0"/>
              <a:t>তীরে</a:t>
            </a:r>
            <a:r>
              <a:rPr lang="en-US" sz="2400" dirty="0" smtClean="0"/>
              <a:t> </a:t>
            </a:r>
            <a:r>
              <a:rPr lang="en-US" sz="2400" dirty="0" err="1" smtClean="0"/>
              <a:t>মোমবাতি</a:t>
            </a:r>
            <a:r>
              <a:rPr lang="en-US" sz="2400" dirty="0" smtClean="0"/>
              <a:t> </a:t>
            </a:r>
            <a:r>
              <a:rPr lang="en-US" sz="2400" dirty="0" err="1" smtClean="0"/>
              <a:t>জ্বালানো</a:t>
            </a:r>
            <a:r>
              <a:rPr lang="en-US" sz="2400" dirty="0" smtClean="0"/>
              <a:t> </a:t>
            </a:r>
            <a:r>
              <a:rPr lang="en-US" sz="2400" dirty="0" err="1" smtClean="0"/>
              <a:t>হয়।মন্দিরে</a:t>
            </a:r>
            <a:r>
              <a:rPr lang="en-US" sz="2400" dirty="0" smtClean="0"/>
              <a:t> </a:t>
            </a:r>
            <a:r>
              <a:rPr lang="en-US" sz="2400" dirty="0" err="1" smtClean="0"/>
              <a:t>সকলের</a:t>
            </a:r>
            <a:r>
              <a:rPr lang="en-US" sz="2400" dirty="0" smtClean="0"/>
              <a:t> </a:t>
            </a:r>
            <a:r>
              <a:rPr lang="en-US" sz="2400" dirty="0" err="1" smtClean="0"/>
              <a:t>মঙ্গলের</a:t>
            </a:r>
            <a:r>
              <a:rPr lang="en-US" sz="2400" dirty="0" smtClean="0"/>
              <a:t> </a:t>
            </a:r>
            <a:r>
              <a:rPr lang="en-US" sz="2400" dirty="0" err="1" smtClean="0"/>
              <a:t>জন্য</a:t>
            </a:r>
            <a:r>
              <a:rPr lang="en-US" sz="2400" dirty="0" smtClean="0"/>
              <a:t> </a:t>
            </a:r>
            <a:r>
              <a:rPr lang="en-US" sz="2400" dirty="0" err="1" smtClean="0"/>
              <a:t>প্রার্থনা</a:t>
            </a:r>
            <a:r>
              <a:rPr lang="en-US" sz="2400" dirty="0" smtClean="0"/>
              <a:t> </a:t>
            </a:r>
            <a:r>
              <a:rPr lang="en-US" sz="2400" dirty="0" err="1" smtClean="0"/>
              <a:t>করা</a:t>
            </a:r>
            <a:r>
              <a:rPr lang="en-US" sz="2400" dirty="0" smtClean="0"/>
              <a:t> </a:t>
            </a:r>
            <a:r>
              <a:rPr lang="en-US" sz="2400" dirty="0" err="1" smtClean="0"/>
              <a:t>হয়</a:t>
            </a:r>
            <a:r>
              <a:rPr lang="en-US" sz="2400" dirty="0" smtClean="0"/>
              <a:t>।</a:t>
            </a:r>
          </a:p>
          <a:p>
            <a:pPr marL="0" indent="0" algn="just">
              <a:buNone/>
            </a:pPr>
            <a:r>
              <a:rPr lang="bn-IN" sz="2400" dirty="0" smtClean="0"/>
              <a:t>	</a:t>
            </a:r>
            <a:r>
              <a:rPr lang="en-US" sz="2400" dirty="0" err="1" smtClean="0"/>
              <a:t>মুলবিজুর</a:t>
            </a:r>
            <a:r>
              <a:rPr lang="en-US" sz="2400" dirty="0" smtClean="0"/>
              <a:t> </a:t>
            </a:r>
            <a:r>
              <a:rPr lang="en-US" sz="2400" dirty="0" err="1" smtClean="0"/>
              <a:t>দিন</a:t>
            </a:r>
            <a:r>
              <a:rPr lang="en-US" sz="2400" dirty="0" smtClean="0"/>
              <a:t> </a:t>
            </a:r>
            <a:r>
              <a:rPr lang="en-US" sz="2400" dirty="0" err="1" smtClean="0"/>
              <a:t>ঐতিহ্যবাহী</a:t>
            </a:r>
            <a:r>
              <a:rPr lang="en-US" sz="2400" dirty="0" smtClean="0"/>
              <a:t> </a:t>
            </a:r>
            <a:r>
              <a:rPr lang="en-US" sz="2400" dirty="0" err="1" smtClean="0"/>
              <a:t>খাবার,পিঠা-পুলি,ফল-মুল</a:t>
            </a:r>
            <a:r>
              <a:rPr lang="en-US" sz="2400" dirty="0" smtClean="0"/>
              <a:t> ও </a:t>
            </a:r>
            <a:r>
              <a:rPr lang="en-US" sz="2400" dirty="0" err="1" smtClean="0"/>
              <a:t>পাণীয়ের</a:t>
            </a:r>
            <a:r>
              <a:rPr lang="en-US" sz="2400" dirty="0" smtClean="0"/>
              <a:t> </a:t>
            </a:r>
            <a:r>
              <a:rPr lang="en-US" sz="2400" dirty="0" err="1" smtClean="0"/>
              <a:t>আয়োজন</a:t>
            </a:r>
            <a:r>
              <a:rPr lang="en-US" sz="2400" dirty="0" smtClean="0"/>
              <a:t> </a:t>
            </a:r>
            <a:r>
              <a:rPr lang="en-US" sz="2400" dirty="0" err="1" smtClean="0"/>
              <a:t>করা</a:t>
            </a:r>
            <a:r>
              <a:rPr lang="en-US" sz="2400" dirty="0" smtClean="0"/>
              <a:t> </a:t>
            </a:r>
            <a:r>
              <a:rPr lang="en-US" sz="2400" dirty="0" err="1" smtClean="0"/>
              <a:t>হয়।অতিথীদের</a:t>
            </a:r>
            <a:r>
              <a:rPr lang="en-US" sz="2400" dirty="0" smtClean="0"/>
              <a:t> </a:t>
            </a:r>
            <a:r>
              <a:rPr lang="en-US" sz="2400" dirty="0" err="1" smtClean="0"/>
              <a:t>খাওয়ানো</a:t>
            </a:r>
            <a:r>
              <a:rPr lang="en-US" sz="2400" dirty="0" smtClean="0"/>
              <a:t> </a:t>
            </a:r>
            <a:r>
              <a:rPr lang="en-US" sz="2400" dirty="0" err="1" smtClean="0"/>
              <a:t>হয়</a:t>
            </a:r>
            <a:r>
              <a:rPr lang="en-US" sz="2400" dirty="0" smtClean="0"/>
              <a:t>। </a:t>
            </a:r>
            <a:r>
              <a:rPr lang="en-US" sz="2400" dirty="0" err="1" smtClean="0"/>
              <a:t>গোজ্যাপাজ্যার</a:t>
            </a:r>
            <a:r>
              <a:rPr lang="en-US" sz="2400" dirty="0" smtClean="0"/>
              <a:t> </a:t>
            </a:r>
            <a:r>
              <a:rPr lang="en-US" sz="2400" dirty="0" err="1" smtClean="0"/>
              <a:t>দিন</a:t>
            </a:r>
            <a:r>
              <a:rPr lang="en-US" sz="2400" dirty="0" smtClean="0"/>
              <a:t> </a:t>
            </a:r>
            <a:r>
              <a:rPr lang="en-US" sz="2400" dirty="0" err="1" smtClean="0"/>
              <a:t>ধর্মীয়</a:t>
            </a:r>
            <a:r>
              <a:rPr lang="en-US" sz="2400" dirty="0" smtClean="0"/>
              <a:t> </a:t>
            </a:r>
            <a:r>
              <a:rPr lang="en-US" sz="2400" dirty="0" err="1" smtClean="0"/>
              <a:t>আচার-অনুষ্ঠানের</a:t>
            </a:r>
            <a:r>
              <a:rPr lang="en-US" sz="2400" dirty="0" smtClean="0"/>
              <a:t> </a:t>
            </a:r>
            <a:r>
              <a:rPr lang="en-US" sz="2400" dirty="0" err="1" smtClean="0"/>
              <a:t>মধ্যদিয়ে</a:t>
            </a:r>
            <a:r>
              <a:rPr lang="en-US" sz="2400" dirty="0" smtClean="0"/>
              <a:t> </a:t>
            </a:r>
            <a:r>
              <a:rPr lang="en-US" sz="2400" dirty="0" err="1" smtClean="0"/>
              <a:t>পালিত</a:t>
            </a:r>
            <a:r>
              <a:rPr lang="en-US" sz="2400" dirty="0" smtClean="0"/>
              <a:t> </a:t>
            </a:r>
            <a:r>
              <a:rPr lang="en-US" sz="2400" dirty="0" err="1" smtClean="0"/>
              <a:t>হয়।মঙ্গল</a:t>
            </a:r>
            <a:r>
              <a:rPr lang="en-US" sz="2400" dirty="0" smtClean="0"/>
              <a:t> </a:t>
            </a:r>
            <a:r>
              <a:rPr lang="en-US" sz="2400" dirty="0" err="1" smtClean="0"/>
              <a:t>সুত্র</a:t>
            </a:r>
            <a:r>
              <a:rPr lang="en-US" sz="2400" dirty="0" smtClean="0"/>
              <a:t> </a:t>
            </a:r>
            <a:r>
              <a:rPr lang="en-US" sz="2400" dirty="0" err="1" smtClean="0"/>
              <a:t>শ্রবণ</a:t>
            </a:r>
            <a:r>
              <a:rPr lang="en-US" sz="2400" dirty="0" smtClean="0"/>
              <a:t> </a:t>
            </a:r>
            <a:r>
              <a:rPr lang="en-US" sz="2400" dirty="0" err="1" smtClean="0"/>
              <a:t>করে</a:t>
            </a:r>
            <a:r>
              <a:rPr lang="en-US" sz="2400" dirty="0" smtClean="0"/>
              <a:t> </a:t>
            </a:r>
            <a:r>
              <a:rPr lang="en-US" sz="2400" dirty="0" err="1" smtClean="0"/>
              <a:t>যাতে</a:t>
            </a:r>
            <a:r>
              <a:rPr lang="en-US" sz="2400" dirty="0" smtClean="0"/>
              <a:t> </a:t>
            </a:r>
            <a:r>
              <a:rPr lang="en-US" sz="2400" dirty="0" err="1" smtClean="0"/>
              <a:t>নতুন</a:t>
            </a:r>
            <a:r>
              <a:rPr lang="en-US" sz="2400" dirty="0" smtClean="0"/>
              <a:t> </a:t>
            </a:r>
            <a:r>
              <a:rPr lang="en-US" sz="2400" dirty="0" err="1" smtClean="0"/>
              <a:t>বছরটি</a:t>
            </a:r>
            <a:r>
              <a:rPr lang="en-US" sz="2400" dirty="0" smtClean="0"/>
              <a:t> </a:t>
            </a:r>
            <a:r>
              <a:rPr lang="en-US" sz="2400" dirty="0" err="1" smtClean="0"/>
              <a:t>ভালভাবে</a:t>
            </a:r>
            <a:r>
              <a:rPr lang="en-US" sz="2400" dirty="0" smtClean="0"/>
              <a:t> </a:t>
            </a:r>
            <a:r>
              <a:rPr lang="en-US" sz="2400" dirty="0" err="1" smtClean="0"/>
              <a:t>কাটে।এ</a:t>
            </a:r>
            <a:r>
              <a:rPr lang="en-US" sz="2400" dirty="0" smtClean="0"/>
              <a:t> </a:t>
            </a:r>
            <a:r>
              <a:rPr lang="en-US" sz="2400" dirty="0" err="1" smtClean="0"/>
              <a:t>অঞ্চলে</a:t>
            </a:r>
            <a:r>
              <a:rPr lang="en-US" sz="2400" dirty="0" smtClean="0"/>
              <a:t> </a:t>
            </a:r>
            <a:r>
              <a:rPr lang="en-US" sz="2400" dirty="0" err="1" smtClean="0"/>
              <a:t>চাকমাদের</a:t>
            </a:r>
            <a:r>
              <a:rPr lang="en-US" sz="2400" dirty="0" smtClean="0"/>
              <a:t> </a:t>
            </a:r>
            <a:r>
              <a:rPr lang="en-US" sz="2400" dirty="0" err="1" smtClean="0"/>
              <a:t>পাশাপাশি</a:t>
            </a:r>
            <a:r>
              <a:rPr lang="en-US" sz="2400" dirty="0" smtClean="0"/>
              <a:t> </a:t>
            </a:r>
            <a:r>
              <a:rPr lang="en-US" sz="2400" dirty="0" err="1" smtClean="0"/>
              <a:t>ত্রিপুরা</a:t>
            </a:r>
            <a:r>
              <a:rPr lang="en-US" sz="2400" dirty="0" smtClean="0"/>
              <a:t> ও </a:t>
            </a:r>
            <a:r>
              <a:rPr lang="en-US" sz="2400" dirty="0" err="1" smtClean="0"/>
              <a:t>মারমারাও</a:t>
            </a:r>
            <a:r>
              <a:rPr lang="en-US" sz="2400" dirty="0" smtClean="0"/>
              <a:t> </a:t>
            </a:r>
            <a:r>
              <a:rPr lang="en-US" sz="2400" dirty="0" err="1" smtClean="0"/>
              <a:t>নব্বর্ষ</a:t>
            </a:r>
            <a:r>
              <a:rPr lang="en-US" sz="2400" dirty="0" smtClean="0"/>
              <a:t>  </a:t>
            </a:r>
            <a:r>
              <a:rPr lang="en-US" sz="2400" dirty="0" err="1" smtClean="0"/>
              <a:t>পালনে</a:t>
            </a:r>
            <a:r>
              <a:rPr lang="en-US" sz="2400" dirty="0" smtClean="0"/>
              <a:t> </a:t>
            </a:r>
            <a:r>
              <a:rPr lang="en-US" sz="2400" dirty="0" err="1" smtClean="0"/>
              <a:t>যোগ</a:t>
            </a:r>
            <a:r>
              <a:rPr lang="en-US" sz="2400" dirty="0" smtClean="0"/>
              <a:t> </a:t>
            </a:r>
            <a:r>
              <a:rPr lang="en-US" sz="2400" dirty="0" err="1" smtClean="0"/>
              <a:t>দেয়।এ</a:t>
            </a:r>
            <a:r>
              <a:rPr lang="en-US" sz="2400" dirty="0" smtClean="0"/>
              <a:t> </a:t>
            </a:r>
            <a:r>
              <a:rPr lang="en-US" sz="2400" dirty="0" err="1" smtClean="0"/>
              <a:t>তিন</a:t>
            </a:r>
            <a:r>
              <a:rPr lang="en-US" sz="2400" dirty="0" smtClean="0"/>
              <a:t> </a:t>
            </a:r>
            <a:r>
              <a:rPr lang="en-US" sz="2400" dirty="0" err="1" smtClean="0"/>
              <a:t>সম্প্রদায়ের</a:t>
            </a:r>
            <a:r>
              <a:rPr lang="en-US" sz="2400" dirty="0" smtClean="0"/>
              <a:t> </a:t>
            </a:r>
            <a:r>
              <a:rPr lang="en-US" sz="2400" dirty="0" err="1" smtClean="0"/>
              <a:t>নিজ</a:t>
            </a:r>
            <a:r>
              <a:rPr lang="en-US" sz="2400" dirty="0" smtClean="0"/>
              <a:t> </a:t>
            </a:r>
            <a:r>
              <a:rPr lang="en-US" sz="2400" dirty="0" err="1" smtClean="0"/>
              <a:t>নিজ</a:t>
            </a:r>
            <a:r>
              <a:rPr lang="en-US" sz="2400" dirty="0" smtClean="0"/>
              <a:t> উ</a:t>
            </a:r>
            <a:r>
              <a:rPr lang="bn-IN" sz="2400" dirty="0" smtClean="0"/>
              <a:t>ৎ</a:t>
            </a:r>
            <a:r>
              <a:rPr lang="en-US" sz="2400" dirty="0" err="1" smtClean="0"/>
              <a:t>সবের</a:t>
            </a:r>
            <a:r>
              <a:rPr lang="en-US" sz="2400" dirty="0" smtClean="0"/>
              <a:t> </a:t>
            </a:r>
            <a:r>
              <a:rPr lang="en-US" sz="2400" dirty="0" err="1" smtClean="0"/>
              <a:t>আদ্যক্ষর</a:t>
            </a:r>
            <a:r>
              <a:rPr lang="en-US" sz="2400" dirty="0" smtClean="0"/>
              <a:t> </a:t>
            </a:r>
            <a:r>
              <a:rPr lang="en-US" sz="2400" dirty="0" err="1" smtClean="0"/>
              <a:t>নিয়ে</a:t>
            </a:r>
            <a:r>
              <a:rPr lang="en-US" sz="2400" dirty="0" smtClean="0"/>
              <a:t> “</a:t>
            </a:r>
            <a:r>
              <a:rPr lang="en-US" sz="2400" dirty="0" err="1" smtClean="0"/>
              <a:t>বৈসাবী”নামে</a:t>
            </a:r>
            <a:r>
              <a:rPr lang="en-US" sz="2400" dirty="0" smtClean="0"/>
              <a:t> এ উ</a:t>
            </a:r>
            <a:r>
              <a:rPr lang="bn-IN" sz="2400" dirty="0" smtClean="0"/>
              <a:t>ৎ</a:t>
            </a:r>
            <a:r>
              <a:rPr lang="en-US" sz="2400" dirty="0" err="1" smtClean="0"/>
              <a:t>সব</a:t>
            </a:r>
            <a:r>
              <a:rPr lang="en-US" sz="2400" dirty="0" smtClean="0"/>
              <a:t> </a:t>
            </a:r>
            <a:r>
              <a:rPr lang="en-US" sz="2400" dirty="0" err="1" smtClean="0"/>
              <a:t>পালিত</a:t>
            </a:r>
            <a:r>
              <a:rPr lang="en-US" sz="2400" dirty="0" smtClean="0"/>
              <a:t> </a:t>
            </a:r>
            <a:r>
              <a:rPr lang="en-US" sz="2400" dirty="0" err="1" smtClean="0"/>
              <a:t>হয়ে</a:t>
            </a:r>
            <a:r>
              <a:rPr lang="en-US" sz="2400" dirty="0" smtClean="0"/>
              <a:t> </a:t>
            </a:r>
            <a:r>
              <a:rPr lang="en-US" sz="2400" dirty="0" err="1" smtClean="0"/>
              <a:t>থাকে</a:t>
            </a:r>
            <a:r>
              <a:rPr lang="en-US" sz="2400" dirty="0" smtClean="0"/>
              <a:t>।</a:t>
            </a:r>
          </a:p>
          <a:p>
            <a:pPr marL="0" indent="0" algn="just">
              <a:buNone/>
            </a:pPr>
            <a:r>
              <a:rPr lang="bn-IN" sz="2400" dirty="0" smtClean="0"/>
              <a:t>	</a:t>
            </a:r>
            <a:r>
              <a:rPr lang="en-US" sz="2400" dirty="0" err="1" smtClean="0"/>
              <a:t>আষাঢ়</a:t>
            </a:r>
            <a:r>
              <a:rPr lang="en-US" sz="2400" dirty="0" smtClean="0"/>
              <a:t> </a:t>
            </a:r>
            <a:r>
              <a:rPr lang="en-US" sz="2400" dirty="0" err="1" smtClean="0"/>
              <a:t>মাসের</a:t>
            </a:r>
            <a:r>
              <a:rPr lang="en-US" sz="2400" dirty="0" smtClean="0"/>
              <a:t> ৭ </a:t>
            </a:r>
            <a:r>
              <a:rPr lang="en-US" sz="2400" dirty="0" err="1" smtClean="0"/>
              <a:t>তারিখে</a:t>
            </a:r>
            <a:r>
              <a:rPr lang="en-US" sz="2400" dirty="0" smtClean="0"/>
              <a:t> </a:t>
            </a:r>
            <a:r>
              <a:rPr lang="en-US" sz="2400" dirty="0" err="1" smtClean="0"/>
              <a:t>জলবিজু</a:t>
            </a:r>
            <a:r>
              <a:rPr lang="en-US" sz="2400" dirty="0" smtClean="0"/>
              <a:t>”(</a:t>
            </a:r>
            <a:r>
              <a:rPr lang="en-US" sz="2400" dirty="0" err="1" smtClean="0"/>
              <a:t>হালপালোনী</a:t>
            </a:r>
            <a:r>
              <a:rPr lang="en-US" sz="2400" dirty="0" smtClean="0"/>
              <a:t>)উ</a:t>
            </a:r>
            <a:r>
              <a:rPr lang="bn-IN" sz="2400" dirty="0" smtClean="0"/>
              <a:t>ৎ</a:t>
            </a:r>
            <a:r>
              <a:rPr lang="en-US" sz="2400" dirty="0" err="1" smtClean="0"/>
              <a:t>সব</a:t>
            </a:r>
            <a:r>
              <a:rPr lang="en-US" sz="2400" dirty="0" smtClean="0"/>
              <a:t> </a:t>
            </a:r>
            <a:r>
              <a:rPr lang="bn-IN" sz="2000" dirty="0" smtClean="0"/>
              <a:t>করে</a:t>
            </a:r>
            <a:r>
              <a:rPr lang="en-US" sz="2400" dirty="0" smtClean="0"/>
              <a:t>।এ উ</a:t>
            </a:r>
            <a:r>
              <a:rPr lang="bn-IN" sz="2400" dirty="0" smtClean="0"/>
              <a:t>ৎ</a:t>
            </a:r>
            <a:r>
              <a:rPr lang="en-US" sz="2400" dirty="0" err="1" smtClean="0"/>
              <a:t>সব</a:t>
            </a:r>
            <a:r>
              <a:rPr lang="en-US" sz="2400" dirty="0" smtClean="0"/>
              <a:t> </a:t>
            </a:r>
            <a:r>
              <a:rPr lang="en-US" sz="2400" dirty="0" err="1" smtClean="0"/>
              <a:t>হলো</a:t>
            </a:r>
            <a:r>
              <a:rPr lang="en-US" sz="2400" dirty="0" smtClean="0"/>
              <a:t> </a:t>
            </a:r>
            <a:r>
              <a:rPr lang="en-US" sz="2400" dirty="0" err="1" smtClean="0"/>
              <a:t>ফসলের</a:t>
            </a:r>
            <a:r>
              <a:rPr lang="en-US" sz="2400" dirty="0" smtClean="0"/>
              <a:t> </a:t>
            </a:r>
            <a:r>
              <a:rPr lang="en-US" sz="2400" dirty="0" err="1" smtClean="0"/>
              <a:t>দেবী</a:t>
            </a:r>
            <a:r>
              <a:rPr lang="en-US" sz="2400" dirty="0" smtClean="0"/>
              <a:t> “</a:t>
            </a:r>
            <a:r>
              <a:rPr lang="en-US" sz="2400" dirty="0" err="1" smtClean="0"/>
              <a:t>মালাকী-মা</a:t>
            </a:r>
            <a:r>
              <a:rPr lang="en-US" sz="2400" dirty="0" smtClean="0"/>
              <a:t>(</a:t>
            </a:r>
            <a:r>
              <a:rPr lang="en-US" sz="2400" dirty="0" err="1" smtClean="0"/>
              <a:t>মা-লক্ষী</a:t>
            </a:r>
            <a:r>
              <a:rPr lang="en-US" sz="2400" dirty="0" smtClean="0"/>
              <a:t>)-</a:t>
            </a:r>
            <a:r>
              <a:rPr lang="en-US" sz="2400" dirty="0" err="1" smtClean="0"/>
              <a:t>কে</a:t>
            </a:r>
            <a:r>
              <a:rPr lang="en-US" sz="2400" dirty="0" smtClean="0"/>
              <a:t> </a:t>
            </a:r>
            <a:r>
              <a:rPr lang="en-US" sz="2400" dirty="0" err="1" smtClean="0"/>
              <a:t>ভাত</a:t>
            </a:r>
            <a:r>
              <a:rPr lang="en-US" sz="2400" dirty="0" smtClean="0"/>
              <a:t> </a:t>
            </a:r>
            <a:r>
              <a:rPr lang="en-US" sz="2400" dirty="0" err="1" smtClean="0"/>
              <a:t>দেওয়া</a:t>
            </a:r>
            <a:r>
              <a:rPr lang="en-US" sz="2400" dirty="0" smtClean="0"/>
              <a:t> </a:t>
            </a:r>
            <a:r>
              <a:rPr lang="en-US" sz="2400" dirty="0" err="1" smtClean="0"/>
              <a:t>উপলক্ষে।ঐ</a:t>
            </a:r>
            <a:r>
              <a:rPr lang="en-US" sz="2400" dirty="0" smtClean="0"/>
              <a:t> </a:t>
            </a:r>
            <a:r>
              <a:rPr lang="en-US" sz="2400" dirty="0" err="1" smtClean="0"/>
              <a:t>ভাত-তরকারি</a:t>
            </a:r>
            <a:r>
              <a:rPr lang="en-US" sz="2400" dirty="0" smtClean="0"/>
              <a:t> </a:t>
            </a:r>
            <a:r>
              <a:rPr lang="en-US" sz="2400" dirty="0" err="1" smtClean="0"/>
              <a:t>পূজার</a:t>
            </a:r>
            <a:r>
              <a:rPr lang="en-US" sz="2400" dirty="0" smtClean="0"/>
              <a:t> </a:t>
            </a:r>
            <a:r>
              <a:rPr lang="en-US" sz="2400" dirty="0" err="1" smtClean="0"/>
              <a:t>পরে</a:t>
            </a:r>
            <a:r>
              <a:rPr lang="en-US" sz="2400" dirty="0" smtClean="0"/>
              <a:t> </a:t>
            </a:r>
            <a:r>
              <a:rPr lang="en-US" sz="2400" dirty="0" err="1" smtClean="0"/>
              <a:t>গৃহিনীরা</a:t>
            </a:r>
            <a:r>
              <a:rPr lang="en-US" sz="2400" dirty="0" smtClean="0"/>
              <a:t> </a:t>
            </a:r>
            <a:r>
              <a:rPr lang="en-US" sz="2400" dirty="0" err="1" smtClean="0"/>
              <a:t>খায়</a:t>
            </a:r>
            <a:r>
              <a:rPr lang="en-US" sz="2400" dirty="0" smtClean="0"/>
              <a:t> </a:t>
            </a:r>
            <a:r>
              <a:rPr lang="en-US" sz="2400" dirty="0" err="1" smtClean="0"/>
              <a:t>এবং</a:t>
            </a:r>
            <a:r>
              <a:rPr lang="en-US" sz="2400" dirty="0" smtClean="0"/>
              <a:t> </a:t>
            </a:r>
            <a:r>
              <a:rPr lang="en-US" sz="2400" dirty="0" err="1" smtClean="0"/>
              <a:t>মা</a:t>
            </a:r>
            <a:r>
              <a:rPr lang="en-US" sz="2400" dirty="0" smtClean="0"/>
              <a:t> </a:t>
            </a:r>
            <a:r>
              <a:rPr lang="en-US" sz="2400" dirty="0" err="1" smtClean="0"/>
              <a:t>লক্ষীর</a:t>
            </a:r>
            <a:r>
              <a:rPr lang="en-US" sz="2400" dirty="0" smtClean="0"/>
              <a:t> </a:t>
            </a:r>
            <a:r>
              <a:rPr lang="en-US" sz="2400" dirty="0" err="1" smtClean="0"/>
              <a:t>সন্মানে</a:t>
            </a:r>
            <a:r>
              <a:rPr lang="en-US" sz="2400" dirty="0" smtClean="0"/>
              <a:t> </a:t>
            </a:r>
            <a:r>
              <a:rPr lang="en-US" sz="2400" dirty="0" err="1" smtClean="0"/>
              <a:t>গরুকে</a:t>
            </a:r>
            <a:r>
              <a:rPr lang="en-US" sz="2400" dirty="0" smtClean="0"/>
              <a:t> </a:t>
            </a:r>
            <a:r>
              <a:rPr lang="en-US" sz="2400" dirty="0" err="1" smtClean="0"/>
              <a:t>হালচাষ</a:t>
            </a:r>
            <a:r>
              <a:rPr lang="en-US" sz="2400" dirty="0" smtClean="0"/>
              <a:t> </a:t>
            </a:r>
            <a:r>
              <a:rPr lang="en-US" sz="2400" dirty="0" err="1" smtClean="0"/>
              <a:t>থেকে</a:t>
            </a:r>
            <a:r>
              <a:rPr lang="en-US" sz="2400" dirty="0" smtClean="0"/>
              <a:t> </a:t>
            </a:r>
            <a:r>
              <a:rPr lang="en-US" sz="2400" dirty="0" err="1" smtClean="0"/>
              <a:t>মুক্তি</a:t>
            </a:r>
            <a:r>
              <a:rPr lang="en-US" sz="2400" dirty="0" smtClean="0"/>
              <a:t> </a:t>
            </a:r>
            <a:r>
              <a:rPr lang="en-US" sz="2400" dirty="0" err="1" smtClean="0"/>
              <a:t>দেয়া</a:t>
            </a:r>
            <a:r>
              <a:rPr lang="en-US" sz="2400" dirty="0" smtClean="0"/>
              <a:t> </a:t>
            </a:r>
            <a:r>
              <a:rPr lang="en-US" sz="2400" dirty="0" err="1" smtClean="0"/>
              <a:t>হয়,যাতে</a:t>
            </a:r>
            <a:r>
              <a:rPr lang="en-US" sz="2400" dirty="0" smtClean="0"/>
              <a:t> </a:t>
            </a:r>
            <a:r>
              <a:rPr lang="en-US" sz="2400" dirty="0" err="1" smtClean="0"/>
              <a:t>গরু</a:t>
            </a:r>
            <a:r>
              <a:rPr lang="en-US" sz="2400" dirty="0" smtClean="0"/>
              <a:t> </a:t>
            </a:r>
            <a:r>
              <a:rPr lang="en-US" sz="2400" dirty="0" err="1" smtClean="0"/>
              <a:t>ইছামত</a:t>
            </a:r>
            <a:r>
              <a:rPr lang="en-US" sz="2400" dirty="0" smtClean="0"/>
              <a:t> </a:t>
            </a:r>
            <a:r>
              <a:rPr lang="en-US" sz="2400" dirty="0" err="1" smtClean="0"/>
              <a:t>ঘাস</a:t>
            </a:r>
            <a:r>
              <a:rPr lang="en-US" sz="2400" dirty="0" smtClean="0"/>
              <a:t> </a:t>
            </a:r>
            <a:r>
              <a:rPr lang="en-US" sz="2400" dirty="0" err="1" smtClean="0"/>
              <a:t>খেতে</a:t>
            </a:r>
            <a:r>
              <a:rPr lang="en-US" sz="2400" dirty="0" smtClean="0"/>
              <a:t> </a:t>
            </a:r>
            <a:r>
              <a:rPr lang="en-US" sz="2400" dirty="0" err="1" smtClean="0"/>
              <a:t>পারে</a:t>
            </a:r>
            <a:r>
              <a:rPr lang="en-US" sz="2400" dirty="0" smtClean="0"/>
              <a:t>।</a:t>
            </a:r>
          </a:p>
          <a:p>
            <a:pPr marL="0" indent="0" algn="just">
              <a:buNone/>
            </a:pPr>
            <a:endParaRPr lang="en-US"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18" t="10532" r="4888" b="5617"/>
          <a:stretch/>
        </p:blipFill>
        <p:spPr>
          <a:xfrm>
            <a:off x="3060879" y="4384110"/>
            <a:ext cx="2172235" cy="247388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216" y="4384110"/>
            <a:ext cx="2575775" cy="247388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3702" y="4471792"/>
            <a:ext cx="2378299" cy="238620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9042" y="4471792"/>
            <a:ext cx="1884609" cy="2386207"/>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10297"/>
          <a:stretch/>
        </p:blipFill>
        <p:spPr>
          <a:xfrm>
            <a:off x="0" y="4384110"/>
            <a:ext cx="3060879" cy="2473889"/>
          </a:xfrm>
          <a:prstGeom prst="rect">
            <a:avLst/>
          </a:prstGeom>
        </p:spPr>
      </p:pic>
    </p:spTree>
    <p:extLst>
      <p:ext uri="{BB962C8B-B14F-4D97-AF65-F5344CB8AC3E}">
        <p14:creationId xmlns:p14="http://schemas.microsoft.com/office/powerpoint/2010/main" val="1433981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TI\Desktop\Sayed Mohd Anam\bd &amp; Global  studies\chakma picture\0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909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2324767823"/>
              </p:ext>
            </p:extLst>
          </p:nvPr>
        </p:nvGraphicFramePr>
        <p:xfrm>
          <a:off x="6386946" y="1442434"/>
          <a:ext cx="5805054" cy="5415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903076" y="0"/>
            <a:ext cx="5125792" cy="144655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4400" b="1" dirty="0">
                <a:solidFill>
                  <a:srgbClr val="FF0000"/>
                </a:solidFill>
                <a:latin typeface="NikoshBAN" pitchFamily="2" charset="0"/>
                <a:cs typeface="NikoshBAN" pitchFamily="2" charset="0"/>
              </a:rPr>
              <a:t>চাকমাদের </a:t>
            </a:r>
            <a:r>
              <a:rPr lang="bn-BD" sz="4400" b="1" dirty="0" smtClean="0">
                <a:solidFill>
                  <a:srgbClr val="FF0000"/>
                </a:solidFill>
                <a:latin typeface="NikoshBAN" pitchFamily="2" charset="0"/>
                <a:cs typeface="NikoshBAN" pitchFamily="2" charset="0"/>
              </a:rPr>
              <a:t>খেলা</a:t>
            </a:r>
            <a:r>
              <a:rPr lang="bn-IN" sz="4400" b="1" dirty="0" smtClean="0">
                <a:solidFill>
                  <a:srgbClr val="FF0000"/>
                </a:solidFill>
                <a:latin typeface="NikoshBAN" pitchFamily="2" charset="0"/>
                <a:cs typeface="NikoshBAN" pitchFamily="2" charset="0"/>
              </a:rPr>
              <a:t>ধুলা</a:t>
            </a:r>
            <a:endParaRPr lang="bn-BD" sz="4400" b="1" dirty="0">
              <a:solidFill>
                <a:srgbClr val="FF0000"/>
              </a:solidFill>
              <a:latin typeface="NikoshBAN" pitchFamily="2" charset="0"/>
              <a:cs typeface="NikoshBAN" pitchFamily="2" charset="0"/>
            </a:endParaRPr>
          </a:p>
          <a:p>
            <a:pPr algn="ctr"/>
            <a:endParaRPr lang="en-US" sz="4400" dirty="0"/>
          </a:p>
        </p:txBody>
      </p:sp>
    </p:spTree>
    <p:extLst>
      <p:ext uri="{BB962C8B-B14F-4D97-AF65-F5344CB8AC3E}">
        <p14:creationId xmlns:p14="http://schemas.microsoft.com/office/powerpoint/2010/main" val="3427413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2479964"/>
          </a:xfrm>
          <a:solidFill>
            <a:schemeClr val="bg1"/>
          </a:solidFill>
          <a:ln w="38100">
            <a:solidFill>
              <a:srgbClr val="FF0000"/>
            </a:solidFill>
          </a:ln>
        </p:spPr>
        <p:txBody>
          <a:bodyPr>
            <a:noAutofit/>
          </a:bodyPr>
          <a:lstStyle/>
          <a:p>
            <a:pPr marL="0" indent="0" algn="just">
              <a:lnSpc>
                <a:spcPct val="150000"/>
              </a:lnSpc>
              <a:buNone/>
            </a:pPr>
            <a:r>
              <a:rPr lang="en-US" sz="1600" dirty="0" smtClean="0"/>
              <a:t>.</a:t>
            </a:r>
            <a:r>
              <a:rPr lang="bn-IN" sz="1600" dirty="0" smtClean="0"/>
              <a:t>	</a:t>
            </a:r>
            <a:r>
              <a:rPr lang="en-US" sz="1800" b="1" dirty="0" smtClean="0">
                <a:solidFill>
                  <a:srgbClr val="FF0000"/>
                </a:solidFill>
              </a:rPr>
              <a:t>৫।</a:t>
            </a:r>
            <a:r>
              <a:rPr lang="bn-IN" sz="1600" b="1" dirty="0" smtClean="0">
                <a:solidFill>
                  <a:srgbClr val="FF0000"/>
                </a:solidFill>
              </a:rPr>
              <a:t>ধর্মীয় অনুষ্ঠানঃ</a:t>
            </a:r>
            <a:r>
              <a:rPr lang="en-US" sz="1600" dirty="0" err="1" smtClean="0"/>
              <a:t>চাকমারা</a:t>
            </a:r>
            <a:r>
              <a:rPr lang="en-US" sz="1600" dirty="0" smtClean="0"/>
              <a:t> </a:t>
            </a:r>
            <a:r>
              <a:rPr lang="en-US" sz="1600" dirty="0" err="1" smtClean="0"/>
              <a:t>প্রধানত</a:t>
            </a:r>
            <a:r>
              <a:rPr lang="en-US" sz="1600" dirty="0" smtClean="0"/>
              <a:t> </a:t>
            </a:r>
            <a:r>
              <a:rPr lang="en-US" sz="1600" dirty="0" err="1" smtClean="0"/>
              <a:t>বৌদ্ধধর্মে</a:t>
            </a:r>
            <a:r>
              <a:rPr lang="en-US" sz="1600" dirty="0" smtClean="0"/>
              <a:t> </a:t>
            </a:r>
            <a:r>
              <a:rPr lang="en-US" sz="1600" dirty="0" err="1" smtClean="0"/>
              <a:t>বিশ্বাসী।তারা</a:t>
            </a:r>
            <a:r>
              <a:rPr lang="en-US" sz="1600" dirty="0" smtClean="0"/>
              <a:t> </a:t>
            </a:r>
            <a:r>
              <a:rPr lang="en-US" sz="1600" dirty="0" err="1" smtClean="0"/>
              <a:t>বৌদ্ধধর্মের</a:t>
            </a:r>
            <a:r>
              <a:rPr lang="en-US" sz="1600" dirty="0" smtClean="0"/>
              <a:t> </a:t>
            </a:r>
            <a:r>
              <a:rPr lang="en-US" sz="1600" dirty="0" err="1" smtClean="0"/>
              <a:t>বিভিন্ন</a:t>
            </a:r>
            <a:r>
              <a:rPr lang="en-US" sz="1600" dirty="0" smtClean="0"/>
              <a:t> </a:t>
            </a:r>
            <a:r>
              <a:rPr lang="en-US" sz="1600" dirty="0" err="1" smtClean="0"/>
              <a:t>আচার-অনুষ্ঠান</a:t>
            </a:r>
            <a:r>
              <a:rPr lang="en-US" sz="1600" dirty="0" smtClean="0"/>
              <a:t> </a:t>
            </a:r>
            <a:r>
              <a:rPr lang="en-US" sz="1600" dirty="0" err="1" smtClean="0"/>
              <a:t>যেমন,বৌদ্ধ</a:t>
            </a:r>
            <a:r>
              <a:rPr lang="en-US" sz="1600" dirty="0" smtClean="0"/>
              <a:t> </a:t>
            </a:r>
            <a:r>
              <a:rPr lang="en-US" sz="1400" dirty="0" err="1" smtClean="0"/>
              <a:t>পূর্ণিমা,</a:t>
            </a:r>
            <a:r>
              <a:rPr lang="en-US" sz="1200" dirty="0" err="1" smtClean="0"/>
              <a:t>আ</a:t>
            </a:r>
            <a:r>
              <a:rPr lang="bn-IN" sz="1200" dirty="0" smtClean="0"/>
              <a:t>ষা</a:t>
            </a:r>
            <a:r>
              <a:rPr lang="en-US" sz="1200" dirty="0" err="1" smtClean="0"/>
              <a:t>ঢ়ী</a:t>
            </a:r>
            <a:r>
              <a:rPr lang="bn-IN" sz="1200" dirty="0" smtClean="0"/>
              <a:t> </a:t>
            </a:r>
            <a:r>
              <a:rPr lang="en-US" sz="1600" dirty="0" err="1" smtClean="0"/>
              <a:t>পূর্ণিমা,আশ্বিনী</a:t>
            </a:r>
            <a:r>
              <a:rPr lang="en-US" sz="1600" dirty="0" smtClean="0"/>
              <a:t> </a:t>
            </a:r>
            <a:r>
              <a:rPr lang="en-US" sz="1600" dirty="0" err="1" smtClean="0"/>
              <a:t>পূর্ণিমা</a:t>
            </a:r>
            <a:r>
              <a:rPr lang="en-US" sz="1600" dirty="0" smtClean="0"/>
              <a:t>(</a:t>
            </a:r>
            <a:r>
              <a:rPr lang="en-US" sz="1600" dirty="0" err="1" smtClean="0"/>
              <a:t>প্রবারণা</a:t>
            </a:r>
            <a:r>
              <a:rPr lang="en-US" sz="1600" dirty="0" smtClean="0"/>
              <a:t>),</a:t>
            </a:r>
            <a:r>
              <a:rPr lang="en-US" sz="1600" dirty="0" err="1" smtClean="0"/>
              <a:t>মধু</a:t>
            </a:r>
            <a:r>
              <a:rPr lang="en-US" sz="1600" dirty="0" smtClean="0"/>
              <a:t> </a:t>
            </a:r>
            <a:r>
              <a:rPr lang="en-US" sz="1600" dirty="0" err="1" smtClean="0"/>
              <a:t>পূর্ণিমা,মাঘী</a:t>
            </a:r>
            <a:r>
              <a:rPr lang="en-US" sz="1600" dirty="0" smtClean="0"/>
              <a:t> </a:t>
            </a:r>
            <a:r>
              <a:rPr lang="en-US" sz="1600" dirty="0" err="1" smtClean="0"/>
              <a:t>পূর্ণিমা,বৈশাখী</a:t>
            </a:r>
            <a:r>
              <a:rPr lang="en-US" sz="1600" dirty="0" smtClean="0"/>
              <a:t> </a:t>
            </a:r>
            <a:r>
              <a:rPr lang="en-US" sz="1600" dirty="0" err="1" smtClean="0"/>
              <a:t>পূর্ণিমা</a:t>
            </a:r>
            <a:r>
              <a:rPr lang="en-US" sz="1600" dirty="0" smtClean="0"/>
              <a:t> ও “</a:t>
            </a:r>
            <a:r>
              <a:rPr lang="en-US" sz="1600" dirty="0" err="1" smtClean="0"/>
              <a:t>কঠিন</a:t>
            </a:r>
            <a:r>
              <a:rPr lang="en-US" sz="1600" dirty="0" smtClean="0"/>
              <a:t> </a:t>
            </a:r>
            <a:r>
              <a:rPr lang="en-US" sz="1600" dirty="0" err="1" smtClean="0"/>
              <a:t>চীবর</a:t>
            </a:r>
            <a:r>
              <a:rPr lang="en-US" sz="1600" dirty="0" smtClean="0"/>
              <a:t> </a:t>
            </a:r>
            <a:r>
              <a:rPr lang="en-US" sz="1600" dirty="0" err="1" smtClean="0"/>
              <a:t>দান</a:t>
            </a:r>
            <a:r>
              <a:rPr lang="en-US" sz="1600" dirty="0" smtClean="0"/>
              <a:t>” </a:t>
            </a:r>
            <a:r>
              <a:rPr lang="en-US" sz="1600" dirty="0" err="1" smtClean="0"/>
              <a:t>প্রভৃতি</a:t>
            </a:r>
            <a:r>
              <a:rPr lang="en-US" sz="1600" dirty="0" smtClean="0"/>
              <a:t> </a:t>
            </a:r>
            <a:r>
              <a:rPr lang="en-US" sz="1600" dirty="0" err="1" smtClean="0"/>
              <a:t>উৎসব</a:t>
            </a:r>
            <a:r>
              <a:rPr lang="en-US" sz="1600" dirty="0" smtClean="0"/>
              <a:t> </a:t>
            </a:r>
            <a:r>
              <a:rPr lang="en-US" sz="1600" dirty="0" err="1" smtClean="0"/>
              <a:t>আনন্দের</a:t>
            </a:r>
            <a:r>
              <a:rPr lang="en-US" sz="1600" dirty="0" smtClean="0"/>
              <a:t> </a:t>
            </a:r>
            <a:r>
              <a:rPr lang="en-US" sz="1600" dirty="0" err="1" smtClean="0"/>
              <a:t>সাথে</a:t>
            </a:r>
            <a:r>
              <a:rPr lang="en-US" sz="1600" dirty="0" smtClean="0"/>
              <a:t> </a:t>
            </a:r>
            <a:r>
              <a:rPr lang="en-US" sz="1600" dirty="0" err="1" smtClean="0"/>
              <a:t>উদযাপন</a:t>
            </a:r>
            <a:r>
              <a:rPr lang="en-US" sz="1600" dirty="0" smtClean="0"/>
              <a:t> </a:t>
            </a:r>
            <a:r>
              <a:rPr lang="en-US" sz="1600" dirty="0" err="1" smtClean="0"/>
              <a:t>কয়রে</a:t>
            </a:r>
            <a:r>
              <a:rPr lang="en-US" sz="1600" dirty="0" smtClean="0"/>
              <a:t> </a:t>
            </a:r>
            <a:r>
              <a:rPr lang="en-US" sz="1600" dirty="0" err="1" smtClean="0"/>
              <a:t>থাকে।কঠিন</a:t>
            </a:r>
            <a:r>
              <a:rPr lang="en-US" sz="1600" dirty="0" smtClean="0"/>
              <a:t> </a:t>
            </a:r>
            <a:r>
              <a:rPr lang="en-US" sz="1600" dirty="0" err="1" smtClean="0"/>
              <a:t>চীবর</a:t>
            </a:r>
            <a:r>
              <a:rPr lang="en-US" sz="1600" dirty="0" smtClean="0"/>
              <a:t> </a:t>
            </a:r>
            <a:r>
              <a:rPr lang="en-US" sz="1600" dirty="0" err="1" smtClean="0"/>
              <a:t>দান</a:t>
            </a:r>
            <a:r>
              <a:rPr lang="en-US" sz="1600" dirty="0" smtClean="0"/>
              <a:t> </a:t>
            </a:r>
            <a:r>
              <a:rPr lang="en-US" sz="1600" dirty="0" err="1" smtClean="0"/>
              <a:t>অনুষ্ঠান</a:t>
            </a:r>
            <a:r>
              <a:rPr lang="en-US" sz="1600" dirty="0" smtClean="0"/>
              <a:t> </a:t>
            </a:r>
            <a:r>
              <a:rPr lang="en-US" sz="1600" dirty="0" err="1" smtClean="0"/>
              <a:t>কার্তিক</a:t>
            </a:r>
            <a:r>
              <a:rPr lang="en-US" sz="1600" dirty="0" smtClean="0"/>
              <a:t> </a:t>
            </a:r>
            <a:r>
              <a:rPr lang="en-US" sz="1600" dirty="0" err="1" smtClean="0"/>
              <a:t>মাসের</a:t>
            </a:r>
            <a:r>
              <a:rPr lang="en-US" sz="1600" dirty="0" smtClean="0"/>
              <a:t> </a:t>
            </a:r>
            <a:r>
              <a:rPr lang="en-US" sz="1600" dirty="0" err="1" smtClean="0"/>
              <a:t>পূর্ণিমা</a:t>
            </a:r>
            <a:r>
              <a:rPr lang="en-US" sz="1600" dirty="0" smtClean="0"/>
              <a:t> </a:t>
            </a:r>
            <a:r>
              <a:rPr lang="en-US" sz="1600" dirty="0" err="1" smtClean="0"/>
              <a:t>দিবসে</a:t>
            </a:r>
            <a:r>
              <a:rPr lang="en-US" sz="1600" dirty="0" smtClean="0"/>
              <a:t> </a:t>
            </a:r>
            <a:r>
              <a:rPr lang="en-US" sz="1600" dirty="0" err="1" smtClean="0"/>
              <a:t>হয়।এর</a:t>
            </a:r>
            <a:r>
              <a:rPr lang="en-US" sz="1600" dirty="0" smtClean="0"/>
              <a:t> </a:t>
            </a:r>
            <a:r>
              <a:rPr lang="en-US" sz="1600" dirty="0" err="1" smtClean="0"/>
              <a:t>মূল</a:t>
            </a:r>
            <a:r>
              <a:rPr lang="en-US" sz="1600" dirty="0" smtClean="0"/>
              <a:t> </a:t>
            </a:r>
            <a:r>
              <a:rPr lang="en-US" sz="1600" dirty="0" err="1" smtClean="0"/>
              <a:t>কার্যক্রম</a:t>
            </a:r>
            <a:r>
              <a:rPr lang="en-US" sz="1600" dirty="0" smtClean="0"/>
              <a:t> </a:t>
            </a:r>
            <a:r>
              <a:rPr lang="en-US" sz="1600" dirty="0" err="1" smtClean="0"/>
              <a:t>হলো</a:t>
            </a:r>
            <a:r>
              <a:rPr lang="en-US" sz="1600" dirty="0" smtClean="0"/>
              <a:t> ২৪ </a:t>
            </a:r>
            <a:r>
              <a:rPr lang="en-US" sz="1600" dirty="0" err="1" smtClean="0"/>
              <a:t>ঘন্টার</a:t>
            </a:r>
            <a:r>
              <a:rPr lang="en-US" sz="1600" dirty="0" smtClean="0"/>
              <a:t> </a:t>
            </a:r>
            <a:r>
              <a:rPr lang="en-US" sz="1600" dirty="0" err="1" smtClean="0"/>
              <a:t>মধ্যেগেরুয়া</a:t>
            </a:r>
            <a:r>
              <a:rPr lang="en-US" sz="1600" dirty="0" smtClean="0"/>
              <a:t> </a:t>
            </a:r>
            <a:r>
              <a:rPr lang="en-US" sz="1600" dirty="0" err="1" smtClean="0"/>
              <a:t>রঙের</a:t>
            </a:r>
            <a:r>
              <a:rPr lang="en-US" sz="1600" dirty="0" smtClean="0"/>
              <a:t> </a:t>
            </a:r>
            <a:r>
              <a:rPr lang="en-US" sz="1600" dirty="0" err="1" smtClean="0"/>
              <a:t>বস্ত্র</a:t>
            </a:r>
            <a:r>
              <a:rPr lang="en-US" sz="1600" dirty="0" smtClean="0"/>
              <a:t>(</a:t>
            </a:r>
            <a:r>
              <a:rPr lang="en-US" sz="1600" dirty="0" err="1" smtClean="0"/>
              <a:t>চীবর</a:t>
            </a:r>
            <a:r>
              <a:rPr lang="en-US" sz="1600" dirty="0" smtClean="0"/>
              <a:t>)</a:t>
            </a:r>
            <a:r>
              <a:rPr lang="en-US" sz="1600" dirty="0" err="1" smtClean="0"/>
              <a:t>তৈরী</a:t>
            </a:r>
            <a:r>
              <a:rPr lang="en-US" sz="1600" dirty="0" smtClean="0"/>
              <a:t> </a:t>
            </a:r>
            <a:r>
              <a:rPr lang="en-US" sz="1600" dirty="0" err="1" smtClean="0"/>
              <a:t>কয়রে</a:t>
            </a:r>
            <a:r>
              <a:rPr lang="en-US" sz="1600" dirty="0" smtClean="0"/>
              <a:t> </a:t>
            </a:r>
            <a:r>
              <a:rPr lang="en-US" sz="1600" dirty="0" err="1" smtClean="0"/>
              <a:t>বৌদ্ধ</a:t>
            </a:r>
            <a:r>
              <a:rPr lang="en-US" sz="1600" dirty="0" smtClean="0"/>
              <a:t> </a:t>
            </a:r>
            <a:r>
              <a:rPr lang="en-US" sz="1600" dirty="0" err="1" smtClean="0"/>
              <a:t>ভিক্ষুদের</a:t>
            </a:r>
            <a:r>
              <a:rPr lang="en-US" sz="1600" dirty="0" smtClean="0"/>
              <a:t> </a:t>
            </a:r>
            <a:r>
              <a:rPr lang="en-US" sz="1600" dirty="0" err="1" smtClean="0"/>
              <a:t>দান</a:t>
            </a:r>
            <a:r>
              <a:rPr lang="en-US" sz="1600" dirty="0" smtClean="0"/>
              <a:t> </a:t>
            </a:r>
            <a:r>
              <a:rPr lang="en-US" sz="1600" dirty="0" err="1" smtClean="0"/>
              <a:t>করা।প্রতিবছর</a:t>
            </a:r>
            <a:r>
              <a:rPr lang="en-US" sz="1600" dirty="0" smtClean="0"/>
              <a:t> </a:t>
            </a:r>
            <a:r>
              <a:rPr lang="en-US" sz="1600" dirty="0" err="1" smtClean="0"/>
              <a:t>অক্টোবর</a:t>
            </a:r>
            <a:r>
              <a:rPr lang="en-US" sz="1600" dirty="0" smtClean="0"/>
              <a:t> </a:t>
            </a:r>
            <a:r>
              <a:rPr lang="en-US" sz="1600" dirty="0" err="1" smtClean="0"/>
              <a:t>মাসের</a:t>
            </a:r>
            <a:r>
              <a:rPr lang="en-US" sz="1600" dirty="0" smtClean="0"/>
              <a:t> </a:t>
            </a:r>
            <a:r>
              <a:rPr lang="en-US" sz="1600" dirty="0" err="1" smtClean="0"/>
              <a:t>শেষে</a:t>
            </a:r>
            <a:r>
              <a:rPr lang="en-US" sz="1600" dirty="0" smtClean="0"/>
              <a:t> </a:t>
            </a:r>
            <a:r>
              <a:rPr lang="en-US" sz="1600" dirty="0" err="1" smtClean="0"/>
              <a:t>বা</a:t>
            </a:r>
            <a:r>
              <a:rPr lang="en-US" sz="1600" dirty="0" smtClean="0"/>
              <a:t> </a:t>
            </a:r>
            <a:r>
              <a:rPr lang="en-US" sz="1600" dirty="0" err="1" smtClean="0"/>
              <a:t>নভেম্বরের</a:t>
            </a:r>
            <a:r>
              <a:rPr lang="en-US" sz="1600" dirty="0" smtClean="0"/>
              <a:t> </a:t>
            </a:r>
            <a:r>
              <a:rPr lang="en-US" sz="1600" dirty="0" err="1" smtClean="0"/>
              <a:t>প্রথম</a:t>
            </a:r>
            <a:r>
              <a:rPr lang="en-US" sz="1600" dirty="0" smtClean="0"/>
              <a:t> </a:t>
            </a:r>
            <a:r>
              <a:rPr lang="en-US" sz="1600" dirty="0" err="1" smtClean="0"/>
              <a:t>সপ্তাহে</a:t>
            </a:r>
            <a:r>
              <a:rPr lang="en-US" sz="1600" dirty="0" smtClean="0"/>
              <a:t> </a:t>
            </a:r>
            <a:r>
              <a:rPr lang="en-US" sz="1600" dirty="0" err="1" smtClean="0"/>
              <a:t>রাজবন</a:t>
            </a:r>
            <a:r>
              <a:rPr lang="en-US" sz="1600" dirty="0" smtClean="0"/>
              <a:t> </a:t>
            </a:r>
            <a:r>
              <a:rPr lang="en-US" sz="1600" dirty="0" err="1" smtClean="0"/>
              <a:t>বিহারে</a:t>
            </a:r>
            <a:r>
              <a:rPr lang="en-US" sz="1600" dirty="0" smtClean="0"/>
              <a:t> “</a:t>
            </a:r>
            <a:r>
              <a:rPr lang="en-US" sz="1600" dirty="0" err="1" smtClean="0"/>
              <a:t>কঠিন</a:t>
            </a:r>
            <a:r>
              <a:rPr lang="en-US" sz="1600" dirty="0" smtClean="0"/>
              <a:t> </a:t>
            </a:r>
            <a:r>
              <a:rPr lang="en-US" sz="1600" dirty="0" err="1" smtClean="0"/>
              <a:t>চীবর</a:t>
            </a:r>
            <a:r>
              <a:rPr lang="en-US" sz="1600" dirty="0" smtClean="0"/>
              <a:t> </a:t>
            </a:r>
            <a:r>
              <a:rPr lang="en-US" sz="1600" dirty="0" err="1" smtClean="0"/>
              <a:t>দান</a:t>
            </a:r>
            <a:r>
              <a:rPr lang="en-US" sz="1600" dirty="0" smtClean="0"/>
              <a:t>” </a:t>
            </a:r>
            <a:r>
              <a:rPr lang="en-US" sz="1600" dirty="0" err="1" smtClean="0"/>
              <a:t>অনুষ্ঠান</a:t>
            </a:r>
            <a:r>
              <a:rPr lang="en-US" sz="1600" dirty="0" smtClean="0"/>
              <a:t> </a:t>
            </a:r>
            <a:r>
              <a:rPr lang="en-US" sz="1600" dirty="0" err="1" smtClean="0"/>
              <a:t>অনুষ্ঠিত</a:t>
            </a:r>
            <a:r>
              <a:rPr lang="en-US" sz="1600" dirty="0" smtClean="0"/>
              <a:t> </a:t>
            </a:r>
            <a:r>
              <a:rPr lang="en-US" sz="1600" dirty="0" err="1" smtClean="0"/>
              <a:t>হয়।চাকমাদের</a:t>
            </a:r>
            <a:r>
              <a:rPr lang="en-US" sz="1600" dirty="0" smtClean="0"/>
              <a:t> </a:t>
            </a:r>
            <a:r>
              <a:rPr lang="en-US" sz="1600" dirty="0" err="1" smtClean="0"/>
              <a:t>বড়</a:t>
            </a:r>
            <a:r>
              <a:rPr lang="en-US" sz="1600" dirty="0" smtClean="0"/>
              <a:t> </a:t>
            </a:r>
            <a:r>
              <a:rPr lang="en-US" sz="1600" dirty="0" err="1" smtClean="0"/>
              <a:t>বড়</a:t>
            </a:r>
            <a:r>
              <a:rPr lang="en-US" sz="1600" dirty="0" smtClean="0"/>
              <a:t> </a:t>
            </a:r>
            <a:r>
              <a:rPr lang="en-US" sz="1600" dirty="0" err="1" smtClean="0"/>
              <a:t>ক্যাংগুলোর</a:t>
            </a:r>
            <a:r>
              <a:rPr lang="en-US" sz="1600" dirty="0" smtClean="0"/>
              <a:t>(</a:t>
            </a:r>
            <a:r>
              <a:rPr lang="en-US" sz="1600" dirty="0" err="1" smtClean="0"/>
              <a:t>মন্দির</a:t>
            </a:r>
            <a:r>
              <a:rPr lang="en-US" sz="1600" dirty="0" smtClean="0"/>
              <a:t>) </a:t>
            </a:r>
            <a:r>
              <a:rPr lang="en-US" sz="1600" dirty="0" err="1" smtClean="0"/>
              <a:t>মধ্যে</a:t>
            </a:r>
            <a:r>
              <a:rPr lang="en-US" sz="1600" dirty="0" smtClean="0"/>
              <a:t> </a:t>
            </a:r>
            <a:r>
              <a:rPr lang="en-US" sz="1600" dirty="0" err="1" smtClean="0"/>
              <a:t>রাজবন</a:t>
            </a:r>
            <a:r>
              <a:rPr lang="en-US" sz="1600" dirty="0" smtClean="0"/>
              <a:t> </a:t>
            </a:r>
            <a:r>
              <a:rPr lang="en-US" sz="1600" dirty="0" err="1" smtClean="0"/>
              <a:t>বিহার,মৈত্রী</a:t>
            </a:r>
            <a:r>
              <a:rPr lang="en-US" sz="1600" dirty="0" smtClean="0"/>
              <a:t> </a:t>
            </a:r>
            <a:r>
              <a:rPr lang="en-US" sz="1600" dirty="0" err="1" smtClean="0"/>
              <a:t>বিহার,বনভান্তের</a:t>
            </a:r>
            <a:r>
              <a:rPr lang="en-US" sz="1600" dirty="0" smtClean="0"/>
              <a:t> </a:t>
            </a:r>
            <a:r>
              <a:rPr lang="en-US" sz="1600" dirty="0" err="1" smtClean="0"/>
              <a:t>বিহার,রাজবন</a:t>
            </a:r>
            <a:r>
              <a:rPr lang="en-US" sz="1600" dirty="0" smtClean="0"/>
              <a:t> </a:t>
            </a:r>
            <a:r>
              <a:rPr lang="en-US" sz="1600" dirty="0" err="1" smtClean="0"/>
              <a:t>বিহার</a:t>
            </a:r>
            <a:r>
              <a:rPr lang="en-US" sz="1600" dirty="0" smtClean="0"/>
              <a:t> ও </a:t>
            </a:r>
            <a:r>
              <a:rPr lang="en-US" sz="1600" dirty="0" err="1" smtClean="0"/>
              <a:t>আনন্দ</a:t>
            </a:r>
            <a:r>
              <a:rPr lang="en-US" sz="1600" dirty="0" smtClean="0"/>
              <a:t> </a:t>
            </a:r>
            <a:r>
              <a:rPr lang="en-US" sz="1600" dirty="0" err="1" smtClean="0"/>
              <a:t>বিহার</a:t>
            </a:r>
            <a:r>
              <a:rPr lang="en-US" sz="1600" dirty="0" smtClean="0"/>
              <a:t> </a:t>
            </a:r>
            <a:r>
              <a:rPr lang="en-US" sz="1600" dirty="0" err="1" smtClean="0"/>
              <a:t>অন্যতম।চাকমারা</a:t>
            </a:r>
            <a:r>
              <a:rPr lang="en-US" sz="1600" dirty="0" smtClean="0"/>
              <a:t> </a:t>
            </a:r>
            <a:r>
              <a:rPr lang="en-US" sz="1600" dirty="0" err="1" smtClean="0"/>
              <a:t>গাং</a:t>
            </a:r>
            <a:r>
              <a:rPr lang="en-US" sz="1600" dirty="0" smtClean="0"/>
              <a:t> </a:t>
            </a:r>
            <a:r>
              <a:rPr lang="en-US" sz="1600" dirty="0" err="1" smtClean="0"/>
              <a:t>পূজা,থান-মানা</a:t>
            </a:r>
            <a:r>
              <a:rPr lang="en-US" sz="1600" dirty="0" smtClean="0"/>
              <a:t> </a:t>
            </a:r>
            <a:r>
              <a:rPr lang="en-US" sz="1600" dirty="0" err="1" smtClean="0"/>
              <a:t>পূজা,লক্ষীপূজাও</a:t>
            </a:r>
            <a:r>
              <a:rPr lang="bn-IN" sz="1600" dirty="0" smtClean="0"/>
              <a:t> </a:t>
            </a:r>
            <a:r>
              <a:rPr lang="en-US" sz="1600" dirty="0" err="1" smtClean="0"/>
              <a:t>কয়রে</a:t>
            </a:r>
            <a:r>
              <a:rPr lang="en-US" sz="1600" dirty="0" smtClean="0"/>
              <a:t> </a:t>
            </a:r>
            <a:r>
              <a:rPr lang="en-US" sz="1600" dirty="0" err="1" smtClean="0"/>
              <a:t>থাকে</a:t>
            </a:r>
            <a:r>
              <a:rPr lang="en-US" sz="1600" dirty="0" smtClean="0"/>
              <a:t>। </a:t>
            </a:r>
            <a:endParaRPr lang="bn-IN" sz="1600" dirty="0" smtClean="0"/>
          </a:p>
          <a:p>
            <a:pPr marL="0" indent="0" algn="just">
              <a:lnSpc>
                <a:spcPct val="150000"/>
              </a:lnSpc>
              <a:buNone/>
            </a:pPr>
            <a:endParaRPr lang="bn-IN" sz="1600" dirty="0" smtClean="0"/>
          </a:p>
          <a:p>
            <a:pPr marL="0" indent="0" algn="just">
              <a:lnSpc>
                <a:spcPct val="150000"/>
              </a:lnSpc>
              <a:buNone/>
            </a:pPr>
            <a:endParaRPr lang="bn-IN" sz="1600" dirty="0" smtClean="0"/>
          </a:p>
          <a:p>
            <a:pPr marL="0" indent="0" algn="just">
              <a:lnSpc>
                <a:spcPct val="150000"/>
              </a:lnSpc>
              <a:buNone/>
            </a:pPr>
            <a:endParaRPr lang="en-US" sz="1600" dirty="0" smtClean="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912" t="13269"/>
          <a:stretch/>
        </p:blipFill>
        <p:spPr>
          <a:xfrm>
            <a:off x="6899564" y="2479964"/>
            <a:ext cx="5292435" cy="4378035"/>
          </a:xfrm>
          <a:prstGeom prst="rect">
            <a:avLst/>
          </a:prstGeom>
        </p:spPr>
      </p:pic>
      <p:pic>
        <p:nvPicPr>
          <p:cNvPr id="5" name="Picture 1" descr="H:\Sayed Mohd Anam\bd &amp; Global  studies\chakma pictur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7" y="2479963"/>
            <a:ext cx="6697230" cy="437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375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85323"/>
          </a:xfrm>
          <a:prstGeom prst="rect">
            <a:avLst/>
          </a:prstGeom>
        </p:spPr>
        <p:txBody>
          <a:bodyPr wrap="square">
            <a:spAutoFit/>
          </a:bodyPr>
          <a:lstStyle/>
          <a:p>
            <a:pPr algn="just">
              <a:lnSpc>
                <a:spcPct val="150000"/>
              </a:lnSpc>
            </a:pPr>
            <a:r>
              <a:rPr lang="bn-IN" sz="3600" dirty="0" smtClean="0"/>
              <a:t>	</a:t>
            </a:r>
            <a:r>
              <a:rPr lang="en-US" sz="3600" b="1" dirty="0" smtClean="0">
                <a:solidFill>
                  <a:srgbClr val="FF0000"/>
                </a:solidFill>
              </a:rPr>
              <a:t>৬</a:t>
            </a:r>
            <a:r>
              <a:rPr lang="en-US" sz="3600" b="1" dirty="0">
                <a:solidFill>
                  <a:srgbClr val="FF0000"/>
                </a:solidFill>
              </a:rPr>
              <a:t>।</a:t>
            </a:r>
            <a:r>
              <a:rPr lang="en-US" sz="3600" b="1" dirty="0" smtClean="0">
                <a:solidFill>
                  <a:srgbClr val="FF0000"/>
                </a:solidFill>
              </a:rPr>
              <a:t>সাহিত্য-সংস্কৃতিঃ</a:t>
            </a:r>
            <a:r>
              <a:rPr lang="en-US" sz="3600" dirty="0" smtClean="0"/>
              <a:t>চাকমাদের </a:t>
            </a:r>
            <a:r>
              <a:rPr lang="en-US" sz="3600" dirty="0" err="1"/>
              <a:t>শিল্প-সংস্কৃতিও</a:t>
            </a:r>
            <a:r>
              <a:rPr lang="en-US" sz="3600" dirty="0"/>
              <a:t> </a:t>
            </a:r>
            <a:r>
              <a:rPr lang="en-US" sz="3600" dirty="0" err="1"/>
              <a:t>বৈচিত্রময়</a:t>
            </a:r>
            <a:r>
              <a:rPr lang="en-US" sz="3600" dirty="0" smtClean="0"/>
              <a:t>। </a:t>
            </a:r>
            <a:r>
              <a:rPr lang="en-US" sz="3600" dirty="0" err="1" smtClean="0"/>
              <a:t>বাংলা</a:t>
            </a:r>
            <a:r>
              <a:rPr lang="en-US" sz="3600" dirty="0" smtClean="0"/>
              <a:t> </a:t>
            </a:r>
            <a:r>
              <a:rPr lang="en-US" sz="3600" dirty="0" err="1"/>
              <a:t>লোকসাহিত্য</a:t>
            </a:r>
            <a:r>
              <a:rPr lang="en-US" sz="3600" dirty="0"/>
              <a:t> </a:t>
            </a:r>
            <a:r>
              <a:rPr lang="en-US" sz="3600" dirty="0" err="1"/>
              <a:t>সমৃদ্ধ</a:t>
            </a:r>
            <a:r>
              <a:rPr lang="en-US" sz="3600" dirty="0"/>
              <a:t> </a:t>
            </a:r>
            <a:r>
              <a:rPr lang="en-US" sz="3600" dirty="0" err="1"/>
              <a:t>করার</a:t>
            </a:r>
            <a:r>
              <a:rPr lang="en-US" sz="3600" dirty="0"/>
              <a:t> </a:t>
            </a:r>
            <a:r>
              <a:rPr lang="en-US" sz="3600" dirty="0" err="1"/>
              <a:t>ক্ষেত্রে</a:t>
            </a:r>
            <a:r>
              <a:rPr lang="en-US" sz="3600" dirty="0"/>
              <a:t> </a:t>
            </a:r>
            <a:r>
              <a:rPr lang="en-US" sz="3600" dirty="0" err="1"/>
              <a:t>তাদের</a:t>
            </a:r>
            <a:r>
              <a:rPr lang="en-US" sz="3600" dirty="0"/>
              <a:t> </a:t>
            </a:r>
            <a:r>
              <a:rPr lang="en-US" sz="3600" dirty="0" err="1"/>
              <a:t>পাহাড়ি</a:t>
            </a:r>
            <a:r>
              <a:rPr lang="bn-IN" sz="3600" dirty="0"/>
              <a:t> </a:t>
            </a:r>
            <a:r>
              <a:rPr lang="en-US" sz="3600" dirty="0" err="1"/>
              <a:t>গান</a:t>
            </a:r>
            <a:r>
              <a:rPr lang="en-US" sz="3600" dirty="0"/>
              <a:t>,</a:t>
            </a:r>
            <a:r>
              <a:rPr lang="bn-IN" sz="3600" dirty="0"/>
              <a:t> </a:t>
            </a:r>
            <a:r>
              <a:rPr lang="en-US" sz="3600" dirty="0" err="1"/>
              <a:t>নাচ</a:t>
            </a:r>
            <a:r>
              <a:rPr lang="bn-IN" sz="3600" dirty="0"/>
              <a:t> </a:t>
            </a:r>
            <a:r>
              <a:rPr lang="en-US" sz="3600" dirty="0" err="1"/>
              <a:t>প্রভৃতির</a:t>
            </a:r>
            <a:r>
              <a:rPr lang="en-US" sz="3600" dirty="0"/>
              <a:t> </a:t>
            </a:r>
            <a:r>
              <a:rPr lang="en-US" sz="3600" dirty="0" err="1"/>
              <a:t>অবদান</a:t>
            </a:r>
            <a:r>
              <a:rPr lang="en-US" sz="3600" dirty="0"/>
              <a:t> </a:t>
            </a:r>
            <a:r>
              <a:rPr lang="en-US" sz="3600" dirty="0" err="1"/>
              <a:t>কম</a:t>
            </a:r>
            <a:r>
              <a:rPr lang="en-US" sz="3600" dirty="0"/>
              <a:t> </a:t>
            </a:r>
            <a:r>
              <a:rPr lang="en-US" sz="3600" dirty="0" err="1"/>
              <a:t>নয়</a:t>
            </a:r>
            <a:r>
              <a:rPr lang="en-US" sz="3600" dirty="0" smtClean="0"/>
              <a:t>।</a:t>
            </a:r>
          </a:p>
        </p:txBody>
      </p:sp>
      <p:pic>
        <p:nvPicPr>
          <p:cNvPr id="3" name="Picture 1" descr="C:\Users\PTI\Desktop\Chakma_Letter-Biplob_Rah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076" y="2867891"/>
            <a:ext cx="5288924" cy="387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2905469"/>
            <a:ext cx="6801633" cy="3416320"/>
          </a:xfrm>
          <a:prstGeom prst="rect">
            <a:avLst/>
          </a:prstGeom>
        </p:spPr>
        <p:txBody>
          <a:bodyPr wrap="square">
            <a:spAutoFit/>
          </a:bodyPr>
          <a:lstStyle/>
          <a:p>
            <a:pPr algn="just"/>
            <a:r>
              <a:rPr lang="en-US" sz="3600" b="1" dirty="0" smtClean="0">
                <a:solidFill>
                  <a:srgbClr val="FF0000"/>
                </a:solidFill>
              </a:rPr>
              <a:t>	৭</a:t>
            </a:r>
            <a:r>
              <a:rPr lang="en-US" sz="3600" b="1" dirty="0">
                <a:solidFill>
                  <a:srgbClr val="FF0000"/>
                </a:solidFill>
              </a:rPr>
              <a:t>।ভাষাঃ</a:t>
            </a:r>
            <a:r>
              <a:rPr lang="en-US" sz="3600" dirty="0"/>
              <a:t>চাকমাদের </a:t>
            </a:r>
            <a:r>
              <a:rPr lang="en-US" sz="3600" dirty="0" err="1"/>
              <a:t>নিজস্ব</a:t>
            </a:r>
            <a:r>
              <a:rPr lang="en-US" sz="3600" dirty="0"/>
              <a:t> </a:t>
            </a:r>
            <a:r>
              <a:rPr lang="en-US" sz="3600" dirty="0" err="1"/>
              <a:t>ভাষা</a:t>
            </a:r>
            <a:r>
              <a:rPr lang="en-US" sz="3600" dirty="0"/>
              <a:t> </a:t>
            </a:r>
            <a:r>
              <a:rPr lang="en-US" sz="3600" dirty="0" err="1"/>
              <a:t>আছে</a:t>
            </a:r>
            <a:r>
              <a:rPr lang="en-US" sz="3600" dirty="0"/>
              <a:t> </a:t>
            </a:r>
            <a:r>
              <a:rPr lang="en-US" sz="3600" dirty="0" err="1"/>
              <a:t>যা</a:t>
            </a:r>
            <a:r>
              <a:rPr lang="en-US" sz="3600" dirty="0"/>
              <a:t> </a:t>
            </a:r>
            <a:r>
              <a:rPr lang="en-US" sz="3600" dirty="0" err="1"/>
              <a:t>ইন্দো-ইউরোপীয়</a:t>
            </a:r>
            <a:r>
              <a:rPr lang="en-US" sz="3600" dirty="0"/>
              <a:t> </a:t>
            </a:r>
            <a:r>
              <a:rPr lang="en-US" sz="3600" dirty="0" err="1"/>
              <a:t>ভাষা</a:t>
            </a:r>
            <a:r>
              <a:rPr lang="en-US" sz="3600" dirty="0"/>
              <a:t> </a:t>
            </a:r>
            <a:r>
              <a:rPr lang="en-US" sz="3600" dirty="0" err="1"/>
              <a:t>পরিবারের</a:t>
            </a:r>
            <a:r>
              <a:rPr lang="en-US" sz="3600" dirty="0"/>
              <a:t> </a:t>
            </a:r>
            <a:r>
              <a:rPr lang="en-US" sz="3600" dirty="0" err="1"/>
              <a:t>অন্তর্ভূক্ত।চাকমা</a:t>
            </a:r>
            <a:r>
              <a:rPr lang="en-US" sz="3600" dirty="0"/>
              <a:t> </a:t>
            </a:r>
            <a:r>
              <a:rPr lang="en-US" sz="3600" dirty="0" err="1"/>
              <a:t>ভাষার</a:t>
            </a:r>
            <a:r>
              <a:rPr lang="en-US" sz="3600" dirty="0"/>
              <a:t> </a:t>
            </a:r>
            <a:r>
              <a:rPr lang="en-US" sz="3600" dirty="0" err="1" smtClean="0"/>
              <a:t>অধিকাংশ</a:t>
            </a:r>
            <a:r>
              <a:rPr lang="en-US" sz="3600" dirty="0" smtClean="0"/>
              <a:t> </a:t>
            </a:r>
            <a:r>
              <a:rPr lang="en-US" sz="3600" dirty="0" err="1"/>
              <a:t>শব্দই</a:t>
            </a:r>
            <a:r>
              <a:rPr lang="en-US" sz="3600" dirty="0"/>
              <a:t> </a:t>
            </a:r>
            <a:r>
              <a:rPr lang="en-US" sz="3600" dirty="0" err="1"/>
              <a:t>বাংলা</a:t>
            </a:r>
            <a:r>
              <a:rPr lang="en-US" sz="3600" dirty="0"/>
              <a:t> ।</a:t>
            </a:r>
            <a:r>
              <a:rPr lang="en-US" sz="3600" dirty="0" err="1"/>
              <a:t>তাই</a:t>
            </a:r>
            <a:r>
              <a:rPr lang="en-US" sz="3600" dirty="0"/>
              <a:t> </a:t>
            </a:r>
            <a:r>
              <a:rPr lang="en-US" sz="3600" dirty="0" err="1" smtClean="0"/>
              <a:t>অনেকে</a:t>
            </a:r>
            <a:r>
              <a:rPr lang="en-US" sz="3600" dirty="0" smtClean="0"/>
              <a:t> </a:t>
            </a:r>
            <a:r>
              <a:rPr lang="en-US" sz="3600" dirty="0" err="1" smtClean="0"/>
              <a:t>একে</a:t>
            </a:r>
            <a:r>
              <a:rPr lang="en-US" sz="3600" dirty="0" smtClean="0"/>
              <a:t> </a:t>
            </a:r>
            <a:r>
              <a:rPr lang="en-US" sz="3600" dirty="0" err="1"/>
              <a:t>চাকমা</a:t>
            </a:r>
            <a:r>
              <a:rPr lang="en-US" sz="3600" dirty="0"/>
              <a:t> </a:t>
            </a:r>
            <a:r>
              <a:rPr lang="en-US" sz="3600" dirty="0" err="1"/>
              <a:t>বাংলা</a:t>
            </a:r>
            <a:r>
              <a:rPr lang="en-US" sz="3600" dirty="0"/>
              <a:t> </a:t>
            </a:r>
            <a:r>
              <a:rPr lang="en-US" sz="3600" dirty="0" err="1"/>
              <a:t>বা</a:t>
            </a:r>
            <a:r>
              <a:rPr lang="en-US" sz="3600" dirty="0"/>
              <a:t> </a:t>
            </a:r>
            <a:r>
              <a:rPr lang="en-US" sz="3600" dirty="0" err="1"/>
              <a:t>বাংলাউপভাষা</a:t>
            </a:r>
            <a:r>
              <a:rPr lang="en-US" sz="3600" dirty="0"/>
              <a:t> </a:t>
            </a:r>
            <a:r>
              <a:rPr lang="en-US" sz="3600" dirty="0" err="1" smtClean="0"/>
              <a:t>বলে</a:t>
            </a:r>
            <a:r>
              <a:rPr lang="en-US" sz="3600" dirty="0" smtClean="0"/>
              <a:t> </a:t>
            </a:r>
            <a:r>
              <a:rPr lang="en-US" sz="3600" dirty="0" err="1"/>
              <a:t>থাকে</a:t>
            </a:r>
            <a:r>
              <a:rPr lang="en-US" sz="3600" dirty="0"/>
              <a:t>।</a:t>
            </a:r>
            <a:endParaRPr lang="en-US" sz="3600" dirty="0"/>
          </a:p>
        </p:txBody>
      </p:sp>
    </p:spTree>
    <p:extLst>
      <p:ext uri="{BB962C8B-B14F-4D97-AF65-F5344CB8AC3E}">
        <p14:creationId xmlns:p14="http://schemas.microsoft.com/office/powerpoint/2010/main" val="3611316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2693096"/>
          </a:xfrm>
          <a:noFill/>
          <a:ln w="38100">
            <a:noFill/>
          </a:ln>
        </p:spPr>
        <p:txBody>
          <a:bodyPr>
            <a:noAutofit/>
          </a:bodyPr>
          <a:lstStyle/>
          <a:p>
            <a:pPr marL="0" indent="0" algn="just">
              <a:lnSpc>
                <a:spcPct val="150000"/>
              </a:lnSpc>
              <a:buNone/>
            </a:pPr>
            <a:r>
              <a:rPr lang="bn-IN" sz="3200" dirty="0" smtClean="0"/>
              <a:t>	</a:t>
            </a:r>
            <a:r>
              <a:rPr lang="bn-IN" sz="3200" b="1" dirty="0" smtClean="0">
                <a:solidFill>
                  <a:srgbClr val="FF0000"/>
                </a:solidFill>
              </a:rPr>
              <a:t>৮।ঘরবাড়িঃ </a:t>
            </a:r>
            <a:r>
              <a:rPr lang="bn-IN" sz="3200" dirty="0" smtClean="0"/>
              <a:t>চাকমারা </a:t>
            </a:r>
            <a:r>
              <a:rPr lang="bn-IN" sz="3200" dirty="0"/>
              <a:t>মাটি থেকে প্রায় ছয় ফুট উচুতে মাচার উপর ঘর-বাড়ি </a:t>
            </a:r>
            <a:r>
              <a:rPr lang="bn-IN" sz="3200" dirty="0" smtClean="0"/>
              <a:t>তৈরী করে </a:t>
            </a:r>
            <a:r>
              <a:rPr lang="bn-IN" sz="3200" dirty="0"/>
              <a:t>সেখানে বাস করে।ঘরটিকে </a:t>
            </a:r>
            <a:r>
              <a:rPr lang="bn-IN" sz="3200" dirty="0" smtClean="0"/>
              <a:t>কয়েকটি </a:t>
            </a:r>
            <a:r>
              <a:rPr lang="bn-IN" sz="3200" dirty="0"/>
              <a:t>কামরায় ভাগ করা হয়ে থাকে।ঘরে উঠার </a:t>
            </a:r>
            <a:r>
              <a:rPr lang="bn-IN" sz="3200" dirty="0" smtClean="0"/>
              <a:t>জন্য তারা </a:t>
            </a:r>
            <a:r>
              <a:rPr lang="bn-IN" sz="3200" dirty="0"/>
              <a:t>মই ব্যবহার করে</a:t>
            </a:r>
            <a:r>
              <a:rPr lang="bn-IN" sz="3200" dirty="0" smtClean="0"/>
              <a:t>।</a:t>
            </a:r>
            <a:endParaRPr lang="bn-IN" sz="3200" dirty="0"/>
          </a:p>
          <a:p>
            <a:pPr marL="0" indent="0" algn="just">
              <a:lnSpc>
                <a:spcPct val="150000"/>
              </a:lnSpc>
              <a:buNone/>
            </a:pPr>
            <a:endParaRPr lang="bn-IN" sz="3200" dirty="0" smtClean="0"/>
          </a:p>
          <a:p>
            <a:pPr marL="0" indent="0" algn="just">
              <a:lnSpc>
                <a:spcPct val="150000"/>
              </a:lnSpc>
              <a:buNone/>
            </a:pPr>
            <a:endParaRPr lang="bn-IN" sz="3200" dirty="0" smtClean="0"/>
          </a:p>
          <a:p>
            <a:pPr marL="0" indent="0" algn="just">
              <a:lnSpc>
                <a:spcPct val="150000"/>
              </a:lnSpc>
              <a:buNone/>
            </a:pPr>
            <a:endParaRPr lang="bn-IN" sz="3200" dirty="0" smtClean="0"/>
          </a:p>
          <a:p>
            <a:pPr marL="0" indent="0" algn="just">
              <a:lnSpc>
                <a:spcPct val="150000"/>
              </a:lnSpc>
              <a:buNone/>
            </a:pPr>
            <a:endParaRPr lang="en-US" sz="3200" dirty="0" smtClean="0"/>
          </a:p>
          <a:p>
            <a:pPr marL="0" indent="0" algn="just">
              <a:lnSpc>
                <a:spcPct val="150000"/>
              </a:lnSpc>
              <a:buNone/>
            </a:pPr>
            <a:endParaRPr lang="en-US" sz="3200" dirty="0"/>
          </a:p>
          <a:p>
            <a:pPr marL="0" indent="0" algn="just">
              <a:lnSpc>
                <a:spcPct val="150000"/>
              </a:lnSpc>
              <a:buNone/>
            </a:pPr>
            <a:endParaRPr lang="en-US" sz="3200" dirty="0" smtClean="0"/>
          </a:p>
          <a:p>
            <a:pPr marL="0" indent="0" algn="just">
              <a:lnSpc>
                <a:spcPct val="150000"/>
              </a:lnSpc>
              <a:buNone/>
            </a:pPr>
            <a:r>
              <a:rPr lang="bn-IN" sz="3200" dirty="0" smtClean="0"/>
              <a:t>	</a:t>
            </a:r>
            <a:endParaRPr lang="en-US" sz="32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944" t="7971" b="11789"/>
          <a:stretch/>
        </p:blipFill>
        <p:spPr>
          <a:xfrm>
            <a:off x="88631" y="2693096"/>
            <a:ext cx="5936388" cy="4164903"/>
          </a:xfrm>
          <a:prstGeom prst="rect">
            <a:avLst/>
          </a:prstGeom>
          <a:ln w="28575">
            <a:solidFill>
              <a:srgbClr val="00B050"/>
            </a:solidFill>
          </a:ln>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651" y="2693096"/>
            <a:ext cx="6078350" cy="4164902"/>
          </a:xfrm>
          <a:prstGeom prst="rect">
            <a:avLst/>
          </a:prstGeom>
        </p:spPr>
      </p:pic>
    </p:spTree>
    <p:extLst>
      <p:ext uri="{BB962C8B-B14F-4D97-AF65-F5344CB8AC3E}">
        <p14:creationId xmlns:p14="http://schemas.microsoft.com/office/powerpoint/2010/main" val="115119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501009" cy="5755422"/>
          </a:xfrm>
          <a:prstGeom prst="rect">
            <a:avLst/>
          </a:prstGeom>
        </p:spPr>
        <p:txBody>
          <a:bodyPr wrap="square">
            <a:spAutoFit/>
          </a:bodyPr>
          <a:lstStyle/>
          <a:p>
            <a:pPr algn="just"/>
            <a:r>
              <a:rPr lang="en-US" sz="4000" b="1" dirty="0" smtClean="0">
                <a:solidFill>
                  <a:srgbClr val="FF0000"/>
                </a:solidFill>
              </a:rPr>
              <a:t>	</a:t>
            </a:r>
            <a:r>
              <a:rPr lang="bn-IN" sz="4000" b="1" dirty="0" smtClean="0">
                <a:solidFill>
                  <a:srgbClr val="FF0000"/>
                </a:solidFill>
              </a:rPr>
              <a:t>৯</a:t>
            </a:r>
            <a:r>
              <a:rPr lang="bn-IN" sz="4000" b="1" dirty="0">
                <a:solidFill>
                  <a:srgbClr val="FF0000"/>
                </a:solidFill>
              </a:rPr>
              <a:t>।</a:t>
            </a:r>
            <a:r>
              <a:rPr lang="bn-IN" sz="4400" b="1" dirty="0">
                <a:solidFill>
                  <a:srgbClr val="FF0000"/>
                </a:solidFill>
              </a:rPr>
              <a:t>অন্ত্যেষ্টিক্রিয়াঃ</a:t>
            </a:r>
            <a:r>
              <a:rPr lang="bn-IN" sz="3600" dirty="0"/>
              <a:t>চাকমা সমাজে মৃত দেহ পোড়ানো হয়।তবে সাত বছরের কম বয়সীদের কবর দেয়া হয়।মৃত্যুর সাত দিন পর বিদেহী আত্মার উদ্দেশ্যে সাত দিন্যা নামের এক অনুষ্ঠান পালন করা হয়।এই অনুষ্ঠানে মৃতের আত্মার জন্য খাদ্য,মদ,অর্থ,কাপড় ইত্যাদি উতসর্গ করা হয়।</a:t>
            </a:r>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7083" y="275574"/>
            <a:ext cx="5544917" cy="5392166"/>
          </a:xfrm>
          <a:prstGeom prst="rect">
            <a:avLst/>
          </a:prstGeom>
        </p:spPr>
      </p:pic>
    </p:spTree>
    <p:extLst>
      <p:ext uri="{BB962C8B-B14F-4D97-AF65-F5344CB8AC3E}">
        <p14:creationId xmlns:p14="http://schemas.microsoft.com/office/powerpoint/2010/main" val="57842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914400"/>
            <a:ext cx="12192000" cy="5943600"/>
          </a:xfrm>
          <a:prstGeom prst="rect">
            <a:avLst/>
          </a:prstGeom>
          <a:solidFill>
            <a:schemeClr val="bg1"/>
          </a:solidFill>
          <a:ln w="57150">
            <a:solidFill>
              <a:srgbClr val="FF99FF"/>
            </a:solidFill>
          </a:ln>
          <a:scene3d>
            <a:camera prst="orthographicFront"/>
            <a:lightRig rig="threePt" dir="t"/>
          </a:scene3d>
          <a:sp3d>
            <a:bevelT w="114300" prst="artDeco"/>
          </a:sp3d>
        </p:spPr>
        <p:style>
          <a:lnRef idx="0">
            <a:schemeClr val="accent1"/>
          </a:lnRef>
          <a:fillRef idx="3">
            <a:schemeClr val="accent1"/>
          </a:fillRef>
          <a:effectRef idx="3">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3200" dirty="0" smtClean="0">
                <a:solidFill>
                  <a:schemeClr val="tx1"/>
                </a:solidFill>
              </a:rPr>
              <a:t>Race: Mongolian-Mixed, </a:t>
            </a:r>
            <a:endParaRPr lang="bn-IN" sz="3200" dirty="0" smtClean="0">
              <a:solidFill>
                <a:schemeClr val="tx1"/>
              </a:solidFill>
            </a:endParaRPr>
          </a:p>
          <a:p>
            <a:r>
              <a:rPr lang="en-US" sz="3200" dirty="0" smtClean="0">
                <a:solidFill>
                  <a:schemeClr val="tx1"/>
                </a:solidFill>
              </a:rPr>
              <a:t>Habitat: </a:t>
            </a:r>
            <a:r>
              <a:rPr lang="en-US" sz="3200" dirty="0" err="1" smtClean="0">
                <a:solidFill>
                  <a:schemeClr val="tx1"/>
                </a:solidFill>
              </a:rPr>
              <a:t>Rangamati</a:t>
            </a:r>
            <a:r>
              <a:rPr lang="en-US" sz="3200" dirty="0" smtClean="0">
                <a:solidFill>
                  <a:schemeClr val="tx1"/>
                </a:solidFill>
              </a:rPr>
              <a:t>, </a:t>
            </a:r>
            <a:r>
              <a:rPr lang="en-US" sz="3200" dirty="0" err="1" smtClean="0">
                <a:solidFill>
                  <a:schemeClr val="tx1"/>
                </a:solidFill>
              </a:rPr>
              <a:t>Bandorban</a:t>
            </a:r>
            <a:r>
              <a:rPr lang="en-US" sz="3200" dirty="0" smtClean="0">
                <a:solidFill>
                  <a:schemeClr val="tx1"/>
                </a:solidFill>
              </a:rPr>
              <a:t> and </a:t>
            </a:r>
            <a:r>
              <a:rPr lang="en-US" sz="3200" dirty="0" err="1" smtClean="0">
                <a:solidFill>
                  <a:schemeClr val="tx1"/>
                </a:solidFill>
              </a:rPr>
              <a:t>Khagrachhori</a:t>
            </a:r>
            <a:endParaRPr lang="en-US" sz="3200" dirty="0" smtClean="0">
              <a:solidFill>
                <a:schemeClr val="tx1"/>
              </a:solidFill>
            </a:endParaRPr>
          </a:p>
          <a:p>
            <a:r>
              <a:rPr lang="en-US" sz="3200" dirty="0" smtClean="0">
                <a:solidFill>
                  <a:schemeClr val="tx1"/>
                </a:solidFill>
              </a:rPr>
              <a:t>Population: 444748,</a:t>
            </a:r>
          </a:p>
          <a:p>
            <a:r>
              <a:rPr lang="en-US" sz="3200" dirty="0" smtClean="0">
                <a:solidFill>
                  <a:schemeClr val="tx1"/>
                </a:solidFill>
              </a:rPr>
              <a:t>Housing: Made of bamboo and wood in slope of hill</a:t>
            </a:r>
          </a:p>
          <a:p>
            <a:r>
              <a:rPr lang="en-US" sz="3200" dirty="0" smtClean="0">
                <a:solidFill>
                  <a:schemeClr val="tx1"/>
                </a:solidFill>
              </a:rPr>
              <a:t>Profession: Agriculture and others, </a:t>
            </a:r>
            <a:r>
              <a:rPr lang="en-US" sz="3200" dirty="0" err="1" smtClean="0">
                <a:solidFill>
                  <a:schemeClr val="tx1"/>
                </a:solidFill>
              </a:rPr>
              <a:t>Joom</a:t>
            </a:r>
            <a:r>
              <a:rPr lang="en-US" sz="3200" dirty="0" smtClean="0">
                <a:solidFill>
                  <a:schemeClr val="tx1"/>
                </a:solidFill>
              </a:rPr>
              <a:t>. </a:t>
            </a:r>
          </a:p>
          <a:p>
            <a:r>
              <a:rPr lang="en-US" sz="3200" dirty="0" smtClean="0">
                <a:solidFill>
                  <a:schemeClr val="tx1"/>
                </a:solidFill>
              </a:rPr>
              <a:t>Social organization: Family- Patriarchal, Nuclear,</a:t>
            </a:r>
            <a:endParaRPr lang="bn-IN" sz="3200" dirty="0" smtClean="0">
              <a:solidFill>
                <a:schemeClr val="tx1"/>
              </a:solidFill>
            </a:endParaRPr>
          </a:p>
          <a:p>
            <a:r>
              <a:rPr lang="en-US" sz="3200" dirty="0" smtClean="0">
                <a:solidFill>
                  <a:schemeClr val="tx1"/>
                </a:solidFill>
              </a:rPr>
              <a:t> Marriage- Monogamy &amp; Polygamy, Arrange and Romantic, </a:t>
            </a:r>
          </a:p>
          <a:p>
            <a:r>
              <a:rPr lang="en-US" sz="3200" dirty="0" smtClean="0">
                <a:solidFill>
                  <a:schemeClr val="tx1"/>
                </a:solidFill>
              </a:rPr>
              <a:t>Religion: Mainly Buddhist-Animistic in nature. </a:t>
            </a:r>
            <a:endParaRPr lang="en-US" sz="3200" dirty="0">
              <a:solidFill>
                <a:schemeClr val="tx1"/>
              </a:solidFill>
            </a:endParaRPr>
          </a:p>
        </p:txBody>
      </p:sp>
      <p:sp>
        <p:nvSpPr>
          <p:cNvPr id="3" name="Flowchart: Alternate Process 2"/>
          <p:cNvSpPr/>
          <p:nvPr/>
        </p:nvSpPr>
        <p:spPr>
          <a:xfrm>
            <a:off x="3924300" y="30952"/>
            <a:ext cx="4459846" cy="765048"/>
          </a:xfrm>
          <a:prstGeom prst="flowChartAlternateProcess">
            <a:avLst/>
          </a:prstGeom>
          <a:solidFill>
            <a:schemeClr val="bg1"/>
          </a:solidFill>
          <a:ln w="57150">
            <a:solidFill>
              <a:srgbClr val="00B05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IN" sz="4000" dirty="0" smtClean="0">
                <a:solidFill>
                  <a:schemeClr val="tx1"/>
                </a:solidFill>
              </a:rPr>
              <a:t>এক নজরে চাকমা</a:t>
            </a:r>
            <a:endParaRPr lang="en-US" sz="4000" dirty="0">
              <a:solidFill>
                <a:schemeClr val="tx1"/>
              </a:solidFill>
            </a:endParaRPr>
          </a:p>
        </p:txBody>
      </p:sp>
    </p:spTree>
    <p:extLst>
      <p:ext uri="{BB962C8B-B14F-4D97-AF65-F5344CB8AC3E}">
        <p14:creationId xmlns:p14="http://schemas.microsoft.com/office/powerpoint/2010/main" val="180062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3450648"/>
            <a:ext cx="2459864" cy="98367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bn-IN" sz="4000" b="1" dirty="0" smtClean="0">
                <a:latin typeface="NikoshBAN" pitchFamily="2" charset="0"/>
                <a:cs typeface="NikoshBAN" pitchFamily="2" charset="0"/>
              </a:rPr>
              <a:t>যমুনা</a:t>
            </a:r>
            <a:r>
              <a:rPr lang="bn-BD" sz="4000" b="1" dirty="0" smtClean="0">
                <a:latin typeface="NikoshBAN" pitchFamily="2" charset="0"/>
                <a:cs typeface="NikoshBAN" pitchFamily="2" charset="0"/>
              </a:rPr>
              <a:t> দল</a:t>
            </a:r>
            <a:r>
              <a:rPr lang="bn-IN" sz="4000" b="1" dirty="0" smtClean="0">
                <a:latin typeface="NikoshBAN" pitchFamily="2" charset="0"/>
                <a:cs typeface="NikoshBAN" pitchFamily="2" charset="0"/>
              </a:rPr>
              <a:t>ঃ</a:t>
            </a:r>
            <a:endParaRPr lang="en-US" sz="4000" b="1" dirty="0"/>
          </a:p>
        </p:txBody>
      </p:sp>
      <p:sp>
        <p:nvSpPr>
          <p:cNvPr id="3" name="Rounded Rectangle 2"/>
          <p:cNvSpPr/>
          <p:nvPr/>
        </p:nvSpPr>
        <p:spPr>
          <a:xfrm>
            <a:off x="-1" y="4687165"/>
            <a:ext cx="2459865" cy="990600"/>
          </a:xfrm>
          <a:prstGeom prst="round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sz="3600" b="1" dirty="0" smtClean="0">
                <a:solidFill>
                  <a:schemeClr val="tx1"/>
                </a:solidFill>
                <a:latin typeface="NikoshBAN" pitchFamily="2" charset="0"/>
                <a:cs typeface="NikoshBAN" pitchFamily="2" charset="0"/>
              </a:rPr>
              <a:t>ময়নামতি </a:t>
            </a:r>
            <a:r>
              <a:rPr lang="bn-BD" sz="3600" b="1" dirty="0" smtClean="0">
                <a:solidFill>
                  <a:schemeClr val="tx1"/>
                </a:solidFill>
                <a:latin typeface="NikoshBAN" pitchFamily="2" charset="0"/>
                <a:cs typeface="NikoshBAN" pitchFamily="2" charset="0"/>
              </a:rPr>
              <a:t>দল</a:t>
            </a:r>
            <a:r>
              <a:rPr lang="bn-IN" sz="3600" b="1" dirty="0" smtClean="0">
                <a:solidFill>
                  <a:schemeClr val="tx1"/>
                </a:solidFill>
                <a:latin typeface="NikoshBAN" pitchFamily="2" charset="0"/>
                <a:cs typeface="NikoshBAN" pitchFamily="2" charset="0"/>
              </a:rPr>
              <a:t>ঃ</a:t>
            </a:r>
            <a:endParaRPr lang="en-US" sz="3600" b="1" dirty="0">
              <a:solidFill>
                <a:schemeClr val="tx1"/>
              </a:solidFill>
            </a:endParaRPr>
          </a:p>
        </p:txBody>
      </p:sp>
      <p:sp>
        <p:nvSpPr>
          <p:cNvPr id="4" name="Rounded Rectangle 3"/>
          <p:cNvSpPr/>
          <p:nvPr/>
        </p:nvSpPr>
        <p:spPr>
          <a:xfrm>
            <a:off x="48488" y="6000748"/>
            <a:ext cx="2411376" cy="772391"/>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sz="4000" b="1" dirty="0" smtClean="0">
                <a:solidFill>
                  <a:schemeClr val="tx1"/>
                </a:solidFill>
                <a:latin typeface="NikoshBAN" pitchFamily="2" charset="0"/>
                <a:cs typeface="NikoshBAN" pitchFamily="2" charset="0"/>
              </a:rPr>
              <a:t>গাংচিল </a:t>
            </a:r>
            <a:r>
              <a:rPr lang="bn-BD" sz="4000" b="1" dirty="0" smtClean="0">
                <a:solidFill>
                  <a:schemeClr val="tx1"/>
                </a:solidFill>
                <a:latin typeface="NikoshBAN" pitchFamily="2" charset="0"/>
                <a:cs typeface="NikoshBAN" pitchFamily="2" charset="0"/>
              </a:rPr>
              <a:t>দল</a:t>
            </a:r>
            <a:r>
              <a:rPr lang="bn-IN" sz="4000" b="1" dirty="0" smtClean="0">
                <a:solidFill>
                  <a:schemeClr val="tx1"/>
                </a:solidFill>
                <a:latin typeface="NikoshBAN" pitchFamily="2" charset="0"/>
                <a:cs typeface="NikoshBAN" pitchFamily="2" charset="0"/>
              </a:rPr>
              <a:t>ঃ</a:t>
            </a:r>
            <a:endParaRPr lang="en-US" sz="4000" b="1" dirty="0">
              <a:solidFill>
                <a:schemeClr val="tx1"/>
              </a:solidFill>
            </a:endParaRPr>
          </a:p>
        </p:txBody>
      </p:sp>
      <p:sp>
        <p:nvSpPr>
          <p:cNvPr id="6" name="Rectangle 5"/>
          <p:cNvSpPr/>
          <p:nvPr/>
        </p:nvSpPr>
        <p:spPr>
          <a:xfrm>
            <a:off x="3295918" y="4701349"/>
            <a:ext cx="7020058" cy="990600"/>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bn-BD" sz="2000" dirty="0">
              <a:solidFill>
                <a:schemeClr val="accent5">
                  <a:lumMod val="50000"/>
                </a:schemeClr>
              </a:solidFill>
              <a:latin typeface="NikoshBAN" pitchFamily="2" charset="0"/>
              <a:cs typeface="NikoshBAN" pitchFamily="2" charset="0"/>
            </a:endParaRPr>
          </a:p>
          <a:p>
            <a:pPr eaLnBrk="1" hangingPunct="1">
              <a:defRPr/>
            </a:pPr>
            <a:endParaRPr lang="bn-BD" sz="2000" dirty="0">
              <a:solidFill>
                <a:schemeClr val="accent5">
                  <a:lumMod val="50000"/>
                </a:schemeClr>
              </a:solidFill>
              <a:latin typeface="NikoshBAN" pitchFamily="2" charset="0"/>
              <a:cs typeface="NikoshBAN" pitchFamily="2" charset="0"/>
            </a:endParaRPr>
          </a:p>
          <a:p>
            <a:pPr eaLnBrk="1" hangingPunct="1">
              <a:defRPr/>
            </a:pPr>
            <a:endParaRPr lang="bn-BD" sz="2000" dirty="0">
              <a:solidFill>
                <a:schemeClr val="accent5">
                  <a:lumMod val="50000"/>
                </a:schemeClr>
              </a:solidFill>
              <a:latin typeface="NikoshBAN" pitchFamily="2" charset="0"/>
              <a:cs typeface="NikoshBAN" pitchFamily="2" charset="0"/>
            </a:endParaRPr>
          </a:p>
          <a:p>
            <a:pPr eaLnBrk="1" hangingPunct="1">
              <a:defRPr/>
            </a:pPr>
            <a:endParaRPr lang="bn-BD" sz="2000" dirty="0">
              <a:solidFill>
                <a:schemeClr val="accent5">
                  <a:lumMod val="50000"/>
                </a:schemeClr>
              </a:solidFill>
              <a:latin typeface="NikoshBAN" pitchFamily="2" charset="0"/>
              <a:cs typeface="NikoshBAN" pitchFamily="2" charset="0"/>
            </a:endParaRPr>
          </a:p>
          <a:p>
            <a:pPr eaLnBrk="1" hangingPunct="1">
              <a:defRPr/>
            </a:pPr>
            <a:endParaRPr lang="bn-BD" sz="2000" dirty="0">
              <a:solidFill>
                <a:schemeClr val="accent5">
                  <a:lumMod val="50000"/>
                </a:schemeClr>
              </a:solidFill>
              <a:latin typeface="NikoshBAN" pitchFamily="2" charset="0"/>
              <a:cs typeface="NikoshBAN" pitchFamily="2" charset="0"/>
            </a:endParaRPr>
          </a:p>
          <a:p>
            <a:pPr eaLnBrk="1" hangingPunct="1">
              <a:defRPr/>
            </a:pPr>
            <a:r>
              <a:rPr lang="bn-BD" sz="4000" dirty="0">
                <a:solidFill>
                  <a:schemeClr val="tx1"/>
                </a:solidFill>
                <a:latin typeface="NikoshBAN" pitchFamily="2" charset="0"/>
                <a:cs typeface="NikoshBAN" pitchFamily="2" charset="0"/>
              </a:rPr>
              <a:t>জুম চাষ  কাকে বলে  লিখ</a:t>
            </a:r>
            <a:r>
              <a:rPr lang="bn-BD" sz="3600" dirty="0">
                <a:solidFill>
                  <a:schemeClr val="tx1"/>
                </a:solidFill>
                <a:latin typeface="NikoshBAN" pitchFamily="2" charset="0"/>
                <a:cs typeface="NikoshBAN" pitchFamily="2" charset="0"/>
              </a:rPr>
              <a:t>?</a:t>
            </a:r>
          </a:p>
          <a:p>
            <a:pPr eaLnBrk="1" hangingPunct="1">
              <a:defRPr/>
            </a:pPr>
            <a:endParaRPr lang="bn-BD" dirty="0">
              <a:latin typeface="NikoshBAN" pitchFamily="2" charset="0"/>
              <a:cs typeface="NikoshBAN" pitchFamily="2" charset="0"/>
            </a:endParaRPr>
          </a:p>
          <a:p>
            <a:pPr eaLnBrk="1" hangingPunct="1">
              <a:defRPr/>
            </a:pPr>
            <a:endParaRPr lang="bn-BD" dirty="0">
              <a:latin typeface="NikoshBAN" pitchFamily="2" charset="0"/>
              <a:cs typeface="NikoshBAN" pitchFamily="2" charset="0"/>
            </a:endParaRPr>
          </a:p>
          <a:p>
            <a:pPr eaLnBrk="1" hangingPunct="1">
              <a:defRPr/>
            </a:pPr>
            <a:endParaRPr lang="bn-BD" dirty="0">
              <a:latin typeface="NikoshBAN" pitchFamily="2" charset="0"/>
              <a:cs typeface="NikoshBAN" pitchFamily="2" charset="0"/>
            </a:endParaRPr>
          </a:p>
          <a:p>
            <a:pPr eaLnBrk="1" hangingPunct="1">
              <a:defRPr/>
            </a:pPr>
            <a:endParaRPr lang="bn-BD" dirty="0">
              <a:latin typeface="NikoshBAN" pitchFamily="2" charset="0"/>
              <a:cs typeface="NikoshBAN" pitchFamily="2" charset="0"/>
            </a:endParaRPr>
          </a:p>
          <a:p>
            <a:pPr eaLnBrk="1" hangingPunct="1">
              <a:defRPr/>
            </a:pPr>
            <a:endParaRPr lang="en-US" dirty="0">
              <a:latin typeface="NikoshBAN" pitchFamily="2" charset="0"/>
              <a:cs typeface="NikoshBAN" pitchFamily="2" charset="0"/>
            </a:endParaRPr>
          </a:p>
        </p:txBody>
      </p:sp>
      <p:sp>
        <p:nvSpPr>
          <p:cNvPr id="7" name="Rectangle 6"/>
          <p:cNvSpPr/>
          <p:nvPr/>
        </p:nvSpPr>
        <p:spPr>
          <a:xfrm>
            <a:off x="3295918" y="6000748"/>
            <a:ext cx="7020058" cy="810491"/>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bn-BD" sz="3600" dirty="0" smtClean="0">
                <a:solidFill>
                  <a:schemeClr val="tx1"/>
                </a:solidFill>
                <a:latin typeface="NikoshBAN" pitchFamily="2" charset="0"/>
                <a:cs typeface="NikoshBAN" pitchFamily="2" charset="0"/>
              </a:rPr>
              <a:t>চাকমাদের  </a:t>
            </a:r>
            <a:r>
              <a:rPr lang="bn-BD" sz="3600" dirty="0">
                <a:solidFill>
                  <a:schemeClr val="tx1"/>
                </a:solidFill>
                <a:latin typeface="NikoshBAN" pitchFamily="2" charset="0"/>
                <a:cs typeface="NikoshBAN" pitchFamily="2" charset="0"/>
              </a:rPr>
              <a:t>বাসগৃহ  </a:t>
            </a:r>
            <a:r>
              <a:rPr lang="bn-BD" sz="3600" dirty="0" smtClean="0">
                <a:solidFill>
                  <a:schemeClr val="tx1"/>
                </a:solidFill>
                <a:latin typeface="NikoshBAN" pitchFamily="2" charset="0"/>
                <a:cs typeface="NikoshBAN" pitchFamily="2" charset="0"/>
              </a:rPr>
              <a:t>কেমন</a:t>
            </a:r>
            <a:r>
              <a:rPr lang="en-US"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লিখ</a:t>
            </a:r>
            <a:r>
              <a:rPr lang="bn-IN" sz="3600" dirty="0" smtClean="0">
                <a:solidFill>
                  <a:schemeClr val="tx1"/>
                </a:solidFill>
                <a:latin typeface="NikoshBAN" pitchFamily="2" charset="0"/>
                <a:cs typeface="NikoshBAN" pitchFamily="2" charset="0"/>
              </a:rPr>
              <a:t>।</a:t>
            </a:r>
            <a:endParaRPr lang="bn-BD" sz="3600" dirty="0">
              <a:solidFill>
                <a:schemeClr val="tx1"/>
              </a:solidFill>
              <a:latin typeface="NikoshBAN" pitchFamily="2" charset="0"/>
              <a:cs typeface="NikoshBAN" pitchFamily="2" charset="0"/>
            </a:endParaRPr>
          </a:p>
        </p:txBody>
      </p:sp>
      <p:graphicFrame>
        <p:nvGraphicFramePr>
          <p:cNvPr id="9" name="Diagram 8"/>
          <p:cNvGraphicFramePr/>
          <p:nvPr>
            <p:extLst>
              <p:ext uri="{D42A27DB-BD31-4B8C-83A1-F6EECF244321}">
                <p14:modId xmlns:p14="http://schemas.microsoft.com/office/powerpoint/2010/main" val="449714551"/>
              </p:ext>
            </p:extLst>
          </p:nvPr>
        </p:nvGraphicFramePr>
        <p:xfrm>
          <a:off x="0" y="0"/>
          <a:ext cx="12192000" cy="651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24245" y="2204605"/>
            <a:ext cx="2484109" cy="794904"/>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rPr>
              <a:t>মেঘনা দলঃ</a:t>
            </a:r>
            <a:endParaRPr lang="en-US" sz="3600" b="1" dirty="0">
              <a:solidFill>
                <a:schemeClr val="tx1"/>
              </a:solidFill>
            </a:endParaRPr>
          </a:p>
        </p:txBody>
      </p:sp>
      <p:sp>
        <p:nvSpPr>
          <p:cNvPr id="15" name="Rectangle 14"/>
          <p:cNvSpPr/>
          <p:nvPr/>
        </p:nvSpPr>
        <p:spPr>
          <a:xfrm>
            <a:off x="3295918" y="2204605"/>
            <a:ext cx="7020058" cy="872836"/>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rPr>
              <a:t>চাকমা সমাজের গড়ন ব্যাখ্যা কর।</a:t>
            </a:r>
            <a:endParaRPr lang="en-US" sz="2800" dirty="0">
              <a:solidFill>
                <a:schemeClr val="tx1"/>
              </a:solidFill>
            </a:endParaRPr>
          </a:p>
        </p:txBody>
      </p:sp>
      <p:sp>
        <p:nvSpPr>
          <p:cNvPr id="16" name="Rectangle 15"/>
          <p:cNvSpPr/>
          <p:nvPr/>
        </p:nvSpPr>
        <p:spPr>
          <a:xfrm>
            <a:off x="0" y="890156"/>
            <a:ext cx="2459863" cy="87283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rPr>
              <a:t>পদ্মা দলঃ</a:t>
            </a:r>
            <a:endParaRPr lang="en-US" sz="3600" b="1" dirty="0">
              <a:solidFill>
                <a:schemeClr val="tx1"/>
              </a:solidFill>
            </a:endParaRPr>
          </a:p>
        </p:txBody>
      </p:sp>
      <p:sp>
        <p:nvSpPr>
          <p:cNvPr id="17" name="Rectangle 16"/>
          <p:cNvSpPr/>
          <p:nvPr/>
        </p:nvSpPr>
        <p:spPr>
          <a:xfrm>
            <a:off x="3295917" y="927379"/>
            <a:ext cx="7020059" cy="872836"/>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rPr>
              <a:t>চাকমাদের প্রধান উৎসব সমূহ কি কি?</a:t>
            </a:r>
            <a:endParaRPr lang="en-US" sz="2800" dirty="0">
              <a:solidFill>
                <a:schemeClr val="tx1"/>
              </a:solidFill>
            </a:endParaRPr>
          </a:p>
        </p:txBody>
      </p:sp>
      <p:sp>
        <p:nvSpPr>
          <p:cNvPr id="19" name="Rectangle 18"/>
          <p:cNvSpPr/>
          <p:nvPr/>
        </p:nvSpPr>
        <p:spPr>
          <a:xfrm>
            <a:off x="3295918" y="3522847"/>
            <a:ext cx="7020058" cy="872836"/>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rPr>
              <a:t>চাকমাদের কয়েকটি খেলার নাম লিখ।</a:t>
            </a:r>
            <a:endParaRPr lang="en-US" sz="2800" dirty="0">
              <a:solidFill>
                <a:schemeClr val="tx1"/>
              </a:solidFill>
            </a:endParaRPr>
          </a:p>
        </p:txBody>
      </p:sp>
      <p:sp>
        <p:nvSpPr>
          <p:cNvPr id="5" name="Right Arrow 4"/>
          <p:cNvSpPr/>
          <p:nvPr/>
        </p:nvSpPr>
        <p:spPr>
          <a:xfrm>
            <a:off x="2607967" y="1101193"/>
            <a:ext cx="592428" cy="450761"/>
          </a:xfrm>
          <a:prstGeom prst="rightArrow">
            <a:avLst/>
          </a:prstGeom>
          <a:solidFill>
            <a:srgbClr val="FF99FF"/>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2581677" y="2384778"/>
            <a:ext cx="592428" cy="450761"/>
          </a:xfrm>
          <a:prstGeom prst="rightArrow">
            <a:avLst/>
          </a:prstGeom>
          <a:solidFill>
            <a:srgbClr val="FF99FF"/>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2607967" y="3717103"/>
            <a:ext cx="592428" cy="450761"/>
          </a:xfrm>
          <a:prstGeom prst="rightArrow">
            <a:avLst/>
          </a:prstGeom>
          <a:solidFill>
            <a:srgbClr val="FF99FF"/>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2581677" y="4971268"/>
            <a:ext cx="592428" cy="450761"/>
          </a:xfrm>
          <a:prstGeom prst="rightArrow">
            <a:avLst/>
          </a:prstGeom>
          <a:solidFill>
            <a:srgbClr val="FF99FF"/>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2574162" y="6280231"/>
            <a:ext cx="592428" cy="450761"/>
          </a:xfrm>
          <a:prstGeom prst="rightArrow">
            <a:avLst/>
          </a:prstGeom>
          <a:solidFill>
            <a:srgbClr val="FF99FF"/>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362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19026635"/>
              </p:ext>
            </p:extLst>
          </p:nvPr>
        </p:nvGraphicFramePr>
        <p:xfrm>
          <a:off x="0" y="1"/>
          <a:ext cx="12192000" cy="772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1"/>
          </p:nvPr>
        </p:nvSpPr>
        <p:spPr>
          <a:xfrm>
            <a:off x="-1" y="901521"/>
            <a:ext cx="12225404" cy="5956478"/>
          </a:xfrm>
          <a:noFill/>
          <a:ln w="12700">
            <a:solidFill>
              <a:schemeClr val="tx1"/>
            </a:solidFill>
          </a:ln>
          <a:effectLst>
            <a:innerShdw blurRad="114300">
              <a:prstClr val="black"/>
            </a:innerShdw>
          </a:effectLst>
        </p:spPr>
        <p:txBody>
          <a:bodyPr>
            <a:normAutofit/>
          </a:bodyPr>
          <a:lstStyle/>
          <a:p>
            <a:pPr marL="0" indent="0" algn="just">
              <a:buNone/>
            </a:pPr>
            <a:r>
              <a:rPr lang="bn-IN" sz="3200" dirty="0" smtClean="0"/>
              <a:t>১।চাকমা শব্দের উৎপত্তি কোন শব্দ থেকে ?</a:t>
            </a:r>
          </a:p>
          <a:p>
            <a:pPr marL="0" indent="0" algn="just">
              <a:buNone/>
            </a:pPr>
            <a:r>
              <a:rPr lang="bn-IN" sz="3200" dirty="0"/>
              <a:t> </a:t>
            </a:r>
            <a:r>
              <a:rPr lang="en-US" sz="3200" dirty="0" smtClean="0"/>
              <a:t>   </a:t>
            </a:r>
            <a:r>
              <a:rPr lang="bn-IN" sz="3200" dirty="0" smtClean="0"/>
              <a:t>(</a:t>
            </a:r>
            <a:r>
              <a:rPr lang="bn-IN" sz="3200" dirty="0" smtClean="0"/>
              <a:t>ক</a:t>
            </a:r>
            <a:r>
              <a:rPr lang="bn-IN" sz="3200" dirty="0" smtClean="0"/>
              <a:t>)</a:t>
            </a:r>
            <a:r>
              <a:rPr lang="en-US" sz="3200" dirty="0" smtClean="0"/>
              <a:t> </a:t>
            </a:r>
            <a:r>
              <a:rPr lang="bn-IN" sz="3200" dirty="0" smtClean="0"/>
              <a:t>চাক </a:t>
            </a:r>
            <a:r>
              <a:rPr lang="bn-IN" sz="3200" dirty="0" smtClean="0"/>
              <a:t>থেকে </a:t>
            </a:r>
            <a:r>
              <a:rPr lang="en-US" sz="3200" dirty="0" smtClean="0"/>
              <a:t>         </a:t>
            </a:r>
            <a:r>
              <a:rPr lang="bn-IN" sz="3200" dirty="0" smtClean="0"/>
              <a:t>(</a:t>
            </a:r>
            <a:r>
              <a:rPr lang="bn-IN" sz="3200" dirty="0" smtClean="0"/>
              <a:t>খ</a:t>
            </a:r>
            <a:r>
              <a:rPr lang="bn-IN" sz="3200" dirty="0" smtClean="0"/>
              <a:t>)</a:t>
            </a:r>
            <a:r>
              <a:rPr lang="en-US" sz="3200" dirty="0" smtClean="0"/>
              <a:t> </a:t>
            </a:r>
            <a:r>
              <a:rPr lang="bn-IN" sz="3200" dirty="0" smtClean="0"/>
              <a:t>চাকা </a:t>
            </a:r>
            <a:r>
              <a:rPr lang="bn-IN" sz="3200" dirty="0" smtClean="0"/>
              <a:t>থেকে </a:t>
            </a:r>
            <a:endParaRPr lang="en-US" sz="3200" dirty="0" smtClean="0"/>
          </a:p>
          <a:p>
            <a:pPr marL="0" indent="0" algn="just">
              <a:buNone/>
            </a:pPr>
            <a:r>
              <a:rPr lang="en-US" sz="3200" dirty="0"/>
              <a:t> </a:t>
            </a:r>
            <a:r>
              <a:rPr lang="en-US" sz="3200" dirty="0" smtClean="0"/>
              <a:t>   </a:t>
            </a:r>
            <a:r>
              <a:rPr lang="bn-IN" sz="3200" dirty="0" smtClean="0"/>
              <a:t>(</a:t>
            </a:r>
            <a:r>
              <a:rPr lang="bn-IN" sz="3200" dirty="0" smtClean="0"/>
              <a:t>গ</a:t>
            </a:r>
            <a:r>
              <a:rPr lang="bn-IN" sz="3200" dirty="0" smtClean="0"/>
              <a:t>)</a:t>
            </a:r>
            <a:r>
              <a:rPr lang="en-US" sz="3200" dirty="0" smtClean="0"/>
              <a:t> </a:t>
            </a:r>
            <a:r>
              <a:rPr lang="bn-IN" sz="3200" dirty="0" smtClean="0"/>
              <a:t>চাংমা থেকে</a:t>
            </a:r>
            <a:r>
              <a:rPr lang="en-US" sz="3200" dirty="0" smtClean="0"/>
              <a:t>     </a:t>
            </a:r>
            <a:r>
              <a:rPr lang="bn-IN" sz="3200" dirty="0" smtClean="0"/>
              <a:t> </a:t>
            </a:r>
            <a:r>
              <a:rPr lang="en-US" sz="3200" dirty="0" smtClean="0"/>
              <a:t>  </a:t>
            </a:r>
            <a:r>
              <a:rPr lang="bn-IN" sz="3200" dirty="0" smtClean="0"/>
              <a:t>(</a:t>
            </a:r>
            <a:r>
              <a:rPr lang="bn-IN" sz="3200" dirty="0" smtClean="0"/>
              <a:t>ঘ</a:t>
            </a:r>
            <a:r>
              <a:rPr lang="bn-IN" sz="3200" dirty="0" smtClean="0"/>
              <a:t>)</a:t>
            </a:r>
            <a:r>
              <a:rPr lang="en-US" sz="3200" dirty="0" smtClean="0"/>
              <a:t> </a:t>
            </a:r>
            <a:r>
              <a:rPr lang="bn-IN" sz="3200" dirty="0" smtClean="0"/>
              <a:t>চাংকি </a:t>
            </a:r>
            <a:r>
              <a:rPr lang="bn-IN" sz="3200" dirty="0" smtClean="0"/>
              <a:t>থেকে</a:t>
            </a:r>
          </a:p>
          <a:p>
            <a:pPr marL="0" indent="0" algn="just">
              <a:lnSpc>
                <a:spcPct val="150000"/>
              </a:lnSpc>
              <a:buNone/>
            </a:pPr>
            <a:r>
              <a:rPr lang="bn-IN" sz="3200" dirty="0" smtClean="0"/>
              <a:t>২।চাকমাদের ঐতিহ্যবাহী খাদ্য বাশের কোড়ল রান্নার বৈশিষ্ট্য হলো-</a:t>
            </a:r>
            <a:r>
              <a:rPr lang="bn-IN" sz="3200" dirty="0" smtClean="0"/>
              <a:t>-----</a:t>
            </a:r>
            <a:endParaRPr lang="bn-IN" sz="3200" dirty="0" smtClean="0"/>
          </a:p>
          <a:p>
            <a:pPr marL="0" indent="0" algn="just">
              <a:buNone/>
            </a:pPr>
            <a:r>
              <a:rPr lang="bn-IN" sz="3200" dirty="0"/>
              <a:t> </a:t>
            </a:r>
            <a:r>
              <a:rPr lang="bn-IN" sz="3200" dirty="0" smtClean="0"/>
              <a:t> </a:t>
            </a:r>
            <a:r>
              <a:rPr lang="en-US" sz="3200" dirty="0" smtClean="0"/>
              <a:t>  </a:t>
            </a:r>
            <a:r>
              <a:rPr lang="en-US" sz="3200" dirty="0" err="1" smtClean="0"/>
              <a:t>i</a:t>
            </a:r>
            <a:r>
              <a:rPr lang="en-US" sz="3200" dirty="0" smtClean="0"/>
              <a:t>.</a:t>
            </a:r>
            <a:r>
              <a:rPr lang="bn-IN" sz="3200" dirty="0" smtClean="0"/>
              <a:t>অল্প আচে সিদ্ধ করে</a:t>
            </a:r>
          </a:p>
          <a:p>
            <a:pPr marL="0" indent="0" algn="just">
              <a:buNone/>
            </a:pPr>
            <a:r>
              <a:rPr lang="bn-IN" sz="3200" dirty="0"/>
              <a:t> </a:t>
            </a:r>
            <a:r>
              <a:rPr lang="bn-IN" sz="3200" dirty="0" smtClean="0"/>
              <a:t> </a:t>
            </a:r>
            <a:r>
              <a:rPr lang="en-US" sz="3200" dirty="0" smtClean="0"/>
              <a:t>  ii.</a:t>
            </a:r>
            <a:r>
              <a:rPr lang="bn-IN" sz="3200" dirty="0" smtClean="0"/>
              <a:t>কলা পাতায় মুড়িয়ে আগুনের পাশে রেখে দেয়</a:t>
            </a:r>
          </a:p>
          <a:p>
            <a:pPr marL="0" indent="0" algn="just">
              <a:buNone/>
            </a:pPr>
            <a:r>
              <a:rPr lang="bn-IN" sz="3200" dirty="0"/>
              <a:t> </a:t>
            </a:r>
            <a:r>
              <a:rPr lang="bn-IN" sz="3200" dirty="0" smtClean="0"/>
              <a:t> </a:t>
            </a:r>
            <a:r>
              <a:rPr lang="en-US" sz="3200" dirty="0" smtClean="0"/>
              <a:t>  iii.</a:t>
            </a:r>
            <a:r>
              <a:rPr lang="bn-IN" sz="3200" dirty="0" smtClean="0"/>
              <a:t>আগুনে পুড়িয়ে রান্না করা হয়</a:t>
            </a:r>
          </a:p>
          <a:p>
            <a:pPr marL="0" indent="0" algn="just">
              <a:buNone/>
            </a:pPr>
            <a:r>
              <a:rPr lang="en-US" sz="3200" dirty="0" smtClean="0"/>
              <a:t>    </a:t>
            </a:r>
            <a:r>
              <a:rPr lang="bn-IN" sz="3200" dirty="0" smtClean="0"/>
              <a:t>নিচের </a:t>
            </a:r>
            <a:r>
              <a:rPr lang="bn-IN" sz="3200" dirty="0" smtClean="0"/>
              <a:t>কোনটি সঠিক?</a:t>
            </a:r>
          </a:p>
          <a:p>
            <a:pPr marL="0" indent="0" algn="just">
              <a:buNone/>
            </a:pPr>
            <a:r>
              <a:rPr lang="en-US" sz="3200" dirty="0" smtClean="0"/>
              <a:t>    </a:t>
            </a:r>
            <a:r>
              <a:rPr lang="bn-IN" sz="3200" dirty="0" smtClean="0"/>
              <a:t>(</a:t>
            </a:r>
            <a:r>
              <a:rPr lang="bn-IN" sz="3200" dirty="0" smtClean="0"/>
              <a:t>ক</a:t>
            </a:r>
            <a:r>
              <a:rPr lang="bn-IN" sz="3200" dirty="0" smtClean="0"/>
              <a:t>)</a:t>
            </a:r>
            <a:r>
              <a:rPr lang="en-US" sz="3200" dirty="0" smtClean="0"/>
              <a:t> </a:t>
            </a:r>
            <a:r>
              <a:rPr lang="en-US" sz="3200" dirty="0" err="1" smtClean="0"/>
              <a:t>i</a:t>
            </a:r>
            <a:r>
              <a:rPr lang="en-US" sz="3200" dirty="0" smtClean="0"/>
              <a:t> </a:t>
            </a:r>
            <a:r>
              <a:rPr lang="bn-IN" sz="3200" dirty="0" smtClean="0"/>
              <a:t>ও</a:t>
            </a:r>
            <a:r>
              <a:rPr lang="en-US" sz="3200" dirty="0" smtClean="0"/>
              <a:t> ii</a:t>
            </a:r>
            <a:r>
              <a:rPr lang="en-US" sz="3200" dirty="0"/>
              <a:t> </a:t>
            </a:r>
            <a:r>
              <a:rPr lang="en-US" sz="3200" dirty="0" smtClean="0"/>
              <a:t> </a:t>
            </a:r>
            <a:r>
              <a:rPr lang="bn-IN" sz="3200" dirty="0" smtClean="0"/>
              <a:t>(</a:t>
            </a:r>
            <a:r>
              <a:rPr lang="bn-IN" sz="3200" dirty="0" smtClean="0"/>
              <a:t>খ)</a:t>
            </a:r>
            <a:r>
              <a:rPr lang="en-US" sz="3200" dirty="0" smtClean="0"/>
              <a:t> </a:t>
            </a:r>
            <a:r>
              <a:rPr lang="en-US" sz="3200" dirty="0" err="1" smtClean="0"/>
              <a:t>i</a:t>
            </a:r>
            <a:r>
              <a:rPr lang="en-US" sz="3200" dirty="0" smtClean="0"/>
              <a:t> </a:t>
            </a:r>
            <a:r>
              <a:rPr lang="bn-IN" sz="3200" dirty="0" smtClean="0"/>
              <a:t>ও</a:t>
            </a:r>
            <a:r>
              <a:rPr lang="en-US" sz="3200" dirty="0" smtClean="0"/>
              <a:t> </a:t>
            </a:r>
            <a:r>
              <a:rPr lang="en-US" sz="3200" dirty="0" smtClean="0"/>
              <a:t>iii  </a:t>
            </a:r>
            <a:r>
              <a:rPr lang="bn-IN" sz="3200" dirty="0" smtClean="0"/>
              <a:t>(গ</a:t>
            </a:r>
            <a:r>
              <a:rPr lang="bn-IN" sz="3200" dirty="0" smtClean="0"/>
              <a:t>)</a:t>
            </a:r>
            <a:r>
              <a:rPr lang="en-US" sz="3200" dirty="0" smtClean="0"/>
              <a:t> ii </a:t>
            </a:r>
            <a:r>
              <a:rPr lang="bn-IN" sz="3200" dirty="0" smtClean="0"/>
              <a:t>ও</a:t>
            </a:r>
            <a:r>
              <a:rPr lang="en-US" sz="3200" dirty="0" smtClean="0"/>
              <a:t> </a:t>
            </a:r>
            <a:r>
              <a:rPr lang="en-US" sz="3200" dirty="0" smtClean="0"/>
              <a:t>iii  </a:t>
            </a:r>
            <a:r>
              <a:rPr lang="bn-IN" sz="3200" dirty="0" smtClean="0"/>
              <a:t>(ঘ)</a:t>
            </a:r>
            <a:r>
              <a:rPr lang="en-US" sz="3200" dirty="0" err="1" smtClean="0"/>
              <a:t>i</a:t>
            </a:r>
            <a:r>
              <a:rPr lang="en-US" sz="3200" dirty="0" smtClean="0"/>
              <a:t>, ii </a:t>
            </a:r>
            <a:r>
              <a:rPr lang="bn-IN" sz="3200" dirty="0" smtClean="0"/>
              <a:t>ও</a:t>
            </a:r>
            <a:r>
              <a:rPr lang="en-US" sz="3200" dirty="0" smtClean="0"/>
              <a:t> iii</a:t>
            </a:r>
            <a:endParaRPr lang="bn-IN" sz="3200" dirty="0" smtClean="0"/>
          </a:p>
          <a:p>
            <a:pPr marL="0" indent="0" algn="just">
              <a:buNone/>
            </a:pPr>
            <a:endParaRPr lang="bn-IN" sz="3200" dirty="0" smtClean="0"/>
          </a:p>
          <a:p>
            <a:pPr marL="0" indent="0" algn="just">
              <a:buNone/>
            </a:pPr>
            <a:endParaRPr lang="bn-IN" sz="3200" dirty="0" smtClean="0"/>
          </a:p>
          <a:p>
            <a:pPr marL="0" indent="0" algn="just">
              <a:buNone/>
            </a:pPr>
            <a:endParaRPr lang="en-US" sz="3200" dirty="0"/>
          </a:p>
        </p:txBody>
      </p:sp>
      <p:sp>
        <p:nvSpPr>
          <p:cNvPr id="6" name="Flowchart: Connector 5"/>
          <p:cNvSpPr/>
          <p:nvPr/>
        </p:nvSpPr>
        <p:spPr>
          <a:xfrm>
            <a:off x="528036" y="2029217"/>
            <a:ext cx="486572" cy="526094"/>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6162805" y="5711868"/>
            <a:ext cx="538620" cy="526094"/>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26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24973"/>
          </a:xfrm>
          <a:prstGeom prst="rect">
            <a:avLst/>
          </a:prstGeom>
        </p:spPr>
        <p:txBody>
          <a:bodyPr wrap="square">
            <a:spAutoFit/>
          </a:bodyPr>
          <a:lstStyle/>
          <a:p>
            <a:pPr algn="just">
              <a:lnSpc>
                <a:spcPct val="150000"/>
              </a:lnSpc>
            </a:pPr>
            <a:r>
              <a:rPr lang="bn-IN" sz="2400" b="1" dirty="0">
                <a:solidFill>
                  <a:srgbClr val="FF0000"/>
                </a:solidFill>
              </a:rPr>
              <a:t>উদ্দীপকটি পড় এবং সংশ্লিষ্ট প্রশ্নের উত্তর দাও।</a:t>
            </a:r>
          </a:p>
          <a:p>
            <a:pPr algn="just">
              <a:lnSpc>
                <a:spcPct val="150000"/>
              </a:lnSpc>
            </a:pPr>
            <a:r>
              <a:rPr lang="bn-IN" sz="2400" dirty="0"/>
              <a:t>রাজশাহী কলেজের ছাত্র লারমা তার বন্ধুকে জানায়,তাদের মধ্যে সাধারণভাবে সাতপুরুষের মধ্যে বিবাহ নিষিদ্ধ।</a:t>
            </a:r>
            <a:r>
              <a:rPr lang="bn-IN" sz="2400" dirty="0" smtClean="0"/>
              <a:t>তারা</a:t>
            </a:r>
            <a:r>
              <a:rPr lang="en-US" sz="2400" dirty="0" smtClean="0"/>
              <a:t> </a:t>
            </a:r>
            <a:r>
              <a:rPr lang="bn-IN" sz="2400" dirty="0" smtClean="0"/>
              <a:t>এখন </a:t>
            </a:r>
            <a:r>
              <a:rPr lang="bn-IN" sz="2400" dirty="0"/>
              <a:t>এ নিয়ম পুরাপুরি মানে না।তবে আপন চাচাত ভাই-বোনের মধ্যে বিয়ে হওয়াতে সামাজিক নিষেধ রয়েছে।</a:t>
            </a:r>
          </a:p>
          <a:p>
            <a:pPr algn="just">
              <a:lnSpc>
                <a:spcPct val="150000"/>
              </a:lnSpc>
            </a:pPr>
            <a:r>
              <a:rPr lang="bn-IN" sz="2400" dirty="0"/>
              <a:t>৩।লারমা বাংলাদেশের কোন ক্ষূদ্র নৃগোষ্টীর সদস্য?</a:t>
            </a:r>
          </a:p>
          <a:p>
            <a:pPr algn="just">
              <a:lnSpc>
                <a:spcPct val="150000"/>
              </a:lnSpc>
            </a:pPr>
            <a:r>
              <a:rPr lang="en-US" sz="2400" dirty="0" smtClean="0"/>
              <a:t>    </a:t>
            </a:r>
            <a:r>
              <a:rPr lang="bn-IN" sz="2400" dirty="0" smtClean="0"/>
              <a:t> </a:t>
            </a:r>
            <a:r>
              <a:rPr lang="bn-IN" sz="2400" dirty="0"/>
              <a:t>(ক</a:t>
            </a:r>
            <a:r>
              <a:rPr lang="bn-IN" sz="2400" dirty="0" smtClean="0"/>
              <a:t>)</a:t>
            </a:r>
            <a:r>
              <a:rPr lang="en-US" sz="2400" dirty="0" smtClean="0"/>
              <a:t> </a:t>
            </a:r>
            <a:r>
              <a:rPr lang="bn-IN" sz="2400" dirty="0" smtClean="0"/>
              <a:t>সাওতাল</a:t>
            </a:r>
            <a:r>
              <a:rPr lang="en-US" sz="2400" dirty="0" smtClean="0"/>
              <a:t> </a:t>
            </a:r>
            <a:r>
              <a:rPr lang="bn-IN" sz="2400" dirty="0" smtClean="0"/>
              <a:t> </a:t>
            </a:r>
            <a:r>
              <a:rPr lang="bn-IN" sz="2400" dirty="0"/>
              <a:t>(খ</a:t>
            </a:r>
            <a:r>
              <a:rPr lang="bn-IN" sz="2400" dirty="0" smtClean="0"/>
              <a:t>)</a:t>
            </a:r>
            <a:r>
              <a:rPr lang="en-US" sz="2400" dirty="0" smtClean="0"/>
              <a:t> </a:t>
            </a:r>
            <a:r>
              <a:rPr lang="bn-IN" sz="2400" dirty="0" smtClean="0"/>
              <a:t>গারো  </a:t>
            </a:r>
            <a:r>
              <a:rPr lang="bn-IN" sz="2400" dirty="0"/>
              <a:t>(গ</a:t>
            </a:r>
            <a:r>
              <a:rPr lang="bn-IN" sz="2400" dirty="0" smtClean="0"/>
              <a:t>)</a:t>
            </a:r>
            <a:r>
              <a:rPr lang="en-US" sz="2400" dirty="0" smtClean="0"/>
              <a:t> </a:t>
            </a:r>
            <a:r>
              <a:rPr lang="bn-IN" sz="2400" dirty="0" smtClean="0"/>
              <a:t>চাকমা </a:t>
            </a:r>
            <a:r>
              <a:rPr lang="en-US" sz="2400" dirty="0" smtClean="0"/>
              <a:t> </a:t>
            </a:r>
            <a:r>
              <a:rPr lang="bn-IN" sz="2400" dirty="0" smtClean="0"/>
              <a:t>(</a:t>
            </a:r>
            <a:r>
              <a:rPr lang="bn-IN" sz="2400" dirty="0"/>
              <a:t>ঘ</a:t>
            </a:r>
            <a:r>
              <a:rPr lang="bn-IN" sz="2400" dirty="0" smtClean="0"/>
              <a:t>)</a:t>
            </a:r>
            <a:r>
              <a:rPr lang="en-US" sz="2400" dirty="0" smtClean="0"/>
              <a:t> </a:t>
            </a:r>
            <a:r>
              <a:rPr lang="bn-IN" sz="2400" dirty="0" smtClean="0"/>
              <a:t>মণিপুরী</a:t>
            </a:r>
            <a:endParaRPr lang="bn-IN" sz="2400" dirty="0"/>
          </a:p>
          <a:p>
            <a:pPr algn="just">
              <a:lnSpc>
                <a:spcPct val="150000"/>
              </a:lnSpc>
            </a:pPr>
            <a:r>
              <a:rPr lang="bn-IN" sz="2400" dirty="0"/>
              <a:t>৪।লারমাদের সামাজিক নিয়মানুসারে বিয়েতে বরপক্ষই কন্যকে------------</a:t>
            </a:r>
          </a:p>
          <a:p>
            <a:pPr algn="just">
              <a:lnSpc>
                <a:spcPct val="150000"/>
              </a:lnSpc>
            </a:pPr>
            <a:r>
              <a:rPr lang="bn-IN" sz="2400" dirty="0"/>
              <a:t> </a:t>
            </a:r>
            <a:r>
              <a:rPr lang="en-US" sz="2400" dirty="0" smtClean="0"/>
              <a:t>  </a:t>
            </a:r>
            <a:r>
              <a:rPr lang="bn-IN" sz="2400" dirty="0" smtClean="0"/>
              <a:t> </a:t>
            </a:r>
            <a:r>
              <a:rPr lang="en-US" sz="2400" dirty="0" err="1"/>
              <a:t>i</a:t>
            </a:r>
            <a:r>
              <a:rPr lang="en-US" sz="2400" dirty="0"/>
              <a:t>.</a:t>
            </a:r>
            <a:r>
              <a:rPr lang="bn-IN" sz="2400" dirty="0"/>
              <a:t>পোশাক-পরিচ্ছদ প্রদান করে </a:t>
            </a:r>
            <a:endParaRPr lang="en-US" sz="2400" dirty="0" smtClean="0"/>
          </a:p>
          <a:p>
            <a:pPr algn="just">
              <a:lnSpc>
                <a:spcPct val="150000"/>
              </a:lnSpc>
            </a:pPr>
            <a:r>
              <a:rPr lang="en-US" sz="2400" dirty="0"/>
              <a:t> </a:t>
            </a:r>
            <a:r>
              <a:rPr lang="en-US" sz="2400" dirty="0" smtClean="0"/>
              <a:t>   ii.</a:t>
            </a:r>
            <a:r>
              <a:rPr lang="bn-IN" sz="2400" dirty="0"/>
              <a:t>অলংকার প্রদান </a:t>
            </a:r>
            <a:r>
              <a:rPr lang="bn-IN" sz="2400" dirty="0" smtClean="0"/>
              <a:t>করে</a:t>
            </a:r>
            <a:endParaRPr lang="en-US" sz="2400" dirty="0" smtClean="0"/>
          </a:p>
          <a:p>
            <a:pPr algn="just">
              <a:lnSpc>
                <a:spcPct val="150000"/>
              </a:lnSpc>
            </a:pPr>
            <a:r>
              <a:rPr lang="en-US" sz="2800" dirty="0"/>
              <a:t> </a:t>
            </a:r>
            <a:r>
              <a:rPr lang="en-US" sz="2800" dirty="0" smtClean="0"/>
              <a:t>   </a:t>
            </a:r>
            <a:r>
              <a:rPr lang="en-US" sz="2400" dirty="0" smtClean="0"/>
              <a:t>iii.</a:t>
            </a:r>
            <a:r>
              <a:rPr lang="bn-IN" sz="2400" dirty="0"/>
              <a:t>একটি বড় পিতলের চুড়ি প্রদান করে</a:t>
            </a:r>
          </a:p>
          <a:p>
            <a:pPr algn="just">
              <a:lnSpc>
                <a:spcPct val="150000"/>
              </a:lnSpc>
            </a:pPr>
            <a:r>
              <a:rPr lang="en-US" sz="2400" dirty="0" smtClean="0"/>
              <a:t>     </a:t>
            </a:r>
            <a:r>
              <a:rPr lang="bn-IN" sz="2400" dirty="0" smtClean="0"/>
              <a:t>নিচের </a:t>
            </a:r>
            <a:r>
              <a:rPr lang="bn-IN" sz="2400" dirty="0"/>
              <a:t>কোনটি সঠিক?</a:t>
            </a:r>
          </a:p>
          <a:p>
            <a:pPr algn="just">
              <a:lnSpc>
                <a:spcPct val="150000"/>
              </a:lnSpc>
            </a:pPr>
            <a:r>
              <a:rPr lang="en-US" sz="2400" dirty="0" smtClean="0"/>
              <a:t>     </a:t>
            </a:r>
            <a:r>
              <a:rPr lang="bn-IN" sz="2400" dirty="0" smtClean="0"/>
              <a:t>(</a:t>
            </a:r>
            <a:r>
              <a:rPr lang="bn-IN" sz="2400" dirty="0"/>
              <a:t>ক</a:t>
            </a:r>
            <a:r>
              <a:rPr lang="bn-IN" sz="2400" dirty="0" smtClean="0"/>
              <a:t>)</a:t>
            </a:r>
            <a:r>
              <a:rPr lang="en-US" sz="2400" dirty="0" smtClean="0"/>
              <a:t> </a:t>
            </a:r>
            <a:r>
              <a:rPr lang="en-US" sz="2400" dirty="0" err="1" smtClean="0"/>
              <a:t>i</a:t>
            </a:r>
            <a:r>
              <a:rPr lang="bn-IN" sz="2400" dirty="0" smtClean="0"/>
              <a:t> </a:t>
            </a:r>
            <a:r>
              <a:rPr lang="bn-IN" sz="2400" dirty="0"/>
              <a:t>ও </a:t>
            </a:r>
            <a:r>
              <a:rPr lang="en-US" sz="2400" dirty="0"/>
              <a:t>ii</a:t>
            </a:r>
            <a:r>
              <a:rPr lang="bn-IN" sz="2400" dirty="0"/>
              <a:t> </a:t>
            </a:r>
            <a:r>
              <a:rPr lang="en-US" sz="2400" dirty="0" smtClean="0"/>
              <a:t> </a:t>
            </a:r>
            <a:r>
              <a:rPr lang="bn-IN" sz="2400" dirty="0" smtClean="0"/>
              <a:t>(</a:t>
            </a:r>
            <a:r>
              <a:rPr lang="bn-IN" sz="2400" dirty="0"/>
              <a:t>খ</a:t>
            </a:r>
            <a:r>
              <a:rPr lang="bn-IN" sz="2400" dirty="0" smtClean="0"/>
              <a:t>)</a:t>
            </a:r>
            <a:r>
              <a:rPr lang="en-US" sz="2400" dirty="0" smtClean="0"/>
              <a:t>  </a:t>
            </a:r>
            <a:r>
              <a:rPr lang="en-US" sz="2400" dirty="0" err="1"/>
              <a:t>i</a:t>
            </a:r>
            <a:r>
              <a:rPr lang="bn-IN" sz="2400" dirty="0"/>
              <a:t> ও</a:t>
            </a:r>
            <a:r>
              <a:rPr lang="en-US" sz="2400" dirty="0"/>
              <a:t> </a:t>
            </a:r>
            <a:r>
              <a:rPr lang="en-US" sz="2400" dirty="0" smtClean="0"/>
              <a:t>iii  </a:t>
            </a:r>
            <a:r>
              <a:rPr lang="bn-IN" sz="2400" dirty="0" smtClean="0"/>
              <a:t>(</a:t>
            </a:r>
            <a:r>
              <a:rPr lang="bn-IN" sz="2400" dirty="0"/>
              <a:t>গ</a:t>
            </a:r>
            <a:r>
              <a:rPr lang="bn-IN" sz="2400" dirty="0" smtClean="0"/>
              <a:t>)</a:t>
            </a:r>
            <a:r>
              <a:rPr lang="en-US" sz="2400" dirty="0" smtClean="0"/>
              <a:t> ii </a:t>
            </a:r>
            <a:r>
              <a:rPr lang="bn-IN" sz="2400" dirty="0"/>
              <a:t>ও</a:t>
            </a:r>
            <a:r>
              <a:rPr lang="en-US" sz="2400" dirty="0"/>
              <a:t> iii</a:t>
            </a:r>
            <a:r>
              <a:rPr lang="bn-IN" sz="2400" dirty="0"/>
              <a:t> </a:t>
            </a:r>
            <a:r>
              <a:rPr lang="en-US" sz="2400" dirty="0" smtClean="0"/>
              <a:t> </a:t>
            </a:r>
            <a:r>
              <a:rPr lang="bn-IN" sz="2400" dirty="0" smtClean="0"/>
              <a:t>(</a:t>
            </a:r>
            <a:r>
              <a:rPr lang="bn-IN" sz="2400" dirty="0"/>
              <a:t>ঘ</a:t>
            </a:r>
            <a:r>
              <a:rPr lang="bn-IN" sz="2400" dirty="0" smtClean="0"/>
              <a:t>)</a:t>
            </a:r>
            <a:r>
              <a:rPr lang="en-US" sz="2400" dirty="0" smtClean="0"/>
              <a:t> </a:t>
            </a:r>
            <a:r>
              <a:rPr lang="en-US" sz="2400" dirty="0" err="1" smtClean="0"/>
              <a:t>i,ii</a:t>
            </a:r>
            <a:r>
              <a:rPr lang="en-US" sz="2400" dirty="0" smtClean="0"/>
              <a:t> </a:t>
            </a:r>
            <a:r>
              <a:rPr lang="bn-IN" sz="2400" dirty="0"/>
              <a:t>ও</a:t>
            </a:r>
            <a:r>
              <a:rPr lang="en-US" sz="2400" dirty="0"/>
              <a:t> iii</a:t>
            </a:r>
            <a:endParaRPr lang="en-US" sz="2400" dirty="0"/>
          </a:p>
        </p:txBody>
      </p:sp>
      <p:sp>
        <p:nvSpPr>
          <p:cNvPr id="3" name="Flowchart: Connector 2"/>
          <p:cNvSpPr/>
          <p:nvPr/>
        </p:nvSpPr>
        <p:spPr>
          <a:xfrm>
            <a:off x="3560651" y="2891510"/>
            <a:ext cx="360608" cy="373488"/>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4850983" y="6287447"/>
            <a:ext cx="360608" cy="373488"/>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9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26369973"/>
              </p:ext>
            </p:extLst>
          </p:nvPr>
        </p:nvGraphicFramePr>
        <p:xfrm>
          <a:off x="0" y="1"/>
          <a:ext cx="12192000" cy="1081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4857" y="1176973"/>
            <a:ext cx="4559121" cy="228744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3515932"/>
            <a:ext cx="4367011" cy="3342068"/>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67011" y="3499799"/>
            <a:ext cx="4598832" cy="3358201"/>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65843" y="3499799"/>
            <a:ext cx="3226157" cy="3358201"/>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35651" y="1251029"/>
            <a:ext cx="4790941" cy="2187630"/>
          </a:xfrm>
          <a:prstGeom prst="rect">
            <a:avLst/>
          </a:prstGeom>
        </p:spPr>
      </p:pic>
    </p:spTree>
    <p:extLst>
      <p:ext uri="{BB962C8B-B14F-4D97-AF65-F5344CB8AC3E}">
        <p14:creationId xmlns:p14="http://schemas.microsoft.com/office/powerpoint/2010/main" val="1935394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41948025"/>
              </p:ext>
            </p:extLst>
          </p:nvPr>
        </p:nvGraphicFramePr>
        <p:xfrm>
          <a:off x="0" y="3370052"/>
          <a:ext cx="12192000" cy="1552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178424" y="259087"/>
            <a:ext cx="8189257" cy="1636948"/>
          </a:xfrm>
          <a:prstGeom prst="rect">
            <a:avLst/>
          </a:prstGeom>
        </p:spPr>
        <p:txBody>
          <a:bodyPr wrap="square">
            <a:prstTxWarp prst="textDeflateBottom">
              <a:avLst/>
            </a:prstTxWarp>
            <a:spAutoFit/>
          </a:bodyPr>
          <a:lstStyle/>
          <a:p>
            <a:pPr lvl="0" algn="ctr"/>
            <a:r>
              <a:rPr lang="en-US" sz="7200" b="1" i="1" u="sng" dirty="0" err="1">
                <a:ln w="12700">
                  <a:solidFill>
                    <a:schemeClr val="accent1"/>
                  </a:solidFill>
                  <a:prstDash val="solid"/>
                </a:ln>
                <a:solidFill>
                  <a:srgbClr val="E02877"/>
                </a:solidFill>
                <a:effectLst>
                  <a:outerShdw dist="38100" dir="2640000" algn="bl" rotWithShape="0">
                    <a:schemeClr val="accent1"/>
                  </a:outerShdw>
                </a:effectLst>
              </a:rPr>
              <a:t>বাড়ির</a:t>
            </a:r>
            <a:r>
              <a:rPr lang="en-US" sz="7200" b="1" i="1" u="sng" dirty="0">
                <a:ln w="12700">
                  <a:solidFill>
                    <a:schemeClr val="accent1"/>
                  </a:solidFill>
                  <a:prstDash val="solid"/>
                </a:ln>
                <a:solidFill>
                  <a:srgbClr val="E02877"/>
                </a:solidFill>
                <a:effectLst>
                  <a:outerShdw dist="38100" dir="2640000" algn="bl" rotWithShape="0">
                    <a:schemeClr val="accent1"/>
                  </a:outerShdw>
                </a:effectLst>
              </a:rPr>
              <a:t> </a:t>
            </a:r>
            <a:r>
              <a:rPr lang="en-US" sz="7200" b="1" i="1" u="sng" dirty="0" err="1">
                <a:ln w="12700">
                  <a:solidFill>
                    <a:schemeClr val="accent1"/>
                  </a:solidFill>
                  <a:prstDash val="solid"/>
                </a:ln>
                <a:solidFill>
                  <a:srgbClr val="E02877"/>
                </a:solidFill>
                <a:effectLst>
                  <a:outerShdw dist="38100" dir="2640000" algn="bl" rotWithShape="0">
                    <a:schemeClr val="accent1"/>
                  </a:outerShdw>
                </a:effectLst>
              </a:rPr>
              <a:t>কাজ</a:t>
            </a:r>
            <a:endParaRPr lang="en-US" sz="7200" b="1" i="1" u="sng" dirty="0">
              <a:ln w="12700">
                <a:solidFill>
                  <a:schemeClr val="accent1"/>
                </a:solidFill>
                <a:prstDash val="solid"/>
              </a:ln>
              <a:solidFill>
                <a:srgbClr val="E02877"/>
              </a:solidFill>
              <a:effectLst>
                <a:outerShdw dist="38100" dir="2640000" algn="bl" rotWithShape="0">
                  <a:schemeClr val="accent1"/>
                </a:outerShdw>
              </a:effectLst>
            </a:endParaRPr>
          </a:p>
        </p:txBody>
      </p:sp>
    </p:spTree>
    <p:extLst>
      <p:ext uri="{BB962C8B-B14F-4D97-AF65-F5344CB8AC3E}">
        <p14:creationId xmlns:p14="http://schemas.microsoft.com/office/powerpoint/2010/main" val="2330510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p:nvSpPr>
        <p:spPr>
          <a:xfrm>
            <a:off x="2768958" y="128789"/>
            <a:ext cx="7013869" cy="13265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prstTxWarp prst="textWave1">
              <a:avLst/>
            </a:prstTxWarp>
          </a:bodyPr>
          <a:lstStyle/>
          <a:p>
            <a:pPr algn="ctr"/>
            <a:r>
              <a:rPr lang="en-US" sz="6000" b="1" i="1" u="sng" dirty="0" err="1" smtClean="0">
                <a:ln w="9525">
                  <a:solidFill>
                    <a:schemeClr val="bg1"/>
                  </a:solidFill>
                  <a:prstDash val="solid"/>
                </a:ln>
                <a:solidFill>
                  <a:srgbClr val="FF0000"/>
                </a:solidFill>
                <a:effectLst>
                  <a:glow rad="228600">
                    <a:schemeClr val="accent6">
                      <a:satMod val="175000"/>
                      <a:alpha val="40000"/>
                    </a:schemeClr>
                  </a:glow>
                  <a:outerShdw blurRad="12700" dist="38100" dir="2700000" algn="tl" rotWithShape="0">
                    <a:schemeClr val="accent5">
                      <a:lumMod val="60000"/>
                      <a:lumOff val="40000"/>
                    </a:schemeClr>
                  </a:outerShdw>
                </a:effectLst>
              </a:rPr>
              <a:t>আল্লাহ্</a:t>
            </a:r>
            <a:r>
              <a:rPr lang="en-US" sz="6000" b="1" i="1" u="sng" dirty="0" smtClean="0">
                <a:ln w="9525">
                  <a:solidFill>
                    <a:schemeClr val="bg1"/>
                  </a:solidFill>
                  <a:prstDash val="solid"/>
                </a:ln>
                <a:solidFill>
                  <a:srgbClr val="FF0000"/>
                </a:solidFill>
                <a:effectLst>
                  <a:glow rad="228600">
                    <a:schemeClr val="accent6">
                      <a:satMod val="175000"/>
                      <a:alpha val="40000"/>
                    </a:schemeClr>
                  </a:glow>
                  <a:outerShdw blurRad="12700" dist="38100" dir="2700000" algn="tl" rotWithShape="0">
                    <a:schemeClr val="accent5">
                      <a:lumMod val="60000"/>
                      <a:lumOff val="40000"/>
                    </a:schemeClr>
                  </a:outerShdw>
                </a:effectLst>
              </a:rPr>
              <a:t>‌ </a:t>
            </a:r>
            <a:r>
              <a:rPr lang="en-US" sz="6000" b="1" i="1" u="sng" dirty="0" err="1" smtClean="0">
                <a:ln w="9525">
                  <a:solidFill>
                    <a:schemeClr val="bg1"/>
                  </a:solidFill>
                  <a:prstDash val="solid"/>
                </a:ln>
                <a:solidFill>
                  <a:srgbClr val="FF0000"/>
                </a:solidFill>
                <a:effectLst>
                  <a:glow rad="228600">
                    <a:schemeClr val="accent6">
                      <a:satMod val="175000"/>
                      <a:alpha val="40000"/>
                    </a:schemeClr>
                  </a:glow>
                  <a:outerShdw blurRad="12700" dist="38100" dir="2700000" algn="tl" rotWithShape="0">
                    <a:schemeClr val="accent5">
                      <a:lumMod val="60000"/>
                      <a:lumOff val="40000"/>
                    </a:schemeClr>
                  </a:outerShdw>
                </a:effectLst>
              </a:rPr>
              <a:t>হাফেজ</a:t>
            </a:r>
            <a:endParaRPr lang="en-US" sz="1100" i="1" u="sng" dirty="0">
              <a:solidFill>
                <a:srgbClr val="FF0000"/>
              </a:solidFill>
              <a:effectLst>
                <a:glow rad="228600">
                  <a:schemeClr val="accent6">
                    <a:satMod val="175000"/>
                    <a:alpha val="40000"/>
                  </a:schemeClr>
                </a:glow>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851219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C:\Users\PTI\Desktop\Sayed Mohd Anam\bd &amp; Global  studies\chakma picture\photo.jpg"/>
          <p:cNvSpPr/>
          <p:nvPr/>
        </p:nvSpPr>
        <p:spPr>
          <a:xfrm>
            <a:off x="2175164" y="157595"/>
            <a:ext cx="8520544" cy="6700405"/>
          </a:xfrm>
          <a:prstGeom prst="roundRect">
            <a:avLst/>
          </a:prstGeom>
          <a:blipFill>
            <a:blip r:embed="rId2">
              <a:extLst>
                <a:ext uri="{28A0092B-C50C-407E-A947-70E740481C1C}">
                  <a14:useLocalDpi xmlns:a14="http://schemas.microsoft.com/office/drawing/2010/main" val="0"/>
                </a:ext>
              </a:extLst>
            </a:blip>
            <a:srcRect/>
            <a:stretch>
              <a:fillRect l="-46000" r="-4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 name="Group 2"/>
          <p:cNvGrpSpPr/>
          <p:nvPr/>
        </p:nvGrpSpPr>
        <p:grpSpPr>
          <a:xfrm>
            <a:off x="3886025" y="157595"/>
            <a:ext cx="6809683" cy="827809"/>
            <a:chOff x="2604495" y="344328"/>
            <a:chExt cx="6006090" cy="977882"/>
          </a:xfrm>
        </p:grpSpPr>
        <p:sp>
          <p:nvSpPr>
            <p:cNvPr id="4" name="Rectangle 3"/>
            <p:cNvSpPr/>
            <p:nvPr/>
          </p:nvSpPr>
          <p:spPr>
            <a:xfrm>
              <a:off x="2604495" y="344328"/>
              <a:ext cx="6006090" cy="97788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Rectangle 4"/>
            <p:cNvSpPr/>
            <p:nvPr/>
          </p:nvSpPr>
          <p:spPr>
            <a:xfrm>
              <a:off x="2604495" y="344328"/>
              <a:ext cx="6006090" cy="9778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b" anchorCtr="0">
              <a:noAutofit/>
            </a:bodyPr>
            <a:lstStyle/>
            <a:p>
              <a:pPr lvl="0" algn="l" defTabSz="1866900">
                <a:lnSpc>
                  <a:spcPct val="90000"/>
                </a:lnSpc>
                <a:spcBef>
                  <a:spcPct val="0"/>
                </a:spcBef>
                <a:spcAft>
                  <a:spcPct val="35000"/>
                </a:spcAft>
              </a:pPr>
              <a:r>
                <a:rPr lang="bn-IN" sz="4200" kern="1200" dirty="0" smtClean="0">
                  <a:solidFill>
                    <a:schemeClr val="tx1"/>
                  </a:solidFill>
                </a:rPr>
                <a:t>পার্থনারত নৃগোষ্টীর মহিলারা</a:t>
              </a:r>
              <a:endParaRPr lang="en-US" sz="4200" kern="1200" dirty="0">
                <a:solidFill>
                  <a:schemeClr val="tx1"/>
                </a:solidFill>
              </a:endParaRPr>
            </a:p>
          </p:txBody>
        </p:sp>
      </p:grpSp>
    </p:spTree>
    <p:extLst>
      <p:ext uri="{BB962C8B-B14F-4D97-AF65-F5344CB8AC3E}">
        <p14:creationId xmlns:p14="http://schemas.microsoft.com/office/powerpoint/2010/main" val="1533113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C:\Users\PTI\Desktop\Sayed Mohd Anam\bd &amp; Global  studies\New folder (4)\indigenous-people-banderban-289x300.jpg"/>
          <p:cNvSpPr/>
          <p:nvPr/>
        </p:nvSpPr>
        <p:spPr>
          <a:xfrm>
            <a:off x="484909" y="0"/>
            <a:ext cx="10972800" cy="6858000"/>
          </a:xfrm>
          <a:prstGeom prst="roundRect">
            <a:avLst/>
          </a:prstGeom>
          <a:blipFill>
            <a:blip r:embed="rId2">
              <a:extLst>
                <a:ext uri="{28A0092B-C50C-407E-A947-70E740481C1C}">
                  <a14:useLocalDpi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Rectangle 2"/>
          <p:cNvSpPr/>
          <p:nvPr/>
        </p:nvSpPr>
        <p:spPr>
          <a:xfrm>
            <a:off x="3241394" y="363255"/>
            <a:ext cx="7305521" cy="923330"/>
          </a:xfrm>
          <a:prstGeom prst="rect">
            <a:avLst/>
          </a:prstGeom>
        </p:spPr>
        <p:txBody>
          <a:bodyPr wrap="square">
            <a:spAutoFit/>
          </a:bodyPr>
          <a:lstStyle/>
          <a:p>
            <a:pPr lvl="0" algn="ctr"/>
            <a:r>
              <a:rPr lang="bn-IN" sz="5400" b="1" dirty="0">
                <a:solidFill>
                  <a:srgbClr val="FFFF00"/>
                </a:solidFill>
              </a:rPr>
              <a:t>কর্মরত পাহাড়ী নারী</a:t>
            </a:r>
            <a:endParaRPr lang="en-US" sz="5400" b="1" dirty="0">
              <a:solidFill>
                <a:srgbClr val="FFFF00"/>
              </a:solidFill>
            </a:endParaRPr>
          </a:p>
        </p:txBody>
      </p:sp>
    </p:spTree>
    <p:extLst>
      <p:ext uri="{BB962C8B-B14F-4D97-AF65-F5344CB8AC3E}">
        <p14:creationId xmlns:p14="http://schemas.microsoft.com/office/powerpoint/2010/main" val="2194988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71887686"/>
              </p:ext>
            </p:extLst>
          </p:nvPr>
        </p:nvGraphicFramePr>
        <p:xfrm>
          <a:off x="0" y="0"/>
          <a:ext cx="12192000" cy="6719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049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38068207"/>
              </p:ext>
            </p:extLst>
          </p:nvPr>
        </p:nvGraphicFramePr>
        <p:xfrm>
          <a:off x="3190988" y="0"/>
          <a:ext cx="838697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9118948" y="3657600"/>
            <a:ext cx="951978" cy="9836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846231"/>
            <a:ext cx="3607496" cy="2862322"/>
          </a:xfrm>
          <a:prstGeom prst="rect">
            <a:avLst/>
          </a:prstGeom>
          <a:solidFill>
            <a:schemeClr val="bg1"/>
          </a:solidFill>
          <a:ln w="38100">
            <a:solidFill>
              <a:srgbClr val="00B050"/>
            </a:solidFill>
          </a:ln>
        </p:spPr>
        <p:txBody>
          <a:bodyPr wrap="square" rtlCol="0">
            <a:spAutoFit/>
          </a:bodyPr>
          <a:lstStyle/>
          <a:p>
            <a:pPr algn="just"/>
            <a:r>
              <a:rPr lang="bn-IN" sz="3600" dirty="0" smtClean="0"/>
              <a:t>পার্বত্য চট্টগ্রাম ও বান্দরবন জেলায় বাস করে কোন জনগোষ্টী</a:t>
            </a:r>
            <a:r>
              <a:rPr lang="bn-IN" sz="3600" dirty="0" smtClean="0"/>
              <a:t>?</a:t>
            </a:r>
            <a:endParaRPr lang="en-US" sz="3600" dirty="0" smtClean="0"/>
          </a:p>
          <a:p>
            <a:pPr algn="just"/>
            <a:r>
              <a:rPr lang="bn-IN" sz="3600" dirty="0" smtClean="0"/>
              <a:t>-</a:t>
            </a:r>
            <a:r>
              <a:rPr lang="bn-IN" sz="2400" dirty="0" smtClean="0"/>
              <a:t>চাকমা</a:t>
            </a:r>
            <a:endParaRPr lang="en-US" sz="2400" dirty="0"/>
          </a:p>
        </p:txBody>
      </p:sp>
    </p:spTree>
    <p:extLst>
      <p:ext uri="{BB962C8B-B14F-4D97-AF65-F5344CB8AC3E}">
        <p14:creationId xmlns:p14="http://schemas.microsoft.com/office/powerpoint/2010/main" val="68288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Content Placeholder 2"/>
          <p:cNvSpPr txBox="1">
            <a:spLocks/>
          </p:cNvSpPr>
          <p:nvPr/>
        </p:nvSpPr>
        <p:spPr>
          <a:xfrm>
            <a:off x="2398069" y="3607089"/>
            <a:ext cx="7395857" cy="19156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2" panose="05020102010507070707" pitchFamily="18" charset="2"/>
              <a:buNone/>
            </a:pPr>
            <a:endParaRPr lang="bn-IN" sz="3600" dirty="0" smtClean="0"/>
          </a:p>
          <a:p>
            <a:pPr marL="0" indent="0" algn="ctr">
              <a:buFont typeface="Wingdings 2" panose="05020102010507070707" pitchFamily="18" charset="2"/>
              <a:buNone/>
            </a:pPr>
            <a:r>
              <a:rPr lang="en-US" sz="4800" dirty="0" err="1" smtClean="0">
                <a:solidFill>
                  <a:srgbClr val="02026E"/>
                </a:solidFill>
              </a:rPr>
              <a:t>বাংলাদেশের</a:t>
            </a:r>
            <a:r>
              <a:rPr lang="en-US" sz="4800" dirty="0" smtClean="0">
                <a:solidFill>
                  <a:srgbClr val="02026E"/>
                </a:solidFill>
              </a:rPr>
              <a:t>  </a:t>
            </a:r>
            <a:r>
              <a:rPr lang="en-US" sz="4800" dirty="0" err="1" smtClean="0">
                <a:solidFill>
                  <a:srgbClr val="02026E"/>
                </a:solidFill>
              </a:rPr>
              <a:t>চাকমা</a:t>
            </a:r>
            <a:r>
              <a:rPr lang="en-US" sz="4800" dirty="0" smtClean="0">
                <a:solidFill>
                  <a:srgbClr val="02026E"/>
                </a:solidFill>
              </a:rPr>
              <a:t> </a:t>
            </a:r>
            <a:r>
              <a:rPr lang="en-US" sz="4800" dirty="0" err="1" smtClean="0">
                <a:solidFill>
                  <a:srgbClr val="02026E"/>
                </a:solidFill>
              </a:rPr>
              <a:t>নৃগোষ্টী</a:t>
            </a:r>
            <a:endParaRPr lang="en-US" sz="4800" dirty="0" smtClean="0">
              <a:solidFill>
                <a:srgbClr val="02026E"/>
              </a:solidFill>
            </a:endParaRPr>
          </a:p>
        </p:txBody>
      </p:sp>
      <p:sp>
        <p:nvSpPr>
          <p:cNvPr id="3" name="Rectangle 2"/>
          <p:cNvSpPr/>
          <p:nvPr/>
        </p:nvSpPr>
        <p:spPr>
          <a:xfrm>
            <a:off x="3075902" y="1148775"/>
            <a:ext cx="6040192" cy="1694226"/>
          </a:xfrm>
          <a:prstGeom prst="rect">
            <a:avLst/>
          </a:prstGeom>
        </p:spPr>
        <p:txBody>
          <a:bodyPr wrap="square">
            <a:prstTxWarp prst="textDeflateBottom">
              <a:avLst/>
            </a:prstTxWarp>
            <a:spAutoFit/>
          </a:bodyPr>
          <a:lstStyle/>
          <a:p>
            <a:pPr lvl="0" algn="ctr"/>
            <a:r>
              <a:rPr lang="en-US" sz="6600" b="1" i="1" u="sng" dirty="0" err="1" smtClean="0">
                <a:ln w="6600">
                  <a:solidFill>
                    <a:schemeClr val="accent2"/>
                  </a:solidFill>
                  <a:prstDash val="solid"/>
                </a:ln>
                <a:solidFill>
                  <a:srgbClr val="E02877"/>
                </a:solidFill>
                <a:effectLst>
                  <a:outerShdw dist="38100" dir="2700000" algn="tl" rotWithShape="0">
                    <a:schemeClr val="accent2"/>
                  </a:outerShdw>
                </a:effectLst>
              </a:rPr>
              <a:t>আজকের</a:t>
            </a:r>
            <a:r>
              <a:rPr lang="en-US" sz="6600" b="1" i="1" u="sng" dirty="0" smtClean="0">
                <a:ln w="6600">
                  <a:solidFill>
                    <a:schemeClr val="accent2"/>
                  </a:solidFill>
                  <a:prstDash val="solid"/>
                </a:ln>
                <a:solidFill>
                  <a:srgbClr val="E02877"/>
                </a:solidFill>
                <a:effectLst>
                  <a:outerShdw dist="38100" dir="2700000" algn="tl" rotWithShape="0">
                    <a:schemeClr val="accent2"/>
                  </a:outerShdw>
                </a:effectLst>
              </a:rPr>
              <a:t> </a:t>
            </a:r>
            <a:r>
              <a:rPr lang="en-US" sz="6600" b="1" i="1" u="sng" dirty="0" err="1" smtClean="0">
                <a:ln w="6600">
                  <a:solidFill>
                    <a:schemeClr val="accent2"/>
                  </a:solidFill>
                  <a:prstDash val="solid"/>
                </a:ln>
                <a:solidFill>
                  <a:srgbClr val="E02877"/>
                </a:solidFill>
                <a:effectLst>
                  <a:outerShdw dist="38100" dir="2700000" algn="tl" rotWithShape="0">
                    <a:schemeClr val="accent2"/>
                  </a:outerShdw>
                </a:effectLst>
              </a:rPr>
              <a:t>পাঠ</a:t>
            </a:r>
            <a:endParaRPr lang="en-US" sz="6600" b="1" i="1" u="sng" dirty="0">
              <a:ln w="6600">
                <a:solidFill>
                  <a:schemeClr val="accent2"/>
                </a:solidFill>
                <a:prstDash val="solid"/>
              </a:ln>
              <a:solidFill>
                <a:srgbClr val="E02877"/>
              </a:solidFill>
              <a:effectLst>
                <a:outerShdw dist="38100" dir="2700000" algn="tl" rotWithShape="0">
                  <a:schemeClr val="accent2"/>
                </a:outerShdw>
              </a:effectLst>
            </a:endParaRPr>
          </a:p>
        </p:txBody>
      </p:sp>
    </p:spTree>
    <p:extLst>
      <p:ext uri="{BB962C8B-B14F-4D97-AF65-F5344CB8AC3E}">
        <p14:creationId xmlns:p14="http://schemas.microsoft.com/office/powerpoint/2010/main" val="1636215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67493760"/>
              </p:ext>
            </p:extLst>
          </p:nvPr>
        </p:nvGraphicFramePr>
        <p:xfrm>
          <a:off x="0" y="1"/>
          <a:ext cx="12192000" cy="1236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74237330"/>
              </p:ext>
            </p:extLst>
          </p:nvPr>
        </p:nvGraphicFramePr>
        <p:xfrm>
          <a:off x="0" y="1384479"/>
          <a:ext cx="12192000" cy="54735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90658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543</Words>
  <Application>Microsoft Office PowerPoint</Application>
  <PresentationFormat>Widescreen</PresentationFormat>
  <Paragraphs>153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NikoshBAN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Enamul Haque</dc:creator>
  <cp:lastModifiedBy>Windows User</cp:lastModifiedBy>
  <cp:revision>230</cp:revision>
  <dcterms:created xsi:type="dcterms:W3CDTF">2016-09-11T01:54:40Z</dcterms:created>
  <dcterms:modified xsi:type="dcterms:W3CDTF">2020-08-21T17:03:19Z</dcterms:modified>
</cp:coreProperties>
</file>