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84" r:id="rId13"/>
    <p:sldId id="262" r:id="rId14"/>
    <p:sldId id="272" r:id="rId15"/>
    <p:sldId id="273" r:id="rId16"/>
    <p:sldId id="285" r:id="rId17"/>
    <p:sldId id="263" r:id="rId18"/>
    <p:sldId id="274" r:id="rId19"/>
    <p:sldId id="276" r:id="rId20"/>
    <p:sldId id="275" r:id="rId21"/>
    <p:sldId id="277" r:id="rId22"/>
    <p:sldId id="278" r:id="rId23"/>
    <p:sldId id="279" r:id="rId24"/>
    <p:sldId id="281" r:id="rId25"/>
    <p:sldId id="280" r:id="rId26"/>
    <p:sldId id="286" r:id="rId27"/>
    <p:sldId id="283" r:id="rId28"/>
    <p:sldId id="282" r:id="rId29"/>
    <p:sldId id="264" r:id="rId30"/>
    <p:sldId id="265" r:id="rId31"/>
    <p:sldId id="2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9FF"/>
    <a:srgbClr val="ED5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41CB0-6F8E-498D-B5A7-A66FF06D8FA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B9C26C6B-85D8-4CE2-9C12-A3A63EF59269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পরিচিতি</a:t>
          </a:r>
          <a:endParaRPr lang="en-US">
            <a:solidFill>
              <a:sysClr val="windowText" lastClr="000000"/>
            </a:solidFill>
          </a:endParaRPr>
        </a:p>
      </dgm:t>
    </dgm:pt>
    <dgm:pt modelId="{8D16A503-E4F7-4A94-8F29-393D067B240C}" type="parTrans" cxnId="{86515F03-9AA2-4F62-81B7-5F7ED86000D9}">
      <dgm:prSet/>
      <dgm:spPr/>
      <dgm:t>
        <a:bodyPr/>
        <a:lstStyle/>
        <a:p>
          <a:endParaRPr lang="en-US"/>
        </a:p>
      </dgm:t>
    </dgm:pt>
    <dgm:pt modelId="{5B35CC6E-5387-4A49-83D4-8857A7849143}" type="sibTrans" cxnId="{86515F03-9AA2-4F62-81B7-5F7ED86000D9}">
      <dgm:prSet/>
      <dgm:spPr/>
      <dgm:t>
        <a:bodyPr/>
        <a:lstStyle/>
        <a:p>
          <a:endParaRPr lang="en-US"/>
        </a:p>
      </dgm:t>
    </dgm:pt>
    <dgm:pt modelId="{9C4556F2-62DB-41B7-AC7A-3A7156306AF1}" type="pres">
      <dgm:prSet presAssocID="{65D41CB0-6F8E-498D-B5A7-A66FF06D8FA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62B7AE-DC8F-4D43-BCCD-1E4AC88A70BD}" type="pres">
      <dgm:prSet presAssocID="{65D41CB0-6F8E-498D-B5A7-A66FF06D8FAA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90CB9EEB-3DFE-4B4E-9CD2-F93AF97C26B9}" type="pres">
      <dgm:prSet presAssocID="{65D41CB0-6F8E-498D-B5A7-A66FF06D8FAA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43A9FEA-ABC6-4DFD-B943-1CE884C58A75}" type="pres">
      <dgm:prSet presAssocID="{B9C26C6B-85D8-4CE2-9C12-A3A63EF59269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515F03-9AA2-4F62-81B7-5F7ED86000D9}" srcId="{65D41CB0-6F8E-498D-B5A7-A66FF06D8FAA}" destId="{B9C26C6B-85D8-4CE2-9C12-A3A63EF59269}" srcOrd="0" destOrd="0" parTransId="{8D16A503-E4F7-4A94-8F29-393D067B240C}" sibTransId="{5B35CC6E-5387-4A49-83D4-8857A7849143}"/>
    <dgm:cxn modelId="{F1516EAD-8F14-467C-9C62-1559593DDDAF}" type="presOf" srcId="{B9C26C6B-85D8-4CE2-9C12-A3A63EF59269}" destId="{443A9FEA-ABC6-4DFD-B943-1CE884C58A75}" srcOrd="0" destOrd="0" presId="urn:microsoft.com/office/officeart/2005/8/layout/hProcess9"/>
    <dgm:cxn modelId="{A3F1B67A-8187-4F26-B898-27FCC4970875}" type="presOf" srcId="{65D41CB0-6F8E-498D-B5A7-A66FF06D8FAA}" destId="{9C4556F2-62DB-41B7-AC7A-3A7156306AF1}" srcOrd="0" destOrd="0" presId="urn:microsoft.com/office/officeart/2005/8/layout/hProcess9"/>
    <dgm:cxn modelId="{67DA8605-9293-48DF-AAE6-094448438606}" type="presParOf" srcId="{9C4556F2-62DB-41B7-AC7A-3A7156306AF1}" destId="{5862B7AE-DC8F-4D43-BCCD-1E4AC88A70BD}" srcOrd="0" destOrd="0" presId="urn:microsoft.com/office/officeart/2005/8/layout/hProcess9"/>
    <dgm:cxn modelId="{AE788762-4640-486E-8E9C-188AE810C049}" type="presParOf" srcId="{9C4556F2-62DB-41B7-AC7A-3A7156306AF1}" destId="{90CB9EEB-3DFE-4B4E-9CD2-F93AF97C26B9}" srcOrd="1" destOrd="0" presId="urn:microsoft.com/office/officeart/2005/8/layout/hProcess9"/>
    <dgm:cxn modelId="{60DAA6F8-5A96-446E-8FAC-19655285A112}" type="presParOf" srcId="{90CB9EEB-3DFE-4B4E-9CD2-F93AF97C26B9}" destId="{443A9FEA-ABC6-4DFD-B943-1CE884C58A75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7E7233-7894-4746-A31C-0F76DE20F751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6BAF78-0D2F-473A-AE9C-7581505A773D}">
      <dgm:prSet/>
      <dgm:spPr/>
      <dgm:t>
        <a:bodyPr/>
        <a:lstStyle/>
        <a:p>
          <a:pPr rtl="0"/>
          <a:r>
            <a:rPr lang="bn-IN" smtClean="0"/>
            <a:t>এই পাঠ শেষে শিক্ষার্থীরা------------------</a:t>
          </a:r>
          <a:endParaRPr lang="en-US"/>
        </a:p>
      </dgm:t>
    </dgm:pt>
    <dgm:pt modelId="{E1BC7768-F4F8-46FE-90A9-FFD3CA5CD4D3}" type="parTrans" cxnId="{C94E3E04-665A-499A-ACFB-17208A8B3A53}">
      <dgm:prSet/>
      <dgm:spPr/>
      <dgm:t>
        <a:bodyPr/>
        <a:lstStyle/>
        <a:p>
          <a:endParaRPr lang="en-US"/>
        </a:p>
      </dgm:t>
    </dgm:pt>
    <dgm:pt modelId="{81CEA2A2-59BD-42A9-A42B-A559B2DB2364}" type="sibTrans" cxnId="{C94E3E04-665A-499A-ACFB-17208A8B3A53}">
      <dgm:prSet/>
      <dgm:spPr/>
      <dgm:t>
        <a:bodyPr/>
        <a:lstStyle/>
        <a:p>
          <a:endParaRPr lang="en-US"/>
        </a:p>
      </dgm:t>
    </dgm:pt>
    <dgm:pt modelId="{FAD24686-DBE4-4872-935A-A9A3E7F938EF}">
      <dgm:prSet/>
      <dgm:spPr/>
      <dgm:t>
        <a:bodyPr/>
        <a:lstStyle/>
        <a:p>
          <a:pPr rtl="0"/>
          <a:r>
            <a:rPr lang="bn-IN" dirty="0" smtClean="0"/>
            <a:t>মারমাদের উৎপত্তি </a:t>
          </a:r>
          <a:r>
            <a:rPr lang="en-US" dirty="0" smtClean="0"/>
            <a:t>ও </a:t>
          </a:r>
          <a:r>
            <a:rPr lang="bn-IN" dirty="0" smtClean="0"/>
            <a:t>পরিচয় বলতে পারবে</a:t>
          </a:r>
          <a:endParaRPr lang="en-US" dirty="0"/>
        </a:p>
      </dgm:t>
    </dgm:pt>
    <dgm:pt modelId="{96EAAB12-3F96-4840-AE79-D8C0BEB825A8}" type="parTrans" cxnId="{22990066-57A0-446D-8458-EC43B9526F7C}">
      <dgm:prSet/>
      <dgm:spPr/>
      <dgm:t>
        <a:bodyPr/>
        <a:lstStyle/>
        <a:p>
          <a:endParaRPr lang="en-US"/>
        </a:p>
      </dgm:t>
    </dgm:pt>
    <dgm:pt modelId="{A246C57D-B3ED-4B64-A492-EF0E897CA62C}" type="sibTrans" cxnId="{22990066-57A0-446D-8458-EC43B9526F7C}">
      <dgm:prSet/>
      <dgm:spPr/>
      <dgm:t>
        <a:bodyPr/>
        <a:lstStyle/>
        <a:p>
          <a:endParaRPr lang="en-US"/>
        </a:p>
      </dgm:t>
    </dgm:pt>
    <dgm:pt modelId="{A3E63F31-42D6-4DB2-8146-4226F0C860BE}">
      <dgm:prSet/>
      <dgm:spPr/>
      <dgm:t>
        <a:bodyPr/>
        <a:lstStyle/>
        <a:p>
          <a:pPr rtl="0"/>
          <a:r>
            <a:rPr lang="bn-IN" smtClean="0"/>
            <a:t>মারমাদের সামাজিক ও সাংস্কৃতিক জীবনধারা বর্ণনা করতে পারবে</a:t>
          </a:r>
          <a:endParaRPr lang="en-US"/>
        </a:p>
      </dgm:t>
    </dgm:pt>
    <dgm:pt modelId="{6E6DAEC8-733F-466D-A871-497786E13CFC}" type="parTrans" cxnId="{EB92561D-5FBC-4AD4-86A9-242D965ED67A}">
      <dgm:prSet/>
      <dgm:spPr/>
      <dgm:t>
        <a:bodyPr/>
        <a:lstStyle/>
        <a:p>
          <a:endParaRPr lang="en-US"/>
        </a:p>
      </dgm:t>
    </dgm:pt>
    <dgm:pt modelId="{653B69FC-4ECD-4209-B07A-763851520237}" type="sibTrans" cxnId="{EB92561D-5FBC-4AD4-86A9-242D965ED67A}">
      <dgm:prSet/>
      <dgm:spPr/>
      <dgm:t>
        <a:bodyPr/>
        <a:lstStyle/>
        <a:p>
          <a:endParaRPr lang="en-US"/>
        </a:p>
      </dgm:t>
    </dgm:pt>
    <dgm:pt modelId="{543C65F6-4D9B-408C-8BD1-FC4994E9342C}">
      <dgm:prSet/>
      <dgm:spPr/>
      <dgm:t>
        <a:bodyPr/>
        <a:lstStyle/>
        <a:p>
          <a:pPr rtl="0"/>
          <a:r>
            <a:rPr lang="bn-IN" smtClean="0"/>
            <a:t>মারমাদের সামাজিক ও সাংস্কৃতিক জীবনধারার প্রতি সন্মান জানাতে শিখবে</a:t>
          </a:r>
          <a:endParaRPr lang="en-US"/>
        </a:p>
      </dgm:t>
    </dgm:pt>
    <dgm:pt modelId="{A161E22E-5A10-4411-861C-9025767D0C7C}" type="parTrans" cxnId="{023436E1-941A-4CC2-ADFF-EAE21AC85D76}">
      <dgm:prSet/>
      <dgm:spPr/>
      <dgm:t>
        <a:bodyPr/>
        <a:lstStyle/>
        <a:p>
          <a:endParaRPr lang="en-US"/>
        </a:p>
      </dgm:t>
    </dgm:pt>
    <dgm:pt modelId="{5951FF15-A366-4446-AC00-DBCCE9603079}" type="sibTrans" cxnId="{023436E1-941A-4CC2-ADFF-EAE21AC85D76}">
      <dgm:prSet/>
      <dgm:spPr/>
      <dgm:t>
        <a:bodyPr/>
        <a:lstStyle/>
        <a:p>
          <a:endParaRPr lang="en-US"/>
        </a:p>
      </dgm:t>
    </dgm:pt>
    <dgm:pt modelId="{FFA5DA1B-0178-4709-91CD-2F590BB81E71}" type="pres">
      <dgm:prSet presAssocID="{A17E7233-7894-4746-A31C-0F76DE20F7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217E3-E140-46CA-A3BE-62680528F097}" type="pres">
      <dgm:prSet presAssocID="{096BAF78-0D2F-473A-AE9C-7581505A773D}" presName="parentText" presStyleLbl="node1" presStyleIdx="0" presStyleCnt="4" custLinFactY="-23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C7980-9711-43C5-9F82-3EF4A885F6CF}" type="pres">
      <dgm:prSet presAssocID="{81CEA2A2-59BD-42A9-A42B-A559B2DB2364}" presName="spacer" presStyleCnt="0"/>
      <dgm:spPr/>
      <dgm:t>
        <a:bodyPr/>
        <a:lstStyle/>
        <a:p>
          <a:endParaRPr lang="en-US"/>
        </a:p>
      </dgm:t>
    </dgm:pt>
    <dgm:pt modelId="{3094BD72-AC09-4402-9207-4CAAB97EC867}" type="pres">
      <dgm:prSet presAssocID="{FAD24686-DBE4-4872-935A-A9A3E7F938EF}" presName="parentText" presStyleLbl="node1" presStyleIdx="1" presStyleCnt="4" custLinFactNeighborY="-54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13214-2471-46AB-82C1-3EFD888C5F99}" type="pres">
      <dgm:prSet presAssocID="{A246C57D-B3ED-4B64-A492-EF0E897CA62C}" presName="spacer" presStyleCnt="0"/>
      <dgm:spPr/>
      <dgm:t>
        <a:bodyPr/>
        <a:lstStyle/>
        <a:p>
          <a:endParaRPr lang="en-US"/>
        </a:p>
      </dgm:t>
    </dgm:pt>
    <dgm:pt modelId="{5AD82085-F569-434D-BF62-ABC009475CE3}" type="pres">
      <dgm:prSet presAssocID="{A3E63F31-42D6-4DB2-8146-4226F0C860BE}" presName="parentText" presStyleLbl="node1" presStyleIdx="2" presStyleCnt="4" custLinFactNeighborY="327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BA3E3-3C99-42B8-A3A2-CFCCE5624419}" type="pres">
      <dgm:prSet presAssocID="{653B69FC-4ECD-4209-B07A-763851520237}" presName="spacer" presStyleCnt="0"/>
      <dgm:spPr/>
      <dgm:t>
        <a:bodyPr/>
        <a:lstStyle/>
        <a:p>
          <a:endParaRPr lang="en-US"/>
        </a:p>
      </dgm:t>
    </dgm:pt>
    <dgm:pt modelId="{CAC2FCC2-4F2C-4FD7-9756-8E3A666440AF}" type="pres">
      <dgm:prSet presAssocID="{543C65F6-4D9B-408C-8BD1-FC4994E9342C}" presName="parentText" presStyleLbl="node1" presStyleIdx="3" presStyleCnt="4" custLinFactNeighborY="981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2561D-5FBC-4AD4-86A9-242D965ED67A}" srcId="{A17E7233-7894-4746-A31C-0F76DE20F751}" destId="{A3E63F31-42D6-4DB2-8146-4226F0C860BE}" srcOrd="2" destOrd="0" parTransId="{6E6DAEC8-733F-466D-A871-497786E13CFC}" sibTransId="{653B69FC-4ECD-4209-B07A-763851520237}"/>
    <dgm:cxn modelId="{71A23F29-0129-4D97-9E1D-9DBFC12C3C50}" type="presOf" srcId="{FAD24686-DBE4-4872-935A-A9A3E7F938EF}" destId="{3094BD72-AC09-4402-9207-4CAAB97EC867}" srcOrd="0" destOrd="0" presId="urn:microsoft.com/office/officeart/2005/8/layout/vList2"/>
    <dgm:cxn modelId="{458688C0-86B2-4BE0-86CE-EF0795ADEAC3}" type="presOf" srcId="{543C65F6-4D9B-408C-8BD1-FC4994E9342C}" destId="{CAC2FCC2-4F2C-4FD7-9756-8E3A666440AF}" srcOrd="0" destOrd="0" presId="urn:microsoft.com/office/officeart/2005/8/layout/vList2"/>
    <dgm:cxn modelId="{EF77BA1B-EADE-4941-842D-514AA55A28A5}" type="presOf" srcId="{A3E63F31-42D6-4DB2-8146-4226F0C860BE}" destId="{5AD82085-F569-434D-BF62-ABC009475CE3}" srcOrd="0" destOrd="0" presId="urn:microsoft.com/office/officeart/2005/8/layout/vList2"/>
    <dgm:cxn modelId="{C94E3E04-665A-499A-ACFB-17208A8B3A53}" srcId="{A17E7233-7894-4746-A31C-0F76DE20F751}" destId="{096BAF78-0D2F-473A-AE9C-7581505A773D}" srcOrd="0" destOrd="0" parTransId="{E1BC7768-F4F8-46FE-90A9-FFD3CA5CD4D3}" sibTransId="{81CEA2A2-59BD-42A9-A42B-A559B2DB2364}"/>
    <dgm:cxn modelId="{1F23D0FB-A493-4755-A84E-9460D8FD5B7D}" type="presOf" srcId="{096BAF78-0D2F-473A-AE9C-7581505A773D}" destId="{34D217E3-E140-46CA-A3BE-62680528F097}" srcOrd="0" destOrd="0" presId="urn:microsoft.com/office/officeart/2005/8/layout/vList2"/>
    <dgm:cxn modelId="{CE58016B-2D1D-4E4C-89C8-B38342A1F4BF}" type="presOf" srcId="{A17E7233-7894-4746-A31C-0F76DE20F751}" destId="{FFA5DA1B-0178-4709-91CD-2F590BB81E71}" srcOrd="0" destOrd="0" presId="urn:microsoft.com/office/officeart/2005/8/layout/vList2"/>
    <dgm:cxn modelId="{023436E1-941A-4CC2-ADFF-EAE21AC85D76}" srcId="{A17E7233-7894-4746-A31C-0F76DE20F751}" destId="{543C65F6-4D9B-408C-8BD1-FC4994E9342C}" srcOrd="3" destOrd="0" parTransId="{A161E22E-5A10-4411-861C-9025767D0C7C}" sibTransId="{5951FF15-A366-4446-AC00-DBCCE9603079}"/>
    <dgm:cxn modelId="{22990066-57A0-446D-8458-EC43B9526F7C}" srcId="{A17E7233-7894-4746-A31C-0F76DE20F751}" destId="{FAD24686-DBE4-4872-935A-A9A3E7F938EF}" srcOrd="1" destOrd="0" parTransId="{96EAAB12-3F96-4840-AE79-D8C0BEB825A8}" sibTransId="{A246C57D-B3ED-4B64-A492-EF0E897CA62C}"/>
    <dgm:cxn modelId="{3F73C617-E9AA-495D-A357-9A99837ECE07}" type="presParOf" srcId="{FFA5DA1B-0178-4709-91CD-2F590BB81E71}" destId="{34D217E3-E140-46CA-A3BE-62680528F097}" srcOrd="0" destOrd="0" presId="urn:microsoft.com/office/officeart/2005/8/layout/vList2"/>
    <dgm:cxn modelId="{74234371-6D69-44E4-AF31-56C9D99D67CC}" type="presParOf" srcId="{FFA5DA1B-0178-4709-91CD-2F590BB81E71}" destId="{E16C7980-9711-43C5-9F82-3EF4A885F6CF}" srcOrd="1" destOrd="0" presId="urn:microsoft.com/office/officeart/2005/8/layout/vList2"/>
    <dgm:cxn modelId="{36F17967-8242-4485-9999-D009E31ACB11}" type="presParOf" srcId="{FFA5DA1B-0178-4709-91CD-2F590BB81E71}" destId="{3094BD72-AC09-4402-9207-4CAAB97EC867}" srcOrd="2" destOrd="0" presId="urn:microsoft.com/office/officeart/2005/8/layout/vList2"/>
    <dgm:cxn modelId="{064DEA75-9CE9-4869-9628-66B0F9F56F06}" type="presParOf" srcId="{FFA5DA1B-0178-4709-91CD-2F590BB81E71}" destId="{27513214-2471-46AB-82C1-3EFD888C5F99}" srcOrd="3" destOrd="0" presId="urn:microsoft.com/office/officeart/2005/8/layout/vList2"/>
    <dgm:cxn modelId="{CFC647B6-ED4A-42A1-BF4F-1E8D1D586175}" type="presParOf" srcId="{FFA5DA1B-0178-4709-91CD-2F590BB81E71}" destId="{5AD82085-F569-434D-BF62-ABC009475CE3}" srcOrd="4" destOrd="0" presId="urn:microsoft.com/office/officeart/2005/8/layout/vList2"/>
    <dgm:cxn modelId="{A631C067-65C7-412C-94A6-143AE225DFBB}" type="presParOf" srcId="{FFA5DA1B-0178-4709-91CD-2F590BB81E71}" destId="{D82BA3E3-3C99-42B8-A3A2-CFCCE5624419}" srcOrd="5" destOrd="0" presId="urn:microsoft.com/office/officeart/2005/8/layout/vList2"/>
    <dgm:cxn modelId="{9553834D-5A62-4348-A79B-8D45301CF5E0}" type="presParOf" srcId="{FFA5DA1B-0178-4709-91CD-2F590BB81E71}" destId="{CAC2FCC2-4F2C-4FD7-9756-8E3A666440AF}" srcOrd="6" destOrd="0" presId="urn:microsoft.com/office/officeart/2005/8/layout/vList2"/>
  </dgm:cxnLst>
  <dgm:bg>
    <a:solidFill>
      <a:schemeClr val="accent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53FE78-FDA3-4F67-A81F-E8809C1925FE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ABAC6D59-C707-4ABE-A5BE-AA8F199FBA44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bn-IN" dirty="0" smtClean="0"/>
            <a:t>উপস্থাপন</a:t>
          </a:r>
          <a:endParaRPr lang="en-US" dirty="0"/>
        </a:p>
      </dgm:t>
    </dgm:pt>
    <dgm:pt modelId="{58AA61C6-BD3F-4D81-A13E-DFF006A60D28}" type="parTrans" cxnId="{499E4855-C531-41F8-8DCC-3A4162A19DE4}">
      <dgm:prSet/>
      <dgm:spPr/>
      <dgm:t>
        <a:bodyPr/>
        <a:lstStyle/>
        <a:p>
          <a:endParaRPr lang="en-US"/>
        </a:p>
      </dgm:t>
    </dgm:pt>
    <dgm:pt modelId="{A152D28B-D0BE-4BE0-B002-45A899B20E80}" type="sibTrans" cxnId="{499E4855-C531-41F8-8DCC-3A4162A19DE4}">
      <dgm:prSet/>
      <dgm:spPr/>
      <dgm:t>
        <a:bodyPr/>
        <a:lstStyle/>
        <a:p>
          <a:endParaRPr lang="en-US"/>
        </a:p>
      </dgm:t>
    </dgm:pt>
    <dgm:pt modelId="{FBE09D8A-9E89-4A05-92D7-A8E8D57BC5FD}" type="pres">
      <dgm:prSet presAssocID="{2953FE78-FDA3-4F67-A81F-E8809C1925F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4BC982-EDCF-4CC1-8421-0A0742A64A0F}" type="pres">
      <dgm:prSet presAssocID="{ABAC6D59-C707-4ABE-A5BE-AA8F199FBA44}" presName="horFlow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772183F1-0CD7-4D69-B38C-44658802932C}" type="pres">
      <dgm:prSet presAssocID="{ABAC6D59-C707-4ABE-A5BE-AA8F199FBA44}" presName="bigChev" presStyleLbl="node1" presStyleIdx="0" presStyleCnt="1" custScaleX="341851"/>
      <dgm:spPr/>
      <dgm:t>
        <a:bodyPr/>
        <a:lstStyle/>
        <a:p>
          <a:endParaRPr lang="en-US"/>
        </a:p>
      </dgm:t>
    </dgm:pt>
  </dgm:ptLst>
  <dgm:cxnLst>
    <dgm:cxn modelId="{9051A47E-2E97-4C9E-B24C-90337BC96011}" type="presOf" srcId="{ABAC6D59-C707-4ABE-A5BE-AA8F199FBA44}" destId="{772183F1-0CD7-4D69-B38C-44658802932C}" srcOrd="0" destOrd="0" presId="urn:microsoft.com/office/officeart/2005/8/layout/lProcess3"/>
    <dgm:cxn modelId="{499E4855-C531-41F8-8DCC-3A4162A19DE4}" srcId="{2953FE78-FDA3-4F67-A81F-E8809C1925FE}" destId="{ABAC6D59-C707-4ABE-A5BE-AA8F199FBA44}" srcOrd="0" destOrd="0" parTransId="{58AA61C6-BD3F-4D81-A13E-DFF006A60D28}" sibTransId="{A152D28B-D0BE-4BE0-B002-45A899B20E80}"/>
    <dgm:cxn modelId="{0B815465-B317-49D5-A50B-FCFF182F42ED}" type="presOf" srcId="{2953FE78-FDA3-4F67-A81F-E8809C1925FE}" destId="{FBE09D8A-9E89-4A05-92D7-A8E8D57BC5FD}" srcOrd="0" destOrd="0" presId="urn:microsoft.com/office/officeart/2005/8/layout/lProcess3"/>
    <dgm:cxn modelId="{22815C53-789D-4F94-B67F-83E5103A8726}" type="presParOf" srcId="{FBE09D8A-9E89-4A05-92D7-A8E8D57BC5FD}" destId="{464BC982-EDCF-4CC1-8421-0A0742A64A0F}" srcOrd="0" destOrd="0" presId="urn:microsoft.com/office/officeart/2005/8/layout/lProcess3"/>
    <dgm:cxn modelId="{8A44A3F1-1279-4C96-B495-6D31CB9F68F1}" type="presParOf" srcId="{464BC982-EDCF-4CC1-8421-0A0742A64A0F}" destId="{772183F1-0CD7-4D69-B38C-44658802932C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557A86-107E-453A-BE75-C0E19083CB89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D9530BC3-EACF-479D-BA64-81B82F55357E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>
              <a:solidFill>
                <a:srgbClr val="FF0000"/>
              </a:solidFill>
            </a:rPr>
            <a:t>মারমাদের সামাজিক ব্যবস্থা</a:t>
          </a:r>
          <a:endParaRPr lang="en-US" dirty="0">
            <a:solidFill>
              <a:srgbClr val="FF0000"/>
            </a:solidFill>
          </a:endParaRPr>
        </a:p>
      </dgm:t>
    </dgm:pt>
    <dgm:pt modelId="{AE5BC929-B545-4C78-8E59-1C66441D44C5}" type="parTrans" cxnId="{4AAB77E5-1712-4CC1-A001-25EB5E071DB8}">
      <dgm:prSet/>
      <dgm:spPr/>
      <dgm:t>
        <a:bodyPr/>
        <a:lstStyle/>
        <a:p>
          <a:endParaRPr lang="en-US"/>
        </a:p>
      </dgm:t>
    </dgm:pt>
    <dgm:pt modelId="{7FACC9CA-2DB2-40C9-A512-E624CDF09E53}" type="sibTrans" cxnId="{4AAB77E5-1712-4CC1-A001-25EB5E071DB8}">
      <dgm:prSet/>
      <dgm:spPr/>
      <dgm:t>
        <a:bodyPr/>
        <a:lstStyle/>
        <a:p>
          <a:endParaRPr lang="en-US"/>
        </a:p>
      </dgm:t>
    </dgm:pt>
    <dgm:pt modelId="{D3F503BC-0053-4201-96CC-0B69A4BE1212}" type="pres">
      <dgm:prSet presAssocID="{83557A86-107E-453A-BE75-C0E19083CB8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B5583-8359-4C65-8E5B-565EDCF0A6E0}" type="pres">
      <dgm:prSet presAssocID="{83557A86-107E-453A-BE75-C0E19083CB89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  <dgm:pt modelId="{B11A22CE-E18F-4E27-B6A4-AA2610D0C344}" type="pres">
      <dgm:prSet presAssocID="{83557A86-107E-453A-BE75-C0E19083CB89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89D4FB6-0D59-4C1F-9758-C9B85AE439A9}" type="pres">
      <dgm:prSet presAssocID="{D9530BC3-EACF-479D-BA64-81B82F55357E}" presName="textNode" presStyleLbl="node1" presStyleIdx="0" presStyleCnt="1" custScaleX="135649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6449A8-E580-4B39-B5FA-954826CE5413}" type="presOf" srcId="{D9530BC3-EACF-479D-BA64-81B82F55357E}" destId="{B89D4FB6-0D59-4C1F-9758-C9B85AE439A9}" srcOrd="0" destOrd="0" presId="urn:microsoft.com/office/officeart/2005/8/layout/hProcess9"/>
    <dgm:cxn modelId="{4AAB77E5-1712-4CC1-A001-25EB5E071DB8}" srcId="{83557A86-107E-453A-BE75-C0E19083CB89}" destId="{D9530BC3-EACF-479D-BA64-81B82F55357E}" srcOrd="0" destOrd="0" parTransId="{AE5BC929-B545-4C78-8E59-1C66441D44C5}" sibTransId="{7FACC9CA-2DB2-40C9-A512-E624CDF09E53}"/>
    <dgm:cxn modelId="{FC71E87D-DB83-487A-ADBA-038F77FC4A98}" type="presOf" srcId="{83557A86-107E-453A-BE75-C0E19083CB89}" destId="{D3F503BC-0053-4201-96CC-0B69A4BE1212}" srcOrd="0" destOrd="0" presId="urn:microsoft.com/office/officeart/2005/8/layout/hProcess9"/>
    <dgm:cxn modelId="{7BC3A113-647F-4035-B1C2-908A4CEF3C1B}" type="presParOf" srcId="{D3F503BC-0053-4201-96CC-0B69A4BE1212}" destId="{6EFB5583-8359-4C65-8E5B-565EDCF0A6E0}" srcOrd="0" destOrd="0" presId="urn:microsoft.com/office/officeart/2005/8/layout/hProcess9"/>
    <dgm:cxn modelId="{B557B7B0-0E7D-48F5-8937-BD1012E50D00}" type="presParOf" srcId="{D3F503BC-0053-4201-96CC-0B69A4BE1212}" destId="{B11A22CE-E18F-4E27-B6A4-AA2610D0C344}" srcOrd="1" destOrd="0" presId="urn:microsoft.com/office/officeart/2005/8/layout/hProcess9"/>
    <dgm:cxn modelId="{5D768E27-71AE-4F4F-A5F1-84E0CB5B3ACD}" type="presParOf" srcId="{B11A22CE-E18F-4E27-B6A4-AA2610D0C344}" destId="{B89D4FB6-0D59-4C1F-9758-C9B85AE439A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0FD79D-A201-42CB-88D8-F87F67C9B838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691CE-44F3-4E28-805D-9CD39EACC13D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US" smtClean="0"/>
            <a:t>মারমাদের সাংস্কৃতিক জীবনধারা</a:t>
          </a:r>
          <a:endParaRPr lang="en-US"/>
        </a:p>
      </dgm:t>
    </dgm:pt>
    <dgm:pt modelId="{3EE6BFD0-5785-45A2-8A31-D926DCDF1673}" type="parTrans" cxnId="{95B59337-A1B1-4DA7-850A-AA12E6AC4CD3}">
      <dgm:prSet/>
      <dgm:spPr/>
      <dgm:t>
        <a:bodyPr/>
        <a:lstStyle/>
        <a:p>
          <a:endParaRPr lang="en-US"/>
        </a:p>
      </dgm:t>
    </dgm:pt>
    <dgm:pt modelId="{DAD097B0-4500-46D2-8FBB-ED27D8E76729}" type="sibTrans" cxnId="{95B59337-A1B1-4DA7-850A-AA12E6AC4CD3}">
      <dgm:prSet/>
      <dgm:spPr/>
      <dgm:t>
        <a:bodyPr/>
        <a:lstStyle/>
        <a:p>
          <a:endParaRPr lang="en-US"/>
        </a:p>
      </dgm:t>
    </dgm:pt>
    <dgm:pt modelId="{AD6FA3E9-C4A8-4F25-9726-C5DEA6909456}" type="pres">
      <dgm:prSet presAssocID="{E30FD79D-A201-42CB-88D8-F87F67C9B83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44C508-716D-4CDE-8ACF-DFDED08FBEFD}" type="pres">
      <dgm:prSet presAssocID="{6EB691CE-44F3-4E28-805D-9CD39EACC13D}" presName="composite" presStyleCnt="0"/>
      <dgm:spPr/>
    </dgm:pt>
    <dgm:pt modelId="{09D33B51-FA09-4502-A38B-688FD1E47020}" type="pres">
      <dgm:prSet presAssocID="{6EB691CE-44F3-4E28-805D-9CD39EACC13D}" presName="imgShp" presStyleLbl="fgImgPlace1" presStyleIdx="0" presStyleCnt="1"/>
      <dgm:spPr>
        <a:solidFill>
          <a:srgbClr val="FF0000"/>
        </a:solidFill>
      </dgm:spPr>
    </dgm:pt>
    <dgm:pt modelId="{1D40D1B6-7A95-4A8B-B9E0-2E093BD53D85}" type="pres">
      <dgm:prSet presAssocID="{6EB691CE-44F3-4E28-805D-9CD39EACC1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5F3ED-7F85-48ED-BF35-9E9FD970FA72}" type="presOf" srcId="{6EB691CE-44F3-4E28-805D-9CD39EACC13D}" destId="{1D40D1B6-7A95-4A8B-B9E0-2E093BD53D85}" srcOrd="0" destOrd="0" presId="urn:microsoft.com/office/officeart/2005/8/layout/vList3"/>
    <dgm:cxn modelId="{F145BCFC-1473-4F4D-AB51-1299631AF079}" type="presOf" srcId="{E30FD79D-A201-42CB-88D8-F87F67C9B838}" destId="{AD6FA3E9-C4A8-4F25-9726-C5DEA6909456}" srcOrd="0" destOrd="0" presId="urn:microsoft.com/office/officeart/2005/8/layout/vList3"/>
    <dgm:cxn modelId="{95B59337-A1B1-4DA7-850A-AA12E6AC4CD3}" srcId="{E30FD79D-A201-42CB-88D8-F87F67C9B838}" destId="{6EB691CE-44F3-4E28-805D-9CD39EACC13D}" srcOrd="0" destOrd="0" parTransId="{3EE6BFD0-5785-45A2-8A31-D926DCDF1673}" sibTransId="{DAD097B0-4500-46D2-8FBB-ED27D8E76729}"/>
    <dgm:cxn modelId="{7FAD9F21-9E45-46E0-A919-F34C8CE7F2F5}" type="presParOf" srcId="{AD6FA3E9-C4A8-4F25-9726-C5DEA6909456}" destId="{E444C508-716D-4CDE-8ACF-DFDED08FBEFD}" srcOrd="0" destOrd="0" presId="urn:microsoft.com/office/officeart/2005/8/layout/vList3"/>
    <dgm:cxn modelId="{DFBA0346-69DC-4F42-B7B2-AF461D8C7C9F}" type="presParOf" srcId="{E444C508-716D-4CDE-8ACF-DFDED08FBEFD}" destId="{09D33B51-FA09-4502-A38B-688FD1E47020}" srcOrd="0" destOrd="0" presId="urn:microsoft.com/office/officeart/2005/8/layout/vList3"/>
    <dgm:cxn modelId="{B1730124-0030-43BB-AFA0-7D4B4BE384D0}" type="presParOf" srcId="{E444C508-716D-4CDE-8ACF-DFDED08FBEFD}" destId="{1D40D1B6-7A95-4A8B-B9E0-2E093BD53D85}" srcOrd="1" destOrd="0" presId="urn:microsoft.com/office/officeart/2005/8/layout/vList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B78E328-189A-46BD-B0B4-B427EEE26ADC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4D20B1A6-9F2D-4DDD-A673-6C4B7D552C90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দলীয় কাজ</a:t>
          </a:r>
          <a:endParaRPr lang="en-US">
            <a:solidFill>
              <a:sysClr val="windowText" lastClr="000000"/>
            </a:solidFill>
          </a:endParaRPr>
        </a:p>
      </dgm:t>
    </dgm:pt>
    <dgm:pt modelId="{4C33CF22-70E9-4F54-8C59-A7E5342D3F2B}" type="parTrans" cxnId="{50D661F8-2C42-4DC3-9461-22B12B6146E7}">
      <dgm:prSet/>
      <dgm:spPr/>
      <dgm:t>
        <a:bodyPr/>
        <a:lstStyle/>
        <a:p>
          <a:endParaRPr lang="en-US"/>
        </a:p>
      </dgm:t>
    </dgm:pt>
    <dgm:pt modelId="{2E7C21F7-E80E-4ECC-951B-4AB1F6B1E31A}" type="sibTrans" cxnId="{50D661F8-2C42-4DC3-9461-22B12B6146E7}">
      <dgm:prSet/>
      <dgm:spPr/>
      <dgm:t>
        <a:bodyPr/>
        <a:lstStyle/>
        <a:p>
          <a:endParaRPr lang="en-US"/>
        </a:p>
      </dgm:t>
    </dgm:pt>
    <dgm:pt modelId="{963FD633-0348-4599-BE59-FD66082555B8}" type="pres">
      <dgm:prSet presAssocID="{9B78E328-189A-46BD-B0B4-B427EEE26AD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8B685F-6103-4E25-A1F8-EA70662BF0ED}" type="pres">
      <dgm:prSet presAssocID="{9B78E328-189A-46BD-B0B4-B427EEE26ADC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0D0A4C3B-4624-40D9-A7D9-F5CCFCE89C18}" type="pres">
      <dgm:prSet presAssocID="{9B78E328-189A-46BD-B0B4-B427EEE26ADC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6889316-4532-44AA-AF98-ABCD0F3EFE73}" type="pres">
      <dgm:prSet presAssocID="{4D20B1A6-9F2D-4DDD-A673-6C4B7D552C90}" presName="textNode" presStyleLbl="node1" presStyleIdx="0" presStyleCnt="1" custScaleX="11111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8FF93D-EB50-4B39-9EE7-F4EAF0E2FD7D}" type="presOf" srcId="{4D20B1A6-9F2D-4DDD-A673-6C4B7D552C90}" destId="{16889316-4532-44AA-AF98-ABCD0F3EFE73}" srcOrd="0" destOrd="0" presId="urn:microsoft.com/office/officeart/2005/8/layout/hProcess9"/>
    <dgm:cxn modelId="{50D661F8-2C42-4DC3-9461-22B12B6146E7}" srcId="{9B78E328-189A-46BD-B0B4-B427EEE26ADC}" destId="{4D20B1A6-9F2D-4DDD-A673-6C4B7D552C90}" srcOrd="0" destOrd="0" parTransId="{4C33CF22-70E9-4F54-8C59-A7E5342D3F2B}" sibTransId="{2E7C21F7-E80E-4ECC-951B-4AB1F6B1E31A}"/>
    <dgm:cxn modelId="{1DFF73E5-ED42-448D-85E0-2C666EC5E141}" type="presOf" srcId="{9B78E328-189A-46BD-B0B4-B427EEE26ADC}" destId="{963FD633-0348-4599-BE59-FD66082555B8}" srcOrd="0" destOrd="0" presId="urn:microsoft.com/office/officeart/2005/8/layout/hProcess9"/>
    <dgm:cxn modelId="{705AB840-5DEC-4160-9E35-69CFCD811746}" type="presParOf" srcId="{963FD633-0348-4599-BE59-FD66082555B8}" destId="{B18B685F-6103-4E25-A1F8-EA70662BF0ED}" srcOrd="0" destOrd="0" presId="urn:microsoft.com/office/officeart/2005/8/layout/hProcess9"/>
    <dgm:cxn modelId="{BBB6A938-728F-4820-A275-4D538B9F6B5C}" type="presParOf" srcId="{963FD633-0348-4599-BE59-FD66082555B8}" destId="{0D0A4C3B-4624-40D9-A7D9-F5CCFCE89C18}" srcOrd="1" destOrd="0" presId="urn:microsoft.com/office/officeart/2005/8/layout/hProcess9"/>
    <dgm:cxn modelId="{C212C08F-AA44-496A-B8EF-C3A2F9017A78}" type="presParOf" srcId="{0D0A4C3B-4624-40D9-A7D9-F5CCFCE89C18}" destId="{16889316-4532-44AA-AF98-ABCD0F3EFE73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59729B-7D67-4471-8851-6910144078BE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4C335809-D041-4072-A088-A66569CE8E80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মূল্যায়ন</a:t>
          </a:r>
          <a:endParaRPr lang="en-US">
            <a:solidFill>
              <a:sysClr val="windowText" lastClr="000000"/>
            </a:solidFill>
          </a:endParaRPr>
        </a:p>
      </dgm:t>
    </dgm:pt>
    <dgm:pt modelId="{A0DB094F-B363-4444-8B0B-D170A7D2FD74}" type="parTrans" cxnId="{5DA2B74D-3D0C-4070-8485-F0B2FCBF7D9D}">
      <dgm:prSet/>
      <dgm:spPr/>
      <dgm:t>
        <a:bodyPr/>
        <a:lstStyle/>
        <a:p>
          <a:endParaRPr lang="en-US"/>
        </a:p>
      </dgm:t>
    </dgm:pt>
    <dgm:pt modelId="{D1A71900-BA13-454B-9A1E-DBE6E9AF4E92}" type="sibTrans" cxnId="{5DA2B74D-3D0C-4070-8485-F0B2FCBF7D9D}">
      <dgm:prSet/>
      <dgm:spPr/>
      <dgm:t>
        <a:bodyPr/>
        <a:lstStyle/>
        <a:p>
          <a:endParaRPr lang="en-US"/>
        </a:p>
      </dgm:t>
    </dgm:pt>
    <dgm:pt modelId="{6111874F-DE99-45EA-AD6A-1E05C7EE726B}" type="pres">
      <dgm:prSet presAssocID="{F059729B-7D67-4471-8851-6910144078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FC880-460C-42B3-A8A4-CB612475BF9A}" type="pres">
      <dgm:prSet presAssocID="{4C335809-D041-4072-A088-A66569CE8E80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2DF0720A-CEC2-49F9-BC8A-EDB7DFE22068}" type="pres">
      <dgm:prSet presAssocID="{4C335809-D041-4072-A088-A66569CE8E80}" presName="parentText" presStyleLbl="node1" presStyleIdx="0" presStyleCnt="1" custScaleX="1330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2B74D-3D0C-4070-8485-F0B2FCBF7D9D}" srcId="{F059729B-7D67-4471-8851-6910144078BE}" destId="{4C335809-D041-4072-A088-A66569CE8E80}" srcOrd="0" destOrd="0" parTransId="{A0DB094F-B363-4444-8B0B-D170A7D2FD74}" sibTransId="{D1A71900-BA13-454B-9A1E-DBE6E9AF4E92}"/>
    <dgm:cxn modelId="{956B6C35-7885-4C10-A538-7E3CE4AF3BF4}" type="presOf" srcId="{4C335809-D041-4072-A088-A66569CE8E80}" destId="{2DF0720A-CEC2-49F9-BC8A-EDB7DFE22068}" srcOrd="0" destOrd="0" presId="urn:microsoft.com/office/officeart/2005/8/layout/vList5"/>
    <dgm:cxn modelId="{5424C4A1-3461-40C2-9569-C3193642B2A3}" type="presOf" srcId="{F059729B-7D67-4471-8851-6910144078BE}" destId="{6111874F-DE99-45EA-AD6A-1E05C7EE726B}" srcOrd="0" destOrd="0" presId="urn:microsoft.com/office/officeart/2005/8/layout/vList5"/>
    <dgm:cxn modelId="{696F5340-2EA1-4BAE-AC19-E53DA2D21985}" type="presParOf" srcId="{6111874F-DE99-45EA-AD6A-1E05C7EE726B}" destId="{3E1FC880-460C-42B3-A8A4-CB612475BF9A}" srcOrd="0" destOrd="0" presId="urn:microsoft.com/office/officeart/2005/8/layout/vList5"/>
    <dgm:cxn modelId="{638258F2-23C7-4198-9E33-1A102C897FA3}" type="presParOf" srcId="{3E1FC880-460C-42B3-A8A4-CB612475BF9A}" destId="{2DF0720A-CEC2-49F9-BC8A-EDB7DFE22068}" srcOrd="0" destOrd="0" presId="urn:microsoft.com/office/officeart/2005/8/layout/vList5"/>
  </dgm:cxnLst>
  <dgm:bg>
    <a:solidFill>
      <a:srgbClr val="FF99FF"/>
    </a:solidFill>
    <a:effectLst>
      <a:innerShdw blurRad="114300">
        <a:prstClr val="black"/>
      </a:innerShdw>
    </a:effectLst>
  </dgm:bg>
  <dgm:whole>
    <a:ln w="76200"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7A6B3A-555E-4938-B0A0-A7BB42863B03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CA337-1EE1-4B9C-B3CF-69B14628C5F9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bn-IN" sz="4000" dirty="0" smtClean="0"/>
            <a:t>বাড়ির কাজ</a:t>
          </a:r>
          <a:endParaRPr lang="en-US" sz="4000" dirty="0"/>
        </a:p>
      </dgm:t>
    </dgm:pt>
    <dgm:pt modelId="{7CB24A94-DDF7-4AF0-A174-DAB842CF3B9D}" type="parTrans" cxnId="{B313F554-FF4C-4C10-9F39-BCD07334BE87}">
      <dgm:prSet/>
      <dgm:spPr/>
      <dgm:t>
        <a:bodyPr/>
        <a:lstStyle/>
        <a:p>
          <a:endParaRPr lang="en-US"/>
        </a:p>
      </dgm:t>
    </dgm:pt>
    <dgm:pt modelId="{3D6765DA-05D8-4619-B3A8-0B77631C4512}" type="sibTrans" cxnId="{B313F554-FF4C-4C10-9F39-BCD07334BE87}">
      <dgm:prSet/>
      <dgm:spPr/>
      <dgm:t>
        <a:bodyPr/>
        <a:lstStyle/>
        <a:p>
          <a:endParaRPr lang="en-US"/>
        </a:p>
      </dgm:t>
    </dgm:pt>
    <dgm:pt modelId="{09E80111-85CF-46A9-BE5E-EE6575D5093C}" type="pres">
      <dgm:prSet presAssocID="{B47A6B3A-555E-4938-B0A0-A7BB42863B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A8F6D7-18E1-4F4D-9B3A-5FB02774213D}" type="pres">
      <dgm:prSet presAssocID="{191CA337-1EE1-4B9C-B3CF-69B14628C5F9}" presName="composite" presStyleCnt="0"/>
      <dgm:spPr/>
    </dgm:pt>
    <dgm:pt modelId="{A171DC62-9E01-45A0-BE0E-13E8C3AB1F7D}" type="pres">
      <dgm:prSet presAssocID="{191CA337-1EE1-4B9C-B3CF-69B14628C5F9}" presName="parTx" presStyleLbl="alignNode1" presStyleIdx="0" presStyleCnt="1" custScaleY="108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38B81-981D-4DFF-8162-CF9A0BBD24AB}" type="pres">
      <dgm:prSet presAssocID="{191CA337-1EE1-4B9C-B3CF-69B14628C5F9}" presName="desTx" presStyleLbl="alignAccFollowNode1" presStyleIdx="0" presStyleCnt="1">
        <dgm:presLayoutVars>
          <dgm:bulletEnabled val="1"/>
        </dgm:presLayoutVars>
      </dgm:prSet>
      <dgm:spPr>
        <a:solidFill>
          <a:srgbClr val="FF0000">
            <a:alpha val="90000"/>
          </a:srgbClr>
        </a:solidFill>
      </dgm:spPr>
    </dgm:pt>
  </dgm:ptLst>
  <dgm:cxnLst>
    <dgm:cxn modelId="{B313F554-FF4C-4C10-9F39-BCD07334BE87}" srcId="{B47A6B3A-555E-4938-B0A0-A7BB42863B03}" destId="{191CA337-1EE1-4B9C-B3CF-69B14628C5F9}" srcOrd="0" destOrd="0" parTransId="{7CB24A94-DDF7-4AF0-A174-DAB842CF3B9D}" sibTransId="{3D6765DA-05D8-4619-B3A8-0B77631C4512}"/>
    <dgm:cxn modelId="{F5100B32-2463-42F4-B9CD-8421F30524EF}" type="presOf" srcId="{191CA337-1EE1-4B9C-B3CF-69B14628C5F9}" destId="{A171DC62-9E01-45A0-BE0E-13E8C3AB1F7D}" srcOrd="0" destOrd="0" presId="urn:microsoft.com/office/officeart/2005/8/layout/hList1"/>
    <dgm:cxn modelId="{3EF31CD8-6C09-4DBE-A158-4C0A35E74066}" type="presOf" srcId="{B47A6B3A-555E-4938-B0A0-A7BB42863B03}" destId="{09E80111-85CF-46A9-BE5E-EE6575D5093C}" srcOrd="0" destOrd="0" presId="urn:microsoft.com/office/officeart/2005/8/layout/hList1"/>
    <dgm:cxn modelId="{E70DC6FC-FE6A-421D-B36D-3063C3C03A40}" type="presParOf" srcId="{09E80111-85CF-46A9-BE5E-EE6575D5093C}" destId="{79A8F6D7-18E1-4F4D-9B3A-5FB02774213D}" srcOrd="0" destOrd="0" presId="urn:microsoft.com/office/officeart/2005/8/layout/hList1"/>
    <dgm:cxn modelId="{2A4CF1C1-E6AD-4ACB-AC3B-6259AB136BBD}" type="presParOf" srcId="{79A8F6D7-18E1-4F4D-9B3A-5FB02774213D}" destId="{A171DC62-9E01-45A0-BE0E-13E8C3AB1F7D}" srcOrd="0" destOrd="0" presId="urn:microsoft.com/office/officeart/2005/8/layout/hList1"/>
    <dgm:cxn modelId="{1342997C-A224-4623-BDE9-545F79F21F77}" type="presParOf" srcId="{79A8F6D7-18E1-4F4D-9B3A-5FB02774213D}" destId="{76338B81-981D-4DFF-8162-CF9A0BBD24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E2608C1-C283-419A-A2AD-6C0334B045D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826C5588-1F42-4D58-A58C-475676B302BD}">
      <dgm:prSet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মারমা ও চাকমাদের সামাজিক সংগঠনে তুলনামুলক পার্থক্য নির্ণয় কর। </a:t>
          </a:r>
          <a:endParaRPr lang="en-US" dirty="0">
            <a:solidFill>
              <a:sysClr val="windowText" lastClr="000000"/>
            </a:solidFill>
          </a:endParaRPr>
        </a:p>
      </dgm:t>
    </dgm:pt>
    <dgm:pt modelId="{E886EEB4-B83C-495A-BDEB-E75D4CEA5F88}" type="parTrans" cxnId="{73D21CB8-7F57-4A5E-B0B8-DD2228DDFB93}">
      <dgm:prSet/>
      <dgm:spPr/>
      <dgm:t>
        <a:bodyPr/>
        <a:lstStyle/>
        <a:p>
          <a:endParaRPr lang="en-US"/>
        </a:p>
      </dgm:t>
    </dgm:pt>
    <dgm:pt modelId="{53338BAA-11B6-4EA7-BBFF-06B1D18889E1}" type="sibTrans" cxnId="{73D21CB8-7F57-4A5E-B0B8-DD2228DDFB93}">
      <dgm:prSet/>
      <dgm:spPr/>
      <dgm:t>
        <a:bodyPr/>
        <a:lstStyle/>
        <a:p>
          <a:endParaRPr lang="en-US"/>
        </a:p>
      </dgm:t>
    </dgm:pt>
    <dgm:pt modelId="{DF7CFB52-D397-4F92-B2CE-512B30D5D073}" type="pres">
      <dgm:prSet presAssocID="{AE2608C1-C283-419A-A2AD-6C0334B045D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C3DC3D-7444-4562-BC8D-957831677638}" type="pres">
      <dgm:prSet presAssocID="{AE2608C1-C283-419A-A2AD-6C0334B045DD}" presName="arrow" presStyleLbl="bgShp" presStyleIdx="0" presStyleCnt="1" custScaleX="117647"/>
      <dgm:spPr>
        <a:solidFill>
          <a:srgbClr val="ED5DB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778F4978-C095-47CF-9CC0-EDFA1955F792}" type="pres">
      <dgm:prSet presAssocID="{AE2608C1-C283-419A-A2AD-6C0334B045DD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D474930-3440-4247-97AE-F9314D6023B7}" type="pres">
      <dgm:prSet presAssocID="{826C5588-1F42-4D58-A58C-475676B302BD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2182A3-825B-4D27-A0D7-7D7A3C46EF7D}" type="presOf" srcId="{826C5588-1F42-4D58-A58C-475676B302BD}" destId="{6D474930-3440-4247-97AE-F9314D6023B7}" srcOrd="0" destOrd="0" presId="urn:microsoft.com/office/officeart/2005/8/layout/hProcess9"/>
    <dgm:cxn modelId="{EF2F71A3-B165-4680-91AE-B2D94411AB4D}" type="presOf" srcId="{AE2608C1-C283-419A-A2AD-6C0334B045DD}" destId="{DF7CFB52-D397-4F92-B2CE-512B30D5D073}" srcOrd="0" destOrd="0" presId="urn:microsoft.com/office/officeart/2005/8/layout/hProcess9"/>
    <dgm:cxn modelId="{73D21CB8-7F57-4A5E-B0B8-DD2228DDFB93}" srcId="{AE2608C1-C283-419A-A2AD-6C0334B045DD}" destId="{826C5588-1F42-4D58-A58C-475676B302BD}" srcOrd="0" destOrd="0" parTransId="{E886EEB4-B83C-495A-BDEB-E75D4CEA5F88}" sibTransId="{53338BAA-11B6-4EA7-BBFF-06B1D18889E1}"/>
    <dgm:cxn modelId="{B2D204CC-7324-4D9F-8CC4-FC0738619BFB}" type="presParOf" srcId="{DF7CFB52-D397-4F92-B2CE-512B30D5D073}" destId="{80C3DC3D-7444-4562-BC8D-957831677638}" srcOrd="0" destOrd="0" presId="urn:microsoft.com/office/officeart/2005/8/layout/hProcess9"/>
    <dgm:cxn modelId="{BFE17033-EF2D-4BF1-BA7D-A0EB8AD208AD}" type="presParOf" srcId="{DF7CFB52-D397-4F92-B2CE-512B30D5D073}" destId="{778F4978-C095-47CF-9CC0-EDFA1955F792}" srcOrd="1" destOrd="0" presId="urn:microsoft.com/office/officeart/2005/8/layout/hProcess9"/>
    <dgm:cxn modelId="{3D5FCE72-2933-491F-918E-5DF713796ED4}" type="presParOf" srcId="{778F4978-C095-47CF-9CC0-EDFA1955F792}" destId="{6D474930-3440-4247-97AE-F9314D6023B7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47BB3-6B9B-4F56-BA3D-82F8F3593E2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798E4-A456-4D22-A5B2-B8F7F99527BA}">
      <dgm:prSet/>
      <dgm:spPr>
        <a:solidFill>
          <a:srgbClr val="002060"/>
        </a:solidFill>
      </dgm:spPr>
      <dgm:t>
        <a:bodyPr/>
        <a:lstStyle/>
        <a:p>
          <a:pPr algn="ctr" rtl="0"/>
          <a:r>
            <a:rPr lang="bn-IN" b="1" smtClean="0"/>
            <a:t>শিক্ষক পরিচিতি</a:t>
          </a:r>
          <a:endParaRPr lang="en-US"/>
        </a:p>
      </dgm:t>
    </dgm:pt>
    <dgm:pt modelId="{0E6CB61C-DB20-4E99-B122-3336D41C6E62}" type="parTrans" cxnId="{0B763B57-E6DD-4465-9624-E6C3057C0111}">
      <dgm:prSet/>
      <dgm:spPr/>
      <dgm:t>
        <a:bodyPr/>
        <a:lstStyle/>
        <a:p>
          <a:endParaRPr lang="en-US"/>
        </a:p>
      </dgm:t>
    </dgm:pt>
    <dgm:pt modelId="{A9CC78DC-B0C4-4C2E-9ED4-711132F1B2FD}" type="sibTrans" cxnId="{0B763B57-E6DD-4465-9624-E6C3057C0111}">
      <dgm:prSet/>
      <dgm:spPr/>
      <dgm:t>
        <a:bodyPr/>
        <a:lstStyle/>
        <a:p>
          <a:endParaRPr lang="en-US"/>
        </a:p>
      </dgm:t>
    </dgm:pt>
    <dgm:pt modelId="{74BF1CCF-8960-4380-81AA-028842206084}" type="pres">
      <dgm:prSet presAssocID="{C2447BB3-6B9B-4F56-BA3D-82F8F3593E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87965-6265-4B01-B3F2-3BF8DBF76D84}" type="pres">
      <dgm:prSet presAssocID="{9F8798E4-A456-4D22-A5B2-B8F7F99527BA}" presName="parentText" presStyleLbl="node1" presStyleIdx="0" presStyleCnt="1" custLinFactNeighborY="18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756EAC-1983-4672-90E2-BE18B9368BFF}" type="presOf" srcId="{C2447BB3-6B9B-4F56-BA3D-82F8F3593E28}" destId="{74BF1CCF-8960-4380-81AA-028842206084}" srcOrd="0" destOrd="0" presId="urn:microsoft.com/office/officeart/2005/8/layout/vList2"/>
    <dgm:cxn modelId="{0B763B57-E6DD-4465-9624-E6C3057C0111}" srcId="{C2447BB3-6B9B-4F56-BA3D-82F8F3593E28}" destId="{9F8798E4-A456-4D22-A5B2-B8F7F99527BA}" srcOrd="0" destOrd="0" parTransId="{0E6CB61C-DB20-4E99-B122-3336D41C6E62}" sibTransId="{A9CC78DC-B0C4-4C2E-9ED4-711132F1B2FD}"/>
    <dgm:cxn modelId="{9819029D-6454-48D4-9CAE-A1AEBBD84AEC}" type="presOf" srcId="{9F8798E4-A456-4D22-A5B2-B8F7F99527BA}" destId="{83187965-6265-4B01-B3F2-3BF8DBF76D84}" srcOrd="0" destOrd="0" presId="urn:microsoft.com/office/officeart/2005/8/layout/vList2"/>
    <dgm:cxn modelId="{243BE440-C0CD-4AAD-A1A0-A654A4E7E543}" type="presParOf" srcId="{74BF1CCF-8960-4380-81AA-028842206084}" destId="{83187965-6265-4B01-B3F2-3BF8DBF76D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B81F7A-F7A5-4697-B92B-B3209B969265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E11118E-08A1-44BA-9212-CD4EDB80EB1F}">
      <dgm:prSet custT="1"/>
      <dgm:spPr/>
      <dgm:t>
        <a:bodyPr/>
        <a:lstStyle/>
        <a:p>
          <a:pPr rtl="0"/>
          <a:r>
            <a:rPr lang="bn-IN" sz="2800" smtClean="0"/>
            <a:t>মোঃ এনামুল হক</a:t>
          </a:r>
          <a:endParaRPr lang="en-US" sz="2800"/>
        </a:p>
      </dgm:t>
    </dgm:pt>
    <dgm:pt modelId="{D8657ACE-338A-41F4-A593-421EF697F904}" type="parTrans" cxnId="{CD6CFBAD-2E0D-4169-AC49-7A99F36440E2}">
      <dgm:prSet/>
      <dgm:spPr/>
      <dgm:t>
        <a:bodyPr/>
        <a:lstStyle/>
        <a:p>
          <a:endParaRPr lang="en-US"/>
        </a:p>
      </dgm:t>
    </dgm:pt>
    <dgm:pt modelId="{6F35D48F-5926-4B6A-9F49-0F0CFDAABF8A}" type="sibTrans" cxnId="{CD6CFBAD-2E0D-4169-AC49-7A99F36440E2}">
      <dgm:prSet/>
      <dgm:spPr/>
      <dgm:t>
        <a:bodyPr/>
        <a:lstStyle/>
        <a:p>
          <a:endParaRPr lang="en-US"/>
        </a:p>
      </dgm:t>
    </dgm:pt>
    <dgm:pt modelId="{9E2E97E9-6492-4B48-9809-E8DDE4703EDA}">
      <dgm:prSet custT="1"/>
      <dgm:spPr/>
      <dgm:t>
        <a:bodyPr/>
        <a:lstStyle/>
        <a:p>
          <a:pPr rtl="0"/>
          <a:r>
            <a:rPr lang="bn-IN" sz="2800" smtClean="0"/>
            <a:t>প্রভাষক সমাজবিজ্ঞান</a:t>
          </a:r>
          <a:endParaRPr lang="en-US" sz="2800"/>
        </a:p>
      </dgm:t>
    </dgm:pt>
    <dgm:pt modelId="{8C26E967-279E-40A3-966C-09E62EB1E42B}" type="parTrans" cxnId="{7A7DD8F2-FFF0-4249-935F-CBF34049CF4C}">
      <dgm:prSet/>
      <dgm:spPr/>
      <dgm:t>
        <a:bodyPr/>
        <a:lstStyle/>
        <a:p>
          <a:endParaRPr lang="en-US"/>
        </a:p>
      </dgm:t>
    </dgm:pt>
    <dgm:pt modelId="{0DF21A40-CB4E-4F36-B326-A510E5F623F2}" type="sibTrans" cxnId="{7A7DD8F2-FFF0-4249-935F-CBF34049CF4C}">
      <dgm:prSet/>
      <dgm:spPr/>
      <dgm:t>
        <a:bodyPr/>
        <a:lstStyle/>
        <a:p>
          <a:endParaRPr lang="en-US"/>
        </a:p>
      </dgm:t>
    </dgm:pt>
    <dgm:pt modelId="{C0822C1E-3C1D-405F-9320-B4F88DB0ABF5}">
      <dgm:prSet custT="1"/>
      <dgm:spPr/>
      <dgm:t>
        <a:bodyPr/>
        <a:lstStyle/>
        <a:p>
          <a:pPr rtl="0"/>
          <a:r>
            <a:rPr lang="bn-IN" sz="2800" smtClean="0"/>
            <a:t>কাকনহাট কলেজ,রাজশাহী।</a:t>
          </a:r>
          <a:endParaRPr lang="en-US" sz="2800"/>
        </a:p>
      </dgm:t>
    </dgm:pt>
    <dgm:pt modelId="{841ABDF6-F64D-49CD-B684-466A2A100A0E}" type="parTrans" cxnId="{B3B4162A-9F0D-4CDD-A668-1AE9DA8DEB89}">
      <dgm:prSet/>
      <dgm:spPr/>
      <dgm:t>
        <a:bodyPr/>
        <a:lstStyle/>
        <a:p>
          <a:endParaRPr lang="en-US"/>
        </a:p>
      </dgm:t>
    </dgm:pt>
    <dgm:pt modelId="{6230C639-EE40-4863-AE0D-5000701C810F}" type="sibTrans" cxnId="{B3B4162A-9F0D-4CDD-A668-1AE9DA8DEB89}">
      <dgm:prSet/>
      <dgm:spPr/>
      <dgm:t>
        <a:bodyPr/>
        <a:lstStyle/>
        <a:p>
          <a:endParaRPr lang="en-US"/>
        </a:p>
      </dgm:t>
    </dgm:pt>
    <dgm:pt modelId="{2EC2D22F-6D11-4631-BBAE-AE67DF77FF40}">
      <dgm:prSet custT="1"/>
      <dgm:spPr/>
      <dgm:t>
        <a:bodyPr/>
        <a:lstStyle/>
        <a:p>
          <a:pPr rtl="0"/>
          <a:r>
            <a:rPr lang="bn-IN" sz="2800" smtClean="0"/>
            <a:t>মোবাঃ০১৭১৫-০৪১৭৯৭</a:t>
          </a:r>
          <a:endParaRPr lang="en-US" sz="2800"/>
        </a:p>
      </dgm:t>
    </dgm:pt>
    <dgm:pt modelId="{DF155BAF-7343-4DC1-A5C2-5485ED747BE0}" type="parTrans" cxnId="{43BB5177-A853-4428-849E-BDB834EB6060}">
      <dgm:prSet/>
      <dgm:spPr/>
      <dgm:t>
        <a:bodyPr/>
        <a:lstStyle/>
        <a:p>
          <a:endParaRPr lang="en-US"/>
        </a:p>
      </dgm:t>
    </dgm:pt>
    <dgm:pt modelId="{629974FD-BCA2-4BB6-9E00-A3C67B3ADEDC}" type="sibTrans" cxnId="{43BB5177-A853-4428-849E-BDB834EB6060}">
      <dgm:prSet/>
      <dgm:spPr/>
      <dgm:t>
        <a:bodyPr/>
        <a:lstStyle/>
        <a:p>
          <a:endParaRPr lang="en-US"/>
        </a:p>
      </dgm:t>
    </dgm:pt>
    <dgm:pt modelId="{1B22FDF0-60FC-4E9F-95D3-703BF99C0E01}">
      <dgm:prSet custT="1"/>
      <dgm:spPr/>
      <dgm:t>
        <a:bodyPr/>
        <a:lstStyle/>
        <a:p>
          <a:pPr rtl="0"/>
          <a:r>
            <a:rPr lang="en-US" sz="2800" smtClean="0"/>
            <a:t>Email:enamulbiroil@gmail.com</a:t>
          </a:r>
          <a:endParaRPr lang="en-US" sz="2800"/>
        </a:p>
      </dgm:t>
    </dgm:pt>
    <dgm:pt modelId="{FE8D5D70-63A1-45F8-AF04-C2C6DAA48133}" type="parTrans" cxnId="{6C77EF16-A076-4E89-910B-6235509A7D97}">
      <dgm:prSet/>
      <dgm:spPr/>
      <dgm:t>
        <a:bodyPr/>
        <a:lstStyle/>
        <a:p>
          <a:endParaRPr lang="en-US"/>
        </a:p>
      </dgm:t>
    </dgm:pt>
    <dgm:pt modelId="{A4DA6A9E-E550-4FE0-B6CD-BEE511726066}" type="sibTrans" cxnId="{6C77EF16-A076-4E89-910B-6235509A7D97}">
      <dgm:prSet/>
      <dgm:spPr/>
      <dgm:t>
        <a:bodyPr/>
        <a:lstStyle/>
        <a:p>
          <a:endParaRPr lang="en-US"/>
        </a:p>
      </dgm:t>
    </dgm:pt>
    <dgm:pt modelId="{CA237622-0F05-499B-8DD3-C37291379E8C}" type="pres">
      <dgm:prSet presAssocID="{69B81F7A-F7A5-4697-B92B-B3209B9692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433CF-AEA1-4994-B0F1-C0ED622D65C9}" type="pres">
      <dgm:prSet presAssocID="{7E11118E-08A1-44BA-9212-CD4EDB80EB1F}" presName="parentText" presStyleLbl="node1" presStyleIdx="0" presStyleCnt="5" custScaleY="135306" custLinFactNeighborY="-220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650E4-DB41-433E-8C93-B3DE2CCDE7E1}" type="pres">
      <dgm:prSet presAssocID="{6F35D48F-5926-4B6A-9F49-0F0CFDAABF8A}" presName="spacer" presStyleCnt="0"/>
      <dgm:spPr/>
      <dgm:t>
        <a:bodyPr/>
        <a:lstStyle/>
        <a:p>
          <a:endParaRPr lang="en-US"/>
        </a:p>
      </dgm:t>
    </dgm:pt>
    <dgm:pt modelId="{89BF64EA-21C9-4299-B918-0B482C60157A}" type="pres">
      <dgm:prSet presAssocID="{9E2E97E9-6492-4B48-9809-E8DDE4703EDA}" presName="parentText" presStyleLbl="node1" presStyleIdx="1" presStyleCnt="5" custScaleY="157183" custLinFactNeighborY="-162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9D4A3-5EDA-4E2D-B055-FFE3F734527C}" type="pres">
      <dgm:prSet presAssocID="{0DF21A40-CB4E-4F36-B326-A510E5F623F2}" presName="spacer" presStyleCnt="0"/>
      <dgm:spPr/>
      <dgm:t>
        <a:bodyPr/>
        <a:lstStyle/>
        <a:p>
          <a:endParaRPr lang="en-US"/>
        </a:p>
      </dgm:t>
    </dgm:pt>
    <dgm:pt modelId="{F9EF77E0-F8E5-45F0-B67F-63EAB90E4514}" type="pres">
      <dgm:prSet presAssocID="{C0822C1E-3C1D-405F-9320-B4F88DB0ABF5}" presName="parentText" presStyleLbl="node1" presStyleIdx="2" presStyleCnt="5" custScaleY="121809" custLinFactNeighborY="-149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7DA24-C8F2-4E4A-B020-84247837F688}" type="pres">
      <dgm:prSet presAssocID="{6230C639-EE40-4863-AE0D-5000701C810F}" presName="spacer" presStyleCnt="0"/>
      <dgm:spPr/>
      <dgm:t>
        <a:bodyPr/>
        <a:lstStyle/>
        <a:p>
          <a:endParaRPr lang="en-US"/>
        </a:p>
      </dgm:t>
    </dgm:pt>
    <dgm:pt modelId="{474F580E-D86A-4757-9A9A-0957BF939B6B}" type="pres">
      <dgm:prSet presAssocID="{2EC2D22F-6D11-4631-BBAE-AE67DF77FF40}" presName="parentText" presStyleLbl="node1" presStyleIdx="3" presStyleCnt="5" custScaleY="132216" custLinFactNeighborY="-68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10EA2-E258-4758-B6C5-EA682E300174}" type="pres">
      <dgm:prSet presAssocID="{629974FD-BCA2-4BB6-9E00-A3C67B3ADEDC}" presName="spacer" presStyleCnt="0"/>
      <dgm:spPr/>
      <dgm:t>
        <a:bodyPr/>
        <a:lstStyle/>
        <a:p>
          <a:endParaRPr lang="en-US"/>
        </a:p>
      </dgm:t>
    </dgm:pt>
    <dgm:pt modelId="{55C81DCB-BE73-44C7-A305-16D3F1ADA7E8}" type="pres">
      <dgm:prSet presAssocID="{1B22FDF0-60FC-4E9F-95D3-703BF99C0E01}" presName="parentText" presStyleLbl="node1" presStyleIdx="4" presStyleCnt="5" custLinFactY="151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C5F4A0-F1C8-4956-BD24-66B5C0D4EACA}" type="presOf" srcId="{69B81F7A-F7A5-4697-B92B-B3209B969265}" destId="{CA237622-0F05-499B-8DD3-C37291379E8C}" srcOrd="0" destOrd="0" presId="urn:microsoft.com/office/officeart/2005/8/layout/vList2"/>
    <dgm:cxn modelId="{CD6CFBAD-2E0D-4169-AC49-7A99F36440E2}" srcId="{69B81F7A-F7A5-4697-B92B-B3209B969265}" destId="{7E11118E-08A1-44BA-9212-CD4EDB80EB1F}" srcOrd="0" destOrd="0" parTransId="{D8657ACE-338A-41F4-A593-421EF697F904}" sibTransId="{6F35D48F-5926-4B6A-9F49-0F0CFDAABF8A}"/>
    <dgm:cxn modelId="{6C77EF16-A076-4E89-910B-6235509A7D97}" srcId="{69B81F7A-F7A5-4697-B92B-B3209B969265}" destId="{1B22FDF0-60FC-4E9F-95D3-703BF99C0E01}" srcOrd="4" destOrd="0" parTransId="{FE8D5D70-63A1-45F8-AF04-C2C6DAA48133}" sibTransId="{A4DA6A9E-E550-4FE0-B6CD-BEE511726066}"/>
    <dgm:cxn modelId="{B3B4162A-9F0D-4CDD-A668-1AE9DA8DEB89}" srcId="{69B81F7A-F7A5-4697-B92B-B3209B969265}" destId="{C0822C1E-3C1D-405F-9320-B4F88DB0ABF5}" srcOrd="2" destOrd="0" parTransId="{841ABDF6-F64D-49CD-B684-466A2A100A0E}" sibTransId="{6230C639-EE40-4863-AE0D-5000701C810F}"/>
    <dgm:cxn modelId="{14555863-CADE-4CC8-8140-7595DD23209A}" type="presOf" srcId="{1B22FDF0-60FC-4E9F-95D3-703BF99C0E01}" destId="{55C81DCB-BE73-44C7-A305-16D3F1ADA7E8}" srcOrd="0" destOrd="0" presId="urn:microsoft.com/office/officeart/2005/8/layout/vList2"/>
    <dgm:cxn modelId="{7A7DD8F2-FFF0-4249-935F-CBF34049CF4C}" srcId="{69B81F7A-F7A5-4697-B92B-B3209B969265}" destId="{9E2E97E9-6492-4B48-9809-E8DDE4703EDA}" srcOrd="1" destOrd="0" parTransId="{8C26E967-279E-40A3-966C-09E62EB1E42B}" sibTransId="{0DF21A40-CB4E-4F36-B326-A510E5F623F2}"/>
    <dgm:cxn modelId="{3FC42073-F443-415A-98DF-14FAD037EA76}" type="presOf" srcId="{2EC2D22F-6D11-4631-BBAE-AE67DF77FF40}" destId="{474F580E-D86A-4757-9A9A-0957BF939B6B}" srcOrd="0" destOrd="0" presId="urn:microsoft.com/office/officeart/2005/8/layout/vList2"/>
    <dgm:cxn modelId="{18EA4673-9A1F-4600-822E-EFD699D82517}" type="presOf" srcId="{C0822C1E-3C1D-405F-9320-B4F88DB0ABF5}" destId="{F9EF77E0-F8E5-45F0-B67F-63EAB90E4514}" srcOrd="0" destOrd="0" presId="urn:microsoft.com/office/officeart/2005/8/layout/vList2"/>
    <dgm:cxn modelId="{BF8976AD-C154-4FF7-9998-2ABFE94417C3}" type="presOf" srcId="{9E2E97E9-6492-4B48-9809-E8DDE4703EDA}" destId="{89BF64EA-21C9-4299-B918-0B482C60157A}" srcOrd="0" destOrd="0" presId="urn:microsoft.com/office/officeart/2005/8/layout/vList2"/>
    <dgm:cxn modelId="{E206ECBB-60F5-4A6B-B12F-56D6719BD389}" type="presOf" srcId="{7E11118E-08A1-44BA-9212-CD4EDB80EB1F}" destId="{3EA433CF-AEA1-4994-B0F1-C0ED622D65C9}" srcOrd="0" destOrd="0" presId="urn:microsoft.com/office/officeart/2005/8/layout/vList2"/>
    <dgm:cxn modelId="{43BB5177-A853-4428-849E-BDB834EB6060}" srcId="{69B81F7A-F7A5-4697-B92B-B3209B969265}" destId="{2EC2D22F-6D11-4631-BBAE-AE67DF77FF40}" srcOrd="3" destOrd="0" parTransId="{DF155BAF-7343-4DC1-A5C2-5485ED747BE0}" sibTransId="{629974FD-BCA2-4BB6-9E00-A3C67B3ADEDC}"/>
    <dgm:cxn modelId="{70C73DD0-846C-46D1-A804-95CD87A7B43D}" type="presParOf" srcId="{CA237622-0F05-499B-8DD3-C37291379E8C}" destId="{3EA433CF-AEA1-4994-B0F1-C0ED622D65C9}" srcOrd="0" destOrd="0" presId="urn:microsoft.com/office/officeart/2005/8/layout/vList2"/>
    <dgm:cxn modelId="{D2BF7D38-FF01-477D-BF3A-324E2B02E5C9}" type="presParOf" srcId="{CA237622-0F05-499B-8DD3-C37291379E8C}" destId="{E6D650E4-DB41-433E-8C93-B3DE2CCDE7E1}" srcOrd="1" destOrd="0" presId="urn:microsoft.com/office/officeart/2005/8/layout/vList2"/>
    <dgm:cxn modelId="{218E67EA-30D0-4265-8BC5-12C1E9718E1D}" type="presParOf" srcId="{CA237622-0F05-499B-8DD3-C37291379E8C}" destId="{89BF64EA-21C9-4299-B918-0B482C60157A}" srcOrd="2" destOrd="0" presId="urn:microsoft.com/office/officeart/2005/8/layout/vList2"/>
    <dgm:cxn modelId="{017AA90E-7487-41B2-B0B1-228394C48E62}" type="presParOf" srcId="{CA237622-0F05-499B-8DD3-C37291379E8C}" destId="{8739D4A3-5EDA-4E2D-B055-FFE3F734527C}" srcOrd="3" destOrd="0" presId="urn:microsoft.com/office/officeart/2005/8/layout/vList2"/>
    <dgm:cxn modelId="{85BFFAC5-2401-4770-9C42-253D546973C4}" type="presParOf" srcId="{CA237622-0F05-499B-8DD3-C37291379E8C}" destId="{F9EF77E0-F8E5-45F0-B67F-63EAB90E4514}" srcOrd="4" destOrd="0" presId="urn:microsoft.com/office/officeart/2005/8/layout/vList2"/>
    <dgm:cxn modelId="{66FF614A-9A92-4B7F-B4A4-31A58B4E3B52}" type="presParOf" srcId="{CA237622-0F05-499B-8DD3-C37291379E8C}" destId="{8E47DA24-C8F2-4E4A-B020-84247837F688}" srcOrd="5" destOrd="0" presId="urn:microsoft.com/office/officeart/2005/8/layout/vList2"/>
    <dgm:cxn modelId="{D6AFB89A-1337-42CD-AB1C-64C954A06CC5}" type="presParOf" srcId="{CA237622-0F05-499B-8DD3-C37291379E8C}" destId="{474F580E-D86A-4757-9A9A-0957BF939B6B}" srcOrd="6" destOrd="0" presId="urn:microsoft.com/office/officeart/2005/8/layout/vList2"/>
    <dgm:cxn modelId="{8F72850D-3D1A-4E0E-87DD-7116EB5F5CB0}" type="presParOf" srcId="{CA237622-0F05-499B-8DD3-C37291379E8C}" destId="{FD310EA2-E258-4758-B6C5-EA682E300174}" srcOrd="7" destOrd="0" presId="urn:microsoft.com/office/officeart/2005/8/layout/vList2"/>
    <dgm:cxn modelId="{D1590D61-2DF3-45E8-9237-C67EC5EB42C4}" type="presParOf" srcId="{CA237622-0F05-499B-8DD3-C37291379E8C}" destId="{55C81DCB-BE73-44C7-A305-16D3F1ADA7E8}" srcOrd="8" destOrd="0" presId="urn:microsoft.com/office/officeart/2005/8/layout/vList2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49767B-A985-4C8B-A17E-37601AC64716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84DD5-146C-4175-97B9-E99DB5F0E071}">
      <dgm:prSet/>
      <dgm:spPr>
        <a:solidFill>
          <a:srgbClr val="002060"/>
        </a:solidFill>
      </dgm:spPr>
      <dgm:t>
        <a:bodyPr/>
        <a:lstStyle/>
        <a:p>
          <a:pPr algn="ctr" rtl="0"/>
          <a:r>
            <a:rPr lang="bn-IN" b="1" dirty="0" smtClean="0"/>
            <a:t>পাঠ পরিচিতি</a:t>
          </a:r>
          <a:endParaRPr lang="en-US" dirty="0"/>
        </a:p>
      </dgm:t>
    </dgm:pt>
    <dgm:pt modelId="{BF21A9CC-56C9-4A6A-B735-8363C80987CD}" type="parTrans" cxnId="{D26E1825-3050-4648-ACAC-58BB66E6D273}">
      <dgm:prSet/>
      <dgm:spPr/>
      <dgm:t>
        <a:bodyPr/>
        <a:lstStyle/>
        <a:p>
          <a:endParaRPr lang="en-US"/>
        </a:p>
      </dgm:t>
    </dgm:pt>
    <dgm:pt modelId="{7CE34D73-9376-4C85-A58A-C5FF3A89969B}" type="sibTrans" cxnId="{D26E1825-3050-4648-ACAC-58BB66E6D273}">
      <dgm:prSet/>
      <dgm:spPr/>
      <dgm:t>
        <a:bodyPr/>
        <a:lstStyle/>
        <a:p>
          <a:endParaRPr lang="en-US"/>
        </a:p>
      </dgm:t>
    </dgm:pt>
    <dgm:pt modelId="{C45C0E35-5B50-4F7D-8B7F-A3D85260F322}" type="pres">
      <dgm:prSet presAssocID="{A449767B-A985-4C8B-A17E-37601AC647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5C255-6290-4C53-97EE-F42DFBEC0738}" type="pres">
      <dgm:prSet presAssocID="{7E284DD5-146C-4175-97B9-E99DB5F0E0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89A670-C750-4336-9A5C-3E29092F5ACD}" type="presOf" srcId="{7E284DD5-146C-4175-97B9-E99DB5F0E071}" destId="{91D5C255-6290-4C53-97EE-F42DFBEC0738}" srcOrd="0" destOrd="0" presId="urn:microsoft.com/office/officeart/2005/8/layout/vList2"/>
    <dgm:cxn modelId="{D26E1825-3050-4648-ACAC-58BB66E6D273}" srcId="{A449767B-A985-4C8B-A17E-37601AC64716}" destId="{7E284DD5-146C-4175-97B9-E99DB5F0E071}" srcOrd="0" destOrd="0" parTransId="{BF21A9CC-56C9-4A6A-B735-8363C80987CD}" sibTransId="{7CE34D73-9376-4C85-A58A-C5FF3A89969B}"/>
    <dgm:cxn modelId="{B278E802-530F-4BBD-BCDD-89A6FE252FD7}" type="presOf" srcId="{A449767B-A985-4C8B-A17E-37601AC64716}" destId="{C45C0E35-5B50-4F7D-8B7F-A3D85260F322}" srcOrd="0" destOrd="0" presId="urn:microsoft.com/office/officeart/2005/8/layout/vList2"/>
    <dgm:cxn modelId="{2E0E2558-523C-4242-A1B1-C54634873495}" type="presParOf" srcId="{C45C0E35-5B50-4F7D-8B7F-A3D85260F322}" destId="{91D5C255-6290-4C53-97EE-F42DFBEC07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2733B0-5600-4501-8DEB-56E707D96C6E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FC0CD53-B336-42BB-A550-23E7A2E5DAF9}">
      <dgm:prSet custT="1"/>
      <dgm:spPr/>
      <dgm:t>
        <a:bodyPr/>
        <a:lstStyle/>
        <a:p>
          <a:pPr rtl="0"/>
          <a:r>
            <a:rPr lang="bn-IN" sz="3200" smtClean="0"/>
            <a:t>শ্রেণিঃ দ্বাদশ</a:t>
          </a:r>
          <a:endParaRPr lang="en-US" sz="3200"/>
        </a:p>
      </dgm:t>
    </dgm:pt>
    <dgm:pt modelId="{EC0D039B-9072-4415-ABD6-5C9DB3BC588C}" type="parTrans" cxnId="{64EDFC3D-95C6-46D7-80E4-C5243ACDDA86}">
      <dgm:prSet/>
      <dgm:spPr/>
      <dgm:t>
        <a:bodyPr/>
        <a:lstStyle/>
        <a:p>
          <a:endParaRPr lang="en-US"/>
        </a:p>
      </dgm:t>
    </dgm:pt>
    <dgm:pt modelId="{23E447C8-DCAF-43E1-A46C-F206FE9DFDA3}" type="sibTrans" cxnId="{64EDFC3D-95C6-46D7-80E4-C5243ACDDA86}">
      <dgm:prSet/>
      <dgm:spPr/>
      <dgm:t>
        <a:bodyPr/>
        <a:lstStyle/>
        <a:p>
          <a:endParaRPr lang="en-US"/>
        </a:p>
      </dgm:t>
    </dgm:pt>
    <dgm:pt modelId="{19140C7C-E574-40B9-B6E8-6FC048B8379D}">
      <dgm:prSet custT="1"/>
      <dgm:spPr/>
      <dgm:t>
        <a:bodyPr/>
        <a:lstStyle/>
        <a:p>
          <a:pPr rtl="0"/>
          <a:r>
            <a:rPr lang="bn-IN" sz="3200" smtClean="0"/>
            <a:t>বিষয়ঃ সমাজবিজ্ঞান</a:t>
          </a:r>
          <a:endParaRPr lang="en-US" sz="3200"/>
        </a:p>
      </dgm:t>
    </dgm:pt>
    <dgm:pt modelId="{E658DB26-14F1-4189-A4DE-9E9BEFCDC65A}" type="parTrans" cxnId="{FF6D1D0E-B5C1-4C85-8D03-A03962513F47}">
      <dgm:prSet/>
      <dgm:spPr/>
      <dgm:t>
        <a:bodyPr/>
        <a:lstStyle/>
        <a:p>
          <a:endParaRPr lang="en-US"/>
        </a:p>
      </dgm:t>
    </dgm:pt>
    <dgm:pt modelId="{DD812EA3-04F5-4D28-9A59-29686697B428}" type="sibTrans" cxnId="{FF6D1D0E-B5C1-4C85-8D03-A03962513F47}">
      <dgm:prSet/>
      <dgm:spPr/>
      <dgm:t>
        <a:bodyPr/>
        <a:lstStyle/>
        <a:p>
          <a:endParaRPr lang="en-US"/>
        </a:p>
      </dgm:t>
    </dgm:pt>
    <dgm:pt modelId="{1BB1C59A-4E96-4E2D-B053-F8F8EAB33FE1}">
      <dgm:prSet custT="1"/>
      <dgm:spPr/>
      <dgm:t>
        <a:bodyPr/>
        <a:lstStyle/>
        <a:p>
          <a:pPr rtl="0"/>
          <a:r>
            <a:rPr lang="bn-IN" sz="2800" dirty="0" smtClean="0"/>
            <a:t>অধ্যায়ঃচতুর্থ(বাংলাদেশের ক্ষুদ্র নৃগোষ্টীর জীবনধারা)</a:t>
          </a:r>
          <a:endParaRPr lang="en-US" sz="2800" dirty="0"/>
        </a:p>
      </dgm:t>
    </dgm:pt>
    <dgm:pt modelId="{1676E28B-4EB3-44E5-B2DC-3C028800B61E}" type="parTrans" cxnId="{A29EFAFD-C01D-4E41-B9CA-4EF975DCAB1B}">
      <dgm:prSet/>
      <dgm:spPr/>
      <dgm:t>
        <a:bodyPr/>
        <a:lstStyle/>
        <a:p>
          <a:endParaRPr lang="en-US"/>
        </a:p>
      </dgm:t>
    </dgm:pt>
    <dgm:pt modelId="{4CD36F56-AFF8-4D6B-BCD8-9366CD6A4299}" type="sibTrans" cxnId="{A29EFAFD-C01D-4E41-B9CA-4EF975DCAB1B}">
      <dgm:prSet/>
      <dgm:spPr/>
      <dgm:t>
        <a:bodyPr/>
        <a:lstStyle/>
        <a:p>
          <a:endParaRPr lang="en-US"/>
        </a:p>
      </dgm:t>
    </dgm:pt>
    <dgm:pt modelId="{C57E6561-D85E-4BEF-B4F4-ADACDDF85BBE}">
      <dgm:prSet custT="1"/>
      <dgm:spPr/>
      <dgm:t>
        <a:bodyPr/>
        <a:lstStyle/>
        <a:p>
          <a:pPr rtl="0"/>
          <a:r>
            <a:rPr lang="bn-IN" sz="3200" smtClean="0"/>
            <a:t>পদ্ধতিঃ দলীয় আলোচনা</a:t>
          </a:r>
          <a:endParaRPr lang="en-US" sz="3200"/>
        </a:p>
      </dgm:t>
    </dgm:pt>
    <dgm:pt modelId="{917FA5E7-3856-4670-BC5B-4D4356AE2A76}" type="parTrans" cxnId="{412C5B47-84EB-4ADD-9CEE-FAA5E050889D}">
      <dgm:prSet/>
      <dgm:spPr/>
      <dgm:t>
        <a:bodyPr/>
        <a:lstStyle/>
        <a:p>
          <a:endParaRPr lang="en-US"/>
        </a:p>
      </dgm:t>
    </dgm:pt>
    <dgm:pt modelId="{53BFE878-8818-4C32-9D41-AFDB032CC9EE}" type="sibTrans" cxnId="{412C5B47-84EB-4ADD-9CEE-FAA5E050889D}">
      <dgm:prSet/>
      <dgm:spPr/>
      <dgm:t>
        <a:bodyPr/>
        <a:lstStyle/>
        <a:p>
          <a:endParaRPr lang="en-US"/>
        </a:p>
      </dgm:t>
    </dgm:pt>
    <dgm:pt modelId="{F75C24CA-CEF7-4B4E-8A78-1E3A0BCAAAAF}">
      <dgm:prSet custT="1"/>
      <dgm:spPr/>
      <dgm:t>
        <a:bodyPr/>
        <a:lstStyle/>
        <a:p>
          <a:pPr rtl="0"/>
          <a:r>
            <a:rPr lang="bn-IN" sz="3200" dirty="0" smtClean="0"/>
            <a:t>সময়ঃ </a:t>
          </a:r>
          <a:r>
            <a:rPr lang="en-US" sz="3200" dirty="0" smtClean="0"/>
            <a:t>৫</a:t>
          </a:r>
          <a:r>
            <a:rPr lang="bn-IN" sz="3200" dirty="0" smtClean="0"/>
            <a:t>৫মিনিট</a:t>
          </a:r>
          <a:endParaRPr lang="en-US" sz="3200" dirty="0"/>
        </a:p>
      </dgm:t>
    </dgm:pt>
    <dgm:pt modelId="{89F25914-73F4-4375-962D-68812D2B740C}" type="parTrans" cxnId="{F02AABE6-3922-4912-8F31-21D1D31B5C7C}">
      <dgm:prSet/>
      <dgm:spPr/>
      <dgm:t>
        <a:bodyPr/>
        <a:lstStyle/>
        <a:p>
          <a:endParaRPr lang="en-US"/>
        </a:p>
      </dgm:t>
    </dgm:pt>
    <dgm:pt modelId="{4AD38E6B-3FAC-4EDE-A563-CCD629E788BA}" type="sibTrans" cxnId="{F02AABE6-3922-4912-8F31-21D1D31B5C7C}">
      <dgm:prSet/>
      <dgm:spPr/>
      <dgm:t>
        <a:bodyPr/>
        <a:lstStyle/>
        <a:p>
          <a:endParaRPr lang="en-US"/>
        </a:p>
      </dgm:t>
    </dgm:pt>
    <dgm:pt modelId="{5286CCF1-476A-4844-B128-6B34DB65F559}">
      <dgm:prSet custT="1"/>
      <dgm:spPr/>
      <dgm:t>
        <a:bodyPr/>
        <a:lstStyle/>
        <a:p>
          <a:pPr rtl="0"/>
          <a:r>
            <a:rPr lang="bn-IN" sz="3200" smtClean="0"/>
            <a:t>তারিখঃ২২/০৯/২০১৬ইং</a:t>
          </a:r>
          <a:endParaRPr lang="en-US" sz="3200"/>
        </a:p>
      </dgm:t>
    </dgm:pt>
    <dgm:pt modelId="{FC66F239-AC02-4FC8-90C4-4EBC9DCE1C1E}" type="parTrans" cxnId="{45D81946-7EC7-416B-A0FC-45F10312EA4A}">
      <dgm:prSet/>
      <dgm:spPr/>
      <dgm:t>
        <a:bodyPr/>
        <a:lstStyle/>
        <a:p>
          <a:endParaRPr lang="en-US"/>
        </a:p>
      </dgm:t>
    </dgm:pt>
    <dgm:pt modelId="{757EAE75-2E48-4B60-9921-F1012844F8F3}" type="sibTrans" cxnId="{45D81946-7EC7-416B-A0FC-45F10312EA4A}">
      <dgm:prSet/>
      <dgm:spPr/>
      <dgm:t>
        <a:bodyPr/>
        <a:lstStyle/>
        <a:p>
          <a:endParaRPr lang="en-US"/>
        </a:p>
      </dgm:t>
    </dgm:pt>
    <dgm:pt modelId="{322FB551-019D-44FD-AEE6-5057D480841C}" type="pres">
      <dgm:prSet presAssocID="{592733B0-5600-4501-8DEB-56E707D96C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3FD04B-B0A8-4A24-B7EE-B2A3DA607AAA}" type="pres">
      <dgm:prSet presAssocID="{4FC0CD53-B336-42BB-A550-23E7A2E5DAF9}" presName="parentText" presStyleLbl="node1" presStyleIdx="0" presStyleCnt="6" custLinFactNeighborY="-479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0380E-3CED-4203-8926-FBAC7B133A1D}" type="pres">
      <dgm:prSet presAssocID="{23E447C8-DCAF-43E1-A46C-F206FE9DFDA3}" presName="spacer" presStyleCnt="0"/>
      <dgm:spPr/>
      <dgm:t>
        <a:bodyPr/>
        <a:lstStyle/>
        <a:p>
          <a:endParaRPr lang="en-US"/>
        </a:p>
      </dgm:t>
    </dgm:pt>
    <dgm:pt modelId="{D79E6224-FED7-4F4C-BD40-9364FFDD4E2E}" type="pres">
      <dgm:prSet presAssocID="{19140C7C-E574-40B9-B6E8-6FC048B8379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B4802-C7BE-4093-A8D6-B3873EBD4246}" type="pres">
      <dgm:prSet presAssocID="{DD812EA3-04F5-4D28-9A59-29686697B428}" presName="spacer" presStyleCnt="0"/>
      <dgm:spPr/>
      <dgm:t>
        <a:bodyPr/>
        <a:lstStyle/>
        <a:p>
          <a:endParaRPr lang="en-US"/>
        </a:p>
      </dgm:t>
    </dgm:pt>
    <dgm:pt modelId="{48AF0CDD-E2F0-42C9-9725-314BE37C546E}" type="pres">
      <dgm:prSet presAssocID="{1BB1C59A-4E96-4E2D-B053-F8F8EAB33FE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994AA-5CFE-4CDA-95C8-6A02A5A80AAC}" type="pres">
      <dgm:prSet presAssocID="{4CD36F56-AFF8-4D6B-BCD8-9366CD6A4299}" presName="spacer" presStyleCnt="0"/>
      <dgm:spPr/>
      <dgm:t>
        <a:bodyPr/>
        <a:lstStyle/>
        <a:p>
          <a:endParaRPr lang="en-US"/>
        </a:p>
      </dgm:t>
    </dgm:pt>
    <dgm:pt modelId="{345BA301-CBFE-434F-A196-FEA12BE677EA}" type="pres">
      <dgm:prSet presAssocID="{C57E6561-D85E-4BEF-B4F4-ADACDDF85BBE}" presName="parentText" presStyleLbl="node1" presStyleIdx="3" presStyleCnt="6" custLinFactNeighborY="319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42BCD-D8F3-4CB2-A04C-7C32FBD7E575}" type="pres">
      <dgm:prSet presAssocID="{53BFE878-8818-4C32-9D41-AFDB032CC9EE}" presName="spacer" presStyleCnt="0"/>
      <dgm:spPr/>
      <dgm:t>
        <a:bodyPr/>
        <a:lstStyle/>
        <a:p>
          <a:endParaRPr lang="en-US"/>
        </a:p>
      </dgm:t>
    </dgm:pt>
    <dgm:pt modelId="{7C906EAA-91A4-41D6-A161-3222DC82A36C}" type="pres">
      <dgm:prSet presAssocID="{F75C24CA-CEF7-4B4E-8A78-1E3A0BCAAAAF}" presName="parentText" presStyleLbl="node1" presStyleIdx="4" presStyleCnt="6" custLinFactNeighborY="798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C200D-A6E1-4836-9CF1-96422291ADC7}" type="pres">
      <dgm:prSet presAssocID="{4AD38E6B-3FAC-4EDE-A563-CCD629E788BA}" presName="spacer" presStyleCnt="0"/>
      <dgm:spPr/>
      <dgm:t>
        <a:bodyPr/>
        <a:lstStyle/>
        <a:p>
          <a:endParaRPr lang="en-US"/>
        </a:p>
      </dgm:t>
    </dgm:pt>
    <dgm:pt modelId="{DA5CA4AE-1A5D-4846-8914-BBFD1266A0C5}" type="pres">
      <dgm:prSet presAssocID="{5286CCF1-476A-4844-B128-6B34DB65F559}" presName="parentText" presStyleLbl="node1" presStyleIdx="5" presStyleCnt="6" custLinFactY="14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52AC0-3F68-459F-9A27-11C96E75476F}" type="presOf" srcId="{5286CCF1-476A-4844-B128-6B34DB65F559}" destId="{DA5CA4AE-1A5D-4846-8914-BBFD1266A0C5}" srcOrd="0" destOrd="0" presId="urn:microsoft.com/office/officeart/2005/8/layout/vList2"/>
    <dgm:cxn modelId="{412C5B47-84EB-4ADD-9CEE-FAA5E050889D}" srcId="{592733B0-5600-4501-8DEB-56E707D96C6E}" destId="{C57E6561-D85E-4BEF-B4F4-ADACDDF85BBE}" srcOrd="3" destOrd="0" parTransId="{917FA5E7-3856-4670-BC5B-4D4356AE2A76}" sibTransId="{53BFE878-8818-4C32-9D41-AFDB032CC9EE}"/>
    <dgm:cxn modelId="{64EDFC3D-95C6-46D7-80E4-C5243ACDDA86}" srcId="{592733B0-5600-4501-8DEB-56E707D96C6E}" destId="{4FC0CD53-B336-42BB-A550-23E7A2E5DAF9}" srcOrd="0" destOrd="0" parTransId="{EC0D039B-9072-4415-ABD6-5C9DB3BC588C}" sibTransId="{23E447C8-DCAF-43E1-A46C-F206FE9DFDA3}"/>
    <dgm:cxn modelId="{45D81946-7EC7-416B-A0FC-45F10312EA4A}" srcId="{592733B0-5600-4501-8DEB-56E707D96C6E}" destId="{5286CCF1-476A-4844-B128-6B34DB65F559}" srcOrd="5" destOrd="0" parTransId="{FC66F239-AC02-4FC8-90C4-4EBC9DCE1C1E}" sibTransId="{757EAE75-2E48-4B60-9921-F1012844F8F3}"/>
    <dgm:cxn modelId="{B9C1A954-2D2F-4C66-B8F0-30998E6546A9}" type="presOf" srcId="{592733B0-5600-4501-8DEB-56E707D96C6E}" destId="{322FB551-019D-44FD-AEE6-5057D480841C}" srcOrd="0" destOrd="0" presId="urn:microsoft.com/office/officeart/2005/8/layout/vList2"/>
    <dgm:cxn modelId="{4B5FD31B-D60D-404D-AC7D-0DB2D0ECE299}" type="presOf" srcId="{19140C7C-E574-40B9-B6E8-6FC048B8379D}" destId="{D79E6224-FED7-4F4C-BD40-9364FFDD4E2E}" srcOrd="0" destOrd="0" presId="urn:microsoft.com/office/officeart/2005/8/layout/vList2"/>
    <dgm:cxn modelId="{F9759102-487B-4C22-B451-A43EAB3B64A1}" type="presOf" srcId="{F75C24CA-CEF7-4B4E-8A78-1E3A0BCAAAAF}" destId="{7C906EAA-91A4-41D6-A161-3222DC82A36C}" srcOrd="0" destOrd="0" presId="urn:microsoft.com/office/officeart/2005/8/layout/vList2"/>
    <dgm:cxn modelId="{F02AABE6-3922-4912-8F31-21D1D31B5C7C}" srcId="{592733B0-5600-4501-8DEB-56E707D96C6E}" destId="{F75C24CA-CEF7-4B4E-8A78-1E3A0BCAAAAF}" srcOrd="4" destOrd="0" parTransId="{89F25914-73F4-4375-962D-68812D2B740C}" sibTransId="{4AD38E6B-3FAC-4EDE-A563-CCD629E788BA}"/>
    <dgm:cxn modelId="{FF6D1D0E-B5C1-4C85-8D03-A03962513F47}" srcId="{592733B0-5600-4501-8DEB-56E707D96C6E}" destId="{19140C7C-E574-40B9-B6E8-6FC048B8379D}" srcOrd="1" destOrd="0" parTransId="{E658DB26-14F1-4189-A4DE-9E9BEFCDC65A}" sibTransId="{DD812EA3-04F5-4D28-9A59-29686697B428}"/>
    <dgm:cxn modelId="{A29EFAFD-C01D-4E41-B9CA-4EF975DCAB1B}" srcId="{592733B0-5600-4501-8DEB-56E707D96C6E}" destId="{1BB1C59A-4E96-4E2D-B053-F8F8EAB33FE1}" srcOrd="2" destOrd="0" parTransId="{1676E28B-4EB3-44E5-B2DC-3C028800B61E}" sibTransId="{4CD36F56-AFF8-4D6B-BCD8-9366CD6A4299}"/>
    <dgm:cxn modelId="{63E94EB4-21BC-4ED6-B718-5D8D768BF15A}" type="presOf" srcId="{4FC0CD53-B336-42BB-A550-23E7A2E5DAF9}" destId="{3D3FD04B-B0A8-4A24-B7EE-B2A3DA607AAA}" srcOrd="0" destOrd="0" presId="urn:microsoft.com/office/officeart/2005/8/layout/vList2"/>
    <dgm:cxn modelId="{8A8A33B9-2B5B-4B39-A433-28284A6F66EF}" type="presOf" srcId="{C57E6561-D85E-4BEF-B4F4-ADACDDF85BBE}" destId="{345BA301-CBFE-434F-A196-FEA12BE677EA}" srcOrd="0" destOrd="0" presId="urn:microsoft.com/office/officeart/2005/8/layout/vList2"/>
    <dgm:cxn modelId="{3B0FB71B-B3DC-4B0E-9EB9-821E84151D23}" type="presOf" srcId="{1BB1C59A-4E96-4E2D-B053-F8F8EAB33FE1}" destId="{48AF0CDD-E2F0-42C9-9725-314BE37C546E}" srcOrd="0" destOrd="0" presId="urn:microsoft.com/office/officeart/2005/8/layout/vList2"/>
    <dgm:cxn modelId="{4DACBA98-CF7B-4BEF-A110-E884B5A1A72B}" type="presParOf" srcId="{322FB551-019D-44FD-AEE6-5057D480841C}" destId="{3D3FD04B-B0A8-4A24-B7EE-B2A3DA607AAA}" srcOrd="0" destOrd="0" presId="urn:microsoft.com/office/officeart/2005/8/layout/vList2"/>
    <dgm:cxn modelId="{6B5041EC-B03C-4F5C-9B4C-BBB57A55549A}" type="presParOf" srcId="{322FB551-019D-44FD-AEE6-5057D480841C}" destId="{8A20380E-3CED-4203-8926-FBAC7B133A1D}" srcOrd="1" destOrd="0" presId="urn:microsoft.com/office/officeart/2005/8/layout/vList2"/>
    <dgm:cxn modelId="{BDD6A43D-70B1-4089-A156-D30F3DBBEE83}" type="presParOf" srcId="{322FB551-019D-44FD-AEE6-5057D480841C}" destId="{D79E6224-FED7-4F4C-BD40-9364FFDD4E2E}" srcOrd="2" destOrd="0" presId="urn:microsoft.com/office/officeart/2005/8/layout/vList2"/>
    <dgm:cxn modelId="{AE118691-13DD-4BAC-BE5D-71600A309507}" type="presParOf" srcId="{322FB551-019D-44FD-AEE6-5057D480841C}" destId="{3EBB4802-C7BE-4093-A8D6-B3873EBD4246}" srcOrd="3" destOrd="0" presId="urn:microsoft.com/office/officeart/2005/8/layout/vList2"/>
    <dgm:cxn modelId="{614B64D0-351A-48E9-A1E1-1FC3D4501B1C}" type="presParOf" srcId="{322FB551-019D-44FD-AEE6-5057D480841C}" destId="{48AF0CDD-E2F0-42C9-9725-314BE37C546E}" srcOrd="4" destOrd="0" presId="urn:microsoft.com/office/officeart/2005/8/layout/vList2"/>
    <dgm:cxn modelId="{C18DE18E-D5B6-400D-9E7A-F8AFA32D1B59}" type="presParOf" srcId="{322FB551-019D-44FD-AEE6-5057D480841C}" destId="{C65994AA-5CFE-4CDA-95C8-6A02A5A80AAC}" srcOrd="5" destOrd="0" presId="urn:microsoft.com/office/officeart/2005/8/layout/vList2"/>
    <dgm:cxn modelId="{4E1EEC98-9028-42DC-B8C5-C6021CBE9217}" type="presParOf" srcId="{322FB551-019D-44FD-AEE6-5057D480841C}" destId="{345BA301-CBFE-434F-A196-FEA12BE677EA}" srcOrd="6" destOrd="0" presId="urn:microsoft.com/office/officeart/2005/8/layout/vList2"/>
    <dgm:cxn modelId="{D399757F-4720-4E04-89C8-585941DE7CB0}" type="presParOf" srcId="{322FB551-019D-44FD-AEE6-5057D480841C}" destId="{8BC42BCD-D8F3-4CB2-A04C-7C32FBD7E575}" srcOrd="7" destOrd="0" presId="urn:microsoft.com/office/officeart/2005/8/layout/vList2"/>
    <dgm:cxn modelId="{FACAAEC6-F2D9-40D1-99D8-2E5FCE22C617}" type="presParOf" srcId="{322FB551-019D-44FD-AEE6-5057D480841C}" destId="{7C906EAA-91A4-41D6-A161-3222DC82A36C}" srcOrd="8" destOrd="0" presId="urn:microsoft.com/office/officeart/2005/8/layout/vList2"/>
    <dgm:cxn modelId="{EFAE8A56-FBDD-4F44-A5CD-74BB94459570}" type="presParOf" srcId="{322FB551-019D-44FD-AEE6-5057D480841C}" destId="{5BCC200D-A6E1-4836-9CF1-96422291ADC7}" srcOrd="9" destOrd="0" presId="urn:microsoft.com/office/officeart/2005/8/layout/vList2"/>
    <dgm:cxn modelId="{222CDD17-D097-4541-87D0-F26CFEDD83BD}" type="presParOf" srcId="{322FB551-019D-44FD-AEE6-5057D480841C}" destId="{DA5CA4AE-1A5D-4846-8914-BBFD1266A0C5}" srcOrd="10" destOrd="0" presId="urn:microsoft.com/office/officeart/2005/8/layout/vList2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C2C582-0658-4BC2-BE81-4532134748F1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C4F23B5D-1289-47B5-813E-0D0A7C2D1A27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slope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</a:rPr>
            <a:t>এসো আমরা </a:t>
          </a:r>
          <a:r>
            <a:rPr lang="en-US" dirty="0" err="1" smtClean="0">
              <a:solidFill>
                <a:schemeClr val="tx1"/>
              </a:solidFill>
            </a:rPr>
            <a:t>কিছু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ছবি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bn-IN" dirty="0" smtClean="0">
              <a:solidFill>
                <a:schemeClr val="tx1"/>
              </a:solidFill>
            </a:rPr>
            <a:t>দেখি</a:t>
          </a:r>
          <a:endParaRPr lang="en-US" dirty="0">
            <a:solidFill>
              <a:schemeClr val="tx1"/>
            </a:solidFill>
          </a:endParaRPr>
        </a:p>
      </dgm:t>
    </dgm:pt>
    <dgm:pt modelId="{F3FBF0E3-4DCE-4248-906D-A1E40E64DF12}" type="parTrans" cxnId="{E95D10C5-8342-4660-A9CA-6D464FF74C8E}">
      <dgm:prSet/>
      <dgm:spPr/>
      <dgm:t>
        <a:bodyPr/>
        <a:lstStyle/>
        <a:p>
          <a:endParaRPr lang="en-US"/>
        </a:p>
      </dgm:t>
    </dgm:pt>
    <dgm:pt modelId="{D38403A8-03D2-4D2B-B4C1-96E1FF3717B2}" type="sibTrans" cxnId="{E95D10C5-8342-4660-A9CA-6D464FF74C8E}">
      <dgm:prSet/>
      <dgm:spPr/>
      <dgm:t>
        <a:bodyPr/>
        <a:lstStyle/>
        <a:p>
          <a:endParaRPr lang="en-US"/>
        </a:p>
      </dgm:t>
    </dgm:pt>
    <dgm:pt modelId="{14AA8347-148B-4EA7-BB3D-4345A98765E7}" type="pres">
      <dgm:prSet presAssocID="{B3C2C582-0658-4BC2-BE81-4532134748F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9BB1D-5E69-4161-9F63-8ED6D23D6710}" type="pres">
      <dgm:prSet presAssocID="{C4F23B5D-1289-47B5-813E-0D0A7C2D1A27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6CAC7AE2-C0ED-41B4-8264-D1064B76AD9F}" type="pres">
      <dgm:prSet presAssocID="{C4F23B5D-1289-47B5-813E-0D0A7C2D1A27}" presName="imgShp" presStyleLbl="fgImgPlace1" presStyleIdx="0" presStyleCn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98CDAC7B-63EB-46A9-9790-41E0296660BD}" type="pres">
      <dgm:prSet presAssocID="{C4F23B5D-1289-47B5-813E-0D0A7C2D1A27}" presName="txShp" presStyleLbl="node1" presStyleIdx="0" presStyleCnt="1" custScaleX="10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5D10C5-8342-4660-A9CA-6D464FF74C8E}" srcId="{B3C2C582-0658-4BC2-BE81-4532134748F1}" destId="{C4F23B5D-1289-47B5-813E-0D0A7C2D1A27}" srcOrd="0" destOrd="0" parTransId="{F3FBF0E3-4DCE-4248-906D-A1E40E64DF12}" sibTransId="{D38403A8-03D2-4D2B-B4C1-96E1FF3717B2}"/>
    <dgm:cxn modelId="{693B3E9A-9B64-4CC6-B81A-54112D5ABB7E}" type="presOf" srcId="{C4F23B5D-1289-47B5-813E-0D0A7C2D1A27}" destId="{98CDAC7B-63EB-46A9-9790-41E0296660BD}" srcOrd="0" destOrd="0" presId="urn:microsoft.com/office/officeart/2005/8/layout/vList3"/>
    <dgm:cxn modelId="{C4D29AB3-2E3F-4F48-A648-C2155308033E}" type="presOf" srcId="{B3C2C582-0658-4BC2-BE81-4532134748F1}" destId="{14AA8347-148B-4EA7-BB3D-4345A98765E7}" srcOrd="0" destOrd="0" presId="urn:microsoft.com/office/officeart/2005/8/layout/vList3"/>
    <dgm:cxn modelId="{3F4C2F08-769D-4363-8F36-BE7B4FCE7DE9}" type="presParOf" srcId="{14AA8347-148B-4EA7-BB3D-4345A98765E7}" destId="{5EE9BB1D-5E69-4161-9F63-8ED6D23D6710}" srcOrd="0" destOrd="0" presId="urn:microsoft.com/office/officeart/2005/8/layout/vList3"/>
    <dgm:cxn modelId="{AA5537E5-4C4C-4712-9BBE-FC7A4D0C6A0E}" type="presParOf" srcId="{5EE9BB1D-5E69-4161-9F63-8ED6D23D6710}" destId="{6CAC7AE2-C0ED-41B4-8264-D1064B76AD9F}" srcOrd="0" destOrd="0" presId="urn:microsoft.com/office/officeart/2005/8/layout/vList3"/>
    <dgm:cxn modelId="{04C5F6A5-5651-47D7-974C-B640752838C8}" type="presParOf" srcId="{5EE9BB1D-5E69-4161-9F63-8ED6D23D6710}" destId="{98CDAC7B-63EB-46A9-9790-41E0296660BD}" srcOrd="1" destOrd="0" presId="urn:microsoft.com/office/officeart/2005/8/layout/vList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3AA414-32AE-4876-A296-85DAECB3B0F3}" type="doc">
      <dgm:prSet loTypeId="urn:microsoft.com/office/officeart/2005/8/layout/hList7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F40906-045C-4D68-8F41-6FEB91ED099A}">
      <dgm:prSet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4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আজকের</a:t>
          </a:r>
          <a:r>
            <a:rPr lang="en-US" sz="48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4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পাঠ</a:t>
          </a:r>
          <a:endParaRPr lang="en-US" sz="4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81F46E-1F88-425A-857E-9141F0062D67}" type="parTrans" cxnId="{836AC17A-6F59-46E6-BBCF-6A858A4DA88B}">
      <dgm:prSet/>
      <dgm:spPr/>
      <dgm:t>
        <a:bodyPr/>
        <a:lstStyle/>
        <a:p>
          <a:endParaRPr lang="en-US"/>
        </a:p>
      </dgm:t>
    </dgm:pt>
    <dgm:pt modelId="{C496E103-FF06-429E-9CB6-5D9412B0A244}" type="sibTrans" cxnId="{836AC17A-6F59-46E6-BBCF-6A858A4DA88B}">
      <dgm:prSet/>
      <dgm:spPr/>
      <dgm:t>
        <a:bodyPr/>
        <a:lstStyle/>
        <a:p>
          <a:endParaRPr lang="en-US"/>
        </a:p>
      </dgm:t>
    </dgm:pt>
    <dgm:pt modelId="{13915D69-97AF-4A85-815E-5A356F7BAF18}" type="pres">
      <dgm:prSet presAssocID="{2A3AA414-32AE-4876-A296-85DAECB3B0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B07023-4388-44D9-A55D-74EE9B60C9A6}" type="pres">
      <dgm:prSet presAssocID="{2A3AA414-32AE-4876-A296-85DAECB3B0F3}" presName="fgShape" presStyleLbl="fgShp" presStyleIdx="0" presStyleCnt="1" custLinFactNeighborY="-5249"/>
      <dgm:spPr>
        <a:solidFill>
          <a:srgbClr val="00B0F0"/>
        </a:solidFill>
      </dgm:spPr>
    </dgm:pt>
    <dgm:pt modelId="{F7D670C7-1702-4BA7-AA75-FAE12ECBCAB2}" type="pres">
      <dgm:prSet presAssocID="{2A3AA414-32AE-4876-A296-85DAECB3B0F3}" presName="linComp" presStyleCnt="0"/>
      <dgm:spPr/>
    </dgm:pt>
    <dgm:pt modelId="{5DE8E8AA-B7A4-495D-AF05-A5C309C5FBDC}" type="pres">
      <dgm:prSet presAssocID="{FAF40906-045C-4D68-8F41-6FEB91ED099A}" presName="compNode" presStyleCnt="0"/>
      <dgm:spPr/>
    </dgm:pt>
    <dgm:pt modelId="{3391D202-EDF6-4FFD-9FA9-188FDCCC7073}" type="pres">
      <dgm:prSet presAssocID="{FAF40906-045C-4D68-8F41-6FEB91ED099A}" presName="bkgdShape" presStyleLbl="node1" presStyleIdx="0" presStyleCnt="1"/>
      <dgm:spPr/>
      <dgm:t>
        <a:bodyPr/>
        <a:lstStyle/>
        <a:p>
          <a:endParaRPr lang="en-US"/>
        </a:p>
      </dgm:t>
    </dgm:pt>
    <dgm:pt modelId="{E7D0D2BA-4749-4202-80A1-172EF5DBBFB7}" type="pres">
      <dgm:prSet presAssocID="{FAF40906-045C-4D68-8F41-6FEB91ED099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5D776-C181-457B-A62F-36564E5D4C80}" type="pres">
      <dgm:prSet presAssocID="{FAF40906-045C-4D68-8F41-6FEB91ED099A}" presName="invisiNode" presStyleLbl="node1" presStyleIdx="0" presStyleCnt="1"/>
      <dgm:spPr/>
    </dgm:pt>
    <dgm:pt modelId="{FDDE264C-03E9-415D-A3AF-B92350D61A3B}" type="pres">
      <dgm:prSet presAssocID="{FAF40906-045C-4D68-8F41-6FEB91ED099A}" presName="imagNode" presStyleLbl="fgImgPlace1" presStyleIdx="0" presStyleCnt="1"/>
      <dgm:spPr>
        <a:solidFill>
          <a:srgbClr val="FF0000"/>
        </a:solidFill>
      </dgm:spPr>
      <dgm:t>
        <a:bodyPr/>
        <a:lstStyle/>
        <a:p>
          <a:endParaRPr lang="en-US"/>
        </a:p>
      </dgm:t>
    </dgm:pt>
  </dgm:ptLst>
  <dgm:cxnLst>
    <dgm:cxn modelId="{4AA3873E-F542-405D-9D85-F3FAEB967A20}" type="presOf" srcId="{FAF40906-045C-4D68-8F41-6FEB91ED099A}" destId="{E7D0D2BA-4749-4202-80A1-172EF5DBBFB7}" srcOrd="1" destOrd="0" presId="urn:microsoft.com/office/officeart/2005/8/layout/hList7"/>
    <dgm:cxn modelId="{022A4BB9-0768-4B01-B495-604F00B00504}" type="presOf" srcId="{FAF40906-045C-4D68-8F41-6FEB91ED099A}" destId="{3391D202-EDF6-4FFD-9FA9-188FDCCC7073}" srcOrd="0" destOrd="0" presId="urn:microsoft.com/office/officeart/2005/8/layout/hList7"/>
    <dgm:cxn modelId="{836AC17A-6F59-46E6-BBCF-6A858A4DA88B}" srcId="{2A3AA414-32AE-4876-A296-85DAECB3B0F3}" destId="{FAF40906-045C-4D68-8F41-6FEB91ED099A}" srcOrd="0" destOrd="0" parTransId="{8181F46E-1F88-425A-857E-9141F0062D67}" sibTransId="{C496E103-FF06-429E-9CB6-5D9412B0A244}"/>
    <dgm:cxn modelId="{9BFBCCCD-4717-4029-B0F7-0596DE0A9394}" type="presOf" srcId="{2A3AA414-32AE-4876-A296-85DAECB3B0F3}" destId="{13915D69-97AF-4A85-815E-5A356F7BAF18}" srcOrd="0" destOrd="0" presId="urn:microsoft.com/office/officeart/2005/8/layout/hList7"/>
    <dgm:cxn modelId="{1ADCE2A7-82BC-4BD0-9CF1-0BDDA6E377DA}" type="presParOf" srcId="{13915D69-97AF-4A85-815E-5A356F7BAF18}" destId="{D9B07023-4388-44D9-A55D-74EE9B60C9A6}" srcOrd="0" destOrd="0" presId="urn:microsoft.com/office/officeart/2005/8/layout/hList7"/>
    <dgm:cxn modelId="{93E00A9B-8DE1-43AE-A88F-35BAC0CE0339}" type="presParOf" srcId="{13915D69-97AF-4A85-815E-5A356F7BAF18}" destId="{F7D670C7-1702-4BA7-AA75-FAE12ECBCAB2}" srcOrd="1" destOrd="0" presId="urn:microsoft.com/office/officeart/2005/8/layout/hList7"/>
    <dgm:cxn modelId="{3566C170-A32B-44EB-B1DB-49E824DEE16C}" type="presParOf" srcId="{F7D670C7-1702-4BA7-AA75-FAE12ECBCAB2}" destId="{5DE8E8AA-B7A4-495D-AF05-A5C309C5FBDC}" srcOrd="0" destOrd="0" presId="urn:microsoft.com/office/officeart/2005/8/layout/hList7"/>
    <dgm:cxn modelId="{F8AF0795-95DD-4E91-8C0E-94FF34CCDEAB}" type="presParOf" srcId="{5DE8E8AA-B7A4-495D-AF05-A5C309C5FBDC}" destId="{3391D202-EDF6-4FFD-9FA9-188FDCCC7073}" srcOrd="0" destOrd="0" presId="urn:microsoft.com/office/officeart/2005/8/layout/hList7"/>
    <dgm:cxn modelId="{DB334041-1611-420E-A88E-CF0E35F31264}" type="presParOf" srcId="{5DE8E8AA-B7A4-495D-AF05-A5C309C5FBDC}" destId="{E7D0D2BA-4749-4202-80A1-172EF5DBBFB7}" srcOrd="1" destOrd="0" presId="urn:microsoft.com/office/officeart/2005/8/layout/hList7"/>
    <dgm:cxn modelId="{3CF146ED-F2F0-463B-8A7F-AA858C14CADB}" type="presParOf" srcId="{5DE8E8AA-B7A4-495D-AF05-A5C309C5FBDC}" destId="{FBB5D776-C181-457B-A62F-36564E5D4C80}" srcOrd="2" destOrd="0" presId="urn:microsoft.com/office/officeart/2005/8/layout/hList7"/>
    <dgm:cxn modelId="{17EB3211-A051-4205-82A6-06D7F6DD9A0B}" type="presParOf" srcId="{5DE8E8AA-B7A4-495D-AF05-A5C309C5FBDC}" destId="{FDDE264C-03E9-415D-A3AF-B92350D61A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80BBDA-CC78-4709-BC17-B880914BCD8E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5AC8F0-E9FD-4769-9989-057F590F2F7A}">
      <dgm:prSet/>
      <dgm:spPr>
        <a:solidFill>
          <a:srgbClr val="C00000">
            <a:alpha val="50000"/>
          </a:srgbClr>
        </a:solidFill>
      </dgm:spPr>
      <dgm:t>
        <a:bodyPr/>
        <a:lstStyle/>
        <a:p>
          <a:pPr rtl="0"/>
          <a:r>
            <a:rPr lang="bn-IN" dirty="0" smtClean="0"/>
            <a:t>মারমা</a:t>
          </a:r>
          <a:endParaRPr lang="en-US" dirty="0"/>
        </a:p>
      </dgm:t>
    </dgm:pt>
    <dgm:pt modelId="{3BA87D2D-BA23-4E60-93F8-4547A536B3EB}" type="parTrans" cxnId="{98486EE0-DFA3-4FC4-A8DA-AFCB150C1701}">
      <dgm:prSet/>
      <dgm:spPr/>
      <dgm:t>
        <a:bodyPr/>
        <a:lstStyle/>
        <a:p>
          <a:endParaRPr lang="en-US"/>
        </a:p>
      </dgm:t>
    </dgm:pt>
    <dgm:pt modelId="{597F76C8-6684-4167-B53F-EAAF1668FF35}" type="sibTrans" cxnId="{98486EE0-DFA3-4FC4-A8DA-AFCB150C1701}">
      <dgm:prSet/>
      <dgm:spPr/>
      <dgm:t>
        <a:bodyPr/>
        <a:lstStyle/>
        <a:p>
          <a:endParaRPr lang="en-US"/>
        </a:p>
      </dgm:t>
    </dgm:pt>
    <dgm:pt modelId="{78ADAF2C-5596-4013-8471-2F256993ECCF}">
      <dgm:prSet/>
      <dgm:spPr>
        <a:gradFill flip="none" rotWithShape="0">
          <a:gsLst>
            <a:gs pos="0">
              <a:schemeClr val="accent4">
                <a:hueOff val="5197846"/>
                <a:satOff val="-23984"/>
                <a:lumOff val="883"/>
                <a:shade val="30000"/>
                <a:satMod val="115000"/>
              </a:schemeClr>
            </a:gs>
            <a:gs pos="50000">
              <a:schemeClr val="accent4">
                <a:hueOff val="5197846"/>
                <a:satOff val="-23984"/>
                <a:lumOff val="883"/>
                <a:shade val="67500"/>
                <a:satMod val="115000"/>
              </a:schemeClr>
            </a:gs>
            <a:gs pos="100000">
              <a:schemeClr val="accent4">
                <a:hueOff val="5197846"/>
                <a:satOff val="-23984"/>
                <a:lumOff val="883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pPr rtl="0"/>
          <a:r>
            <a:rPr lang="bn-IN" dirty="0" smtClean="0"/>
            <a:t>সম্প্রদায়</a:t>
          </a:r>
          <a:endParaRPr lang="en-US" dirty="0"/>
        </a:p>
      </dgm:t>
    </dgm:pt>
    <dgm:pt modelId="{02151A46-FD54-4A34-84EF-4A533E2D4407}" type="parTrans" cxnId="{F4070B37-34B3-4CC3-96D8-296DB075BC74}">
      <dgm:prSet/>
      <dgm:spPr/>
      <dgm:t>
        <a:bodyPr/>
        <a:lstStyle/>
        <a:p>
          <a:endParaRPr lang="en-US"/>
        </a:p>
      </dgm:t>
    </dgm:pt>
    <dgm:pt modelId="{C7EA5632-3A97-4D16-B42A-4888230D283A}" type="sibTrans" cxnId="{F4070B37-34B3-4CC3-96D8-296DB075BC74}">
      <dgm:prSet/>
      <dgm:spPr/>
      <dgm:t>
        <a:bodyPr/>
        <a:lstStyle/>
        <a:p>
          <a:endParaRPr lang="en-US"/>
        </a:p>
      </dgm:t>
    </dgm:pt>
    <dgm:pt modelId="{DF43227D-A7D4-48C3-A9C4-B60A7E825453}">
      <dgm:prSet/>
      <dgm:spPr/>
      <dgm:t>
        <a:bodyPr/>
        <a:lstStyle/>
        <a:p>
          <a:pPr rtl="0"/>
          <a:r>
            <a:rPr lang="en-US" dirty="0" err="1" smtClean="0"/>
            <a:t>এথনিক</a:t>
          </a:r>
          <a:endParaRPr lang="en-US" dirty="0"/>
        </a:p>
      </dgm:t>
    </dgm:pt>
    <dgm:pt modelId="{8F2C2A9B-60A1-4DD3-8668-99EEC715D3B0}" type="parTrans" cxnId="{81C4C493-33A0-4E1C-820B-6E03DC1C7434}">
      <dgm:prSet/>
      <dgm:spPr/>
      <dgm:t>
        <a:bodyPr/>
        <a:lstStyle/>
        <a:p>
          <a:endParaRPr lang="en-US"/>
        </a:p>
      </dgm:t>
    </dgm:pt>
    <dgm:pt modelId="{0BDC9E21-26C9-4E3D-8D34-E8BF6E09C015}" type="sibTrans" cxnId="{81C4C493-33A0-4E1C-820B-6E03DC1C7434}">
      <dgm:prSet/>
      <dgm:spPr/>
      <dgm:t>
        <a:bodyPr/>
        <a:lstStyle/>
        <a:p>
          <a:endParaRPr lang="en-US"/>
        </a:p>
      </dgm:t>
    </dgm:pt>
    <dgm:pt modelId="{21C1E7D2-2E37-4DD5-913F-B4E3A3588BFD}" type="pres">
      <dgm:prSet presAssocID="{9F80BBDA-CC78-4709-BC17-B880914BCD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04092A-B566-43C4-BDB2-6573F515F601}" type="pres">
      <dgm:prSet presAssocID="{E35AC8F0-E9FD-4769-9989-057F590F2F7A}" presName="circ1" presStyleLbl="vennNode1" presStyleIdx="0" presStyleCnt="3"/>
      <dgm:spPr/>
      <dgm:t>
        <a:bodyPr/>
        <a:lstStyle/>
        <a:p>
          <a:endParaRPr lang="en-US"/>
        </a:p>
      </dgm:t>
    </dgm:pt>
    <dgm:pt modelId="{AF62FE09-813B-4174-AC30-A2FF82D7C5AA}" type="pres">
      <dgm:prSet presAssocID="{E35AC8F0-E9FD-4769-9989-057F590F2F7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AF90D-A5F7-4060-B106-73AE618B6C0E}" type="pres">
      <dgm:prSet presAssocID="{78ADAF2C-5596-4013-8471-2F256993ECCF}" presName="circ2" presStyleLbl="vennNode1" presStyleIdx="1" presStyleCnt="3"/>
      <dgm:spPr/>
      <dgm:t>
        <a:bodyPr/>
        <a:lstStyle/>
        <a:p>
          <a:endParaRPr lang="en-US"/>
        </a:p>
      </dgm:t>
    </dgm:pt>
    <dgm:pt modelId="{26662F3C-5C7C-453A-B759-81A7F78A89F0}" type="pres">
      <dgm:prSet presAssocID="{78ADAF2C-5596-4013-8471-2F256993EC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01924-B350-4F9C-BFF2-4AE096E1D142}" type="pres">
      <dgm:prSet presAssocID="{DF43227D-A7D4-48C3-A9C4-B60A7E825453}" presName="circ3" presStyleLbl="vennNode1" presStyleIdx="2" presStyleCnt="3"/>
      <dgm:spPr/>
      <dgm:t>
        <a:bodyPr/>
        <a:lstStyle/>
        <a:p>
          <a:endParaRPr lang="en-US"/>
        </a:p>
      </dgm:t>
    </dgm:pt>
    <dgm:pt modelId="{8A2172F1-FD60-4719-92C0-FE4210020BAD}" type="pres">
      <dgm:prSet presAssocID="{DF43227D-A7D4-48C3-A9C4-B60A7E8254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E63E3-53F3-4589-AD34-8F55AD5294D6}" type="presOf" srcId="{9F80BBDA-CC78-4709-BC17-B880914BCD8E}" destId="{21C1E7D2-2E37-4DD5-913F-B4E3A3588BFD}" srcOrd="0" destOrd="0" presId="urn:microsoft.com/office/officeart/2005/8/layout/venn1"/>
    <dgm:cxn modelId="{3A8DC323-43D7-466B-AA50-30E722CBC4D8}" type="presOf" srcId="{78ADAF2C-5596-4013-8471-2F256993ECCF}" destId="{060AF90D-A5F7-4060-B106-73AE618B6C0E}" srcOrd="0" destOrd="0" presId="urn:microsoft.com/office/officeart/2005/8/layout/venn1"/>
    <dgm:cxn modelId="{157824F4-FB5F-4244-AAA2-4068F50BFB58}" type="presOf" srcId="{78ADAF2C-5596-4013-8471-2F256993ECCF}" destId="{26662F3C-5C7C-453A-B759-81A7F78A89F0}" srcOrd="1" destOrd="0" presId="urn:microsoft.com/office/officeart/2005/8/layout/venn1"/>
    <dgm:cxn modelId="{81C4C493-33A0-4E1C-820B-6E03DC1C7434}" srcId="{9F80BBDA-CC78-4709-BC17-B880914BCD8E}" destId="{DF43227D-A7D4-48C3-A9C4-B60A7E825453}" srcOrd="2" destOrd="0" parTransId="{8F2C2A9B-60A1-4DD3-8668-99EEC715D3B0}" sibTransId="{0BDC9E21-26C9-4E3D-8D34-E8BF6E09C015}"/>
    <dgm:cxn modelId="{F4070B37-34B3-4CC3-96D8-296DB075BC74}" srcId="{9F80BBDA-CC78-4709-BC17-B880914BCD8E}" destId="{78ADAF2C-5596-4013-8471-2F256993ECCF}" srcOrd="1" destOrd="0" parTransId="{02151A46-FD54-4A34-84EF-4A533E2D4407}" sibTransId="{C7EA5632-3A97-4D16-B42A-4888230D283A}"/>
    <dgm:cxn modelId="{38CE5968-1950-4F26-B3A9-E24D9F536772}" type="presOf" srcId="{DF43227D-A7D4-48C3-A9C4-B60A7E825453}" destId="{82801924-B350-4F9C-BFF2-4AE096E1D142}" srcOrd="0" destOrd="0" presId="urn:microsoft.com/office/officeart/2005/8/layout/venn1"/>
    <dgm:cxn modelId="{BF12D32E-F38A-4DA9-99EE-E16C7712F21F}" type="presOf" srcId="{DF43227D-A7D4-48C3-A9C4-B60A7E825453}" destId="{8A2172F1-FD60-4719-92C0-FE4210020BAD}" srcOrd="1" destOrd="0" presId="urn:microsoft.com/office/officeart/2005/8/layout/venn1"/>
    <dgm:cxn modelId="{5D57A08F-DEDE-4CD1-A7F5-CA7CC507AF5A}" type="presOf" srcId="{E35AC8F0-E9FD-4769-9989-057F590F2F7A}" destId="{AF62FE09-813B-4174-AC30-A2FF82D7C5AA}" srcOrd="1" destOrd="0" presId="urn:microsoft.com/office/officeart/2005/8/layout/venn1"/>
    <dgm:cxn modelId="{8941A274-978C-4566-87DE-2FA8BE95A5A4}" type="presOf" srcId="{E35AC8F0-E9FD-4769-9989-057F590F2F7A}" destId="{B604092A-B566-43C4-BDB2-6573F515F601}" srcOrd="0" destOrd="0" presId="urn:microsoft.com/office/officeart/2005/8/layout/venn1"/>
    <dgm:cxn modelId="{98486EE0-DFA3-4FC4-A8DA-AFCB150C1701}" srcId="{9F80BBDA-CC78-4709-BC17-B880914BCD8E}" destId="{E35AC8F0-E9FD-4769-9989-057F590F2F7A}" srcOrd="0" destOrd="0" parTransId="{3BA87D2D-BA23-4E60-93F8-4547A536B3EB}" sibTransId="{597F76C8-6684-4167-B53F-EAAF1668FF35}"/>
    <dgm:cxn modelId="{7E32DE0E-2F44-4F68-A131-8A7A1A58D046}" type="presParOf" srcId="{21C1E7D2-2E37-4DD5-913F-B4E3A3588BFD}" destId="{B604092A-B566-43C4-BDB2-6573F515F601}" srcOrd="0" destOrd="0" presId="urn:microsoft.com/office/officeart/2005/8/layout/venn1"/>
    <dgm:cxn modelId="{8B0F2E9A-18EA-4F76-B521-02696CA466A4}" type="presParOf" srcId="{21C1E7D2-2E37-4DD5-913F-B4E3A3588BFD}" destId="{AF62FE09-813B-4174-AC30-A2FF82D7C5AA}" srcOrd="1" destOrd="0" presId="urn:microsoft.com/office/officeart/2005/8/layout/venn1"/>
    <dgm:cxn modelId="{30244FBD-B9AD-4CEB-9B52-95CD6E1B8895}" type="presParOf" srcId="{21C1E7D2-2E37-4DD5-913F-B4E3A3588BFD}" destId="{060AF90D-A5F7-4060-B106-73AE618B6C0E}" srcOrd="2" destOrd="0" presId="urn:microsoft.com/office/officeart/2005/8/layout/venn1"/>
    <dgm:cxn modelId="{E5CC385B-68D5-4F19-ADCD-2BE7ED52FD98}" type="presParOf" srcId="{21C1E7D2-2E37-4DD5-913F-B4E3A3588BFD}" destId="{26662F3C-5C7C-453A-B759-81A7F78A89F0}" srcOrd="3" destOrd="0" presId="urn:microsoft.com/office/officeart/2005/8/layout/venn1"/>
    <dgm:cxn modelId="{A8B411F5-96EC-498C-8808-B5B4D7B95402}" type="presParOf" srcId="{21C1E7D2-2E37-4DD5-913F-B4E3A3588BFD}" destId="{82801924-B350-4F9C-BFF2-4AE096E1D142}" srcOrd="4" destOrd="0" presId="urn:microsoft.com/office/officeart/2005/8/layout/venn1"/>
    <dgm:cxn modelId="{DB8FA78B-F69A-4886-9B96-A6F9FB97E246}" type="presParOf" srcId="{21C1E7D2-2E37-4DD5-913F-B4E3A3588BFD}" destId="{8A2172F1-FD60-4719-92C0-FE4210020BAD}" srcOrd="5" destOrd="0" presId="urn:microsoft.com/office/officeart/2005/8/layout/venn1"/>
  </dgm:cxnLst>
  <dgm:bg>
    <a:solidFill>
      <a:schemeClr val="bg1"/>
    </a:solidFill>
    <a:effectLst>
      <a:innerShdw blurRad="114300">
        <a:prstClr val="black"/>
      </a:innerShdw>
    </a:effectLst>
  </dgm:bg>
  <dgm:whole>
    <a:ln w="3810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1491D6-CA9B-49A7-939A-330E62B4271B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D4227255-251A-47A8-8FFE-E929EDF9ECF8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>
              <a:solidFill>
                <a:schemeClr val="tx1"/>
              </a:solidFill>
            </a:rPr>
            <a:t>শিখনফল</a:t>
          </a:r>
          <a:endParaRPr lang="en-US">
            <a:solidFill>
              <a:schemeClr val="tx1"/>
            </a:solidFill>
          </a:endParaRPr>
        </a:p>
      </dgm:t>
    </dgm:pt>
    <dgm:pt modelId="{BB09B961-EE12-415D-86B2-23EF9A11EE56}" type="parTrans" cxnId="{548DB231-F5DE-4373-AABB-69D16D615465}">
      <dgm:prSet/>
      <dgm:spPr/>
      <dgm:t>
        <a:bodyPr/>
        <a:lstStyle/>
        <a:p>
          <a:endParaRPr lang="en-US"/>
        </a:p>
      </dgm:t>
    </dgm:pt>
    <dgm:pt modelId="{9C0973EE-DCED-49A7-9AA6-A53DFD210F11}" type="sibTrans" cxnId="{548DB231-F5DE-4373-AABB-69D16D615465}">
      <dgm:prSet/>
      <dgm:spPr/>
      <dgm:t>
        <a:bodyPr/>
        <a:lstStyle/>
        <a:p>
          <a:endParaRPr lang="en-US"/>
        </a:p>
      </dgm:t>
    </dgm:pt>
    <dgm:pt modelId="{9A0E7578-D274-46B9-8D0B-61980F88655A}" type="pres">
      <dgm:prSet presAssocID="{BB1491D6-CA9B-49A7-939A-330E62B4271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EBD73-D922-48F5-93B4-C012A7DE0E4B}" type="pres">
      <dgm:prSet presAssocID="{D4227255-251A-47A8-8FFE-E929EDF9ECF8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2454EF4D-0F09-4AA1-8C05-593071D8546D}" type="pres">
      <dgm:prSet presAssocID="{D4227255-251A-47A8-8FFE-E929EDF9ECF8}" presName="imgShp" presStyleLbl="fgImgPlace1" presStyleIdx="0" presStyleCn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EA763F8E-858B-4406-BB88-9D73FC2E7ACD}" type="pres">
      <dgm:prSet presAssocID="{D4227255-251A-47A8-8FFE-E929EDF9ECF8}" presName="txShp" presStyleLbl="node1" presStyleIdx="0" presStyleCnt="1" custLinFactNeighborX="-15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DB231-F5DE-4373-AABB-69D16D615465}" srcId="{BB1491D6-CA9B-49A7-939A-330E62B4271B}" destId="{D4227255-251A-47A8-8FFE-E929EDF9ECF8}" srcOrd="0" destOrd="0" parTransId="{BB09B961-EE12-415D-86B2-23EF9A11EE56}" sibTransId="{9C0973EE-DCED-49A7-9AA6-A53DFD210F11}"/>
    <dgm:cxn modelId="{7EAEA40E-E66B-4FD8-B79B-D5E5D10A9AA5}" type="presOf" srcId="{BB1491D6-CA9B-49A7-939A-330E62B4271B}" destId="{9A0E7578-D274-46B9-8D0B-61980F88655A}" srcOrd="0" destOrd="0" presId="urn:microsoft.com/office/officeart/2005/8/layout/vList3"/>
    <dgm:cxn modelId="{C11C66BB-BA27-4BE8-A7E2-C54B7392C89A}" type="presOf" srcId="{D4227255-251A-47A8-8FFE-E929EDF9ECF8}" destId="{EA763F8E-858B-4406-BB88-9D73FC2E7ACD}" srcOrd="0" destOrd="0" presId="urn:microsoft.com/office/officeart/2005/8/layout/vList3"/>
    <dgm:cxn modelId="{425634B2-3059-47C1-B4E2-2C0AF6261CE2}" type="presParOf" srcId="{9A0E7578-D274-46B9-8D0B-61980F88655A}" destId="{BB7EBD73-D922-48F5-93B4-C012A7DE0E4B}" srcOrd="0" destOrd="0" presId="urn:microsoft.com/office/officeart/2005/8/layout/vList3"/>
    <dgm:cxn modelId="{E33E784D-18C5-40F1-81C8-3D2A1EF9A55B}" type="presParOf" srcId="{BB7EBD73-D922-48F5-93B4-C012A7DE0E4B}" destId="{2454EF4D-0F09-4AA1-8C05-593071D8546D}" srcOrd="0" destOrd="0" presId="urn:microsoft.com/office/officeart/2005/8/layout/vList3"/>
    <dgm:cxn modelId="{FA0D7249-C0D7-4155-B98F-399A608BB471}" type="presParOf" srcId="{BB7EBD73-D922-48F5-93B4-C012A7DE0E4B}" destId="{EA763F8E-858B-4406-BB88-9D73FC2E7ACD}" srcOrd="1" destOrd="0" presId="urn:microsoft.com/office/officeart/2005/8/layout/vList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2B7AE-DC8F-4D43-BCCD-1E4AC88A70BD}">
      <dsp:nvSpPr>
        <dsp:cNvPr id="0" name=""/>
        <dsp:cNvSpPr/>
      </dsp:nvSpPr>
      <dsp:spPr>
        <a:xfrm>
          <a:off x="914399" y="0"/>
          <a:ext cx="10363200" cy="1171976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A9FEA-ABC6-4DFD-B943-1CE884C58A75}">
      <dsp:nvSpPr>
        <dsp:cNvPr id="0" name=""/>
        <dsp:cNvSpPr/>
      </dsp:nvSpPr>
      <dsp:spPr>
        <a:xfrm>
          <a:off x="4267200" y="0"/>
          <a:ext cx="3657600" cy="1171976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smtClean="0">
              <a:solidFill>
                <a:sysClr val="windowText" lastClr="000000"/>
              </a:solidFill>
            </a:rPr>
            <a:t>পরিচিতি</a:t>
          </a:r>
          <a:endParaRPr lang="en-US" sz="4800" kern="1200">
            <a:solidFill>
              <a:sysClr val="windowText" lastClr="000000"/>
            </a:solidFill>
          </a:endParaRPr>
        </a:p>
      </dsp:txBody>
      <dsp:txXfrm>
        <a:off x="4324411" y="57211"/>
        <a:ext cx="3543178" cy="10575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217E3-E140-46CA-A3BE-62680528F097}">
      <dsp:nvSpPr>
        <dsp:cNvPr id="0" name=""/>
        <dsp:cNvSpPr/>
      </dsp:nvSpPr>
      <dsp:spPr>
        <a:xfrm>
          <a:off x="0" y="14208"/>
          <a:ext cx="12192000" cy="9893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smtClean="0"/>
            <a:t>এই পাঠ শেষে শিক্ষার্থীরা------------------</a:t>
          </a:r>
          <a:endParaRPr lang="en-US" sz="4100" kern="1200"/>
        </a:p>
      </dsp:txBody>
      <dsp:txXfrm>
        <a:off x="48298" y="62506"/>
        <a:ext cx="12095404" cy="892785"/>
      </dsp:txXfrm>
    </dsp:sp>
    <dsp:sp modelId="{3094BD72-AC09-4402-9207-4CAAB97EC867}">
      <dsp:nvSpPr>
        <dsp:cNvPr id="0" name=""/>
        <dsp:cNvSpPr/>
      </dsp:nvSpPr>
      <dsp:spPr>
        <a:xfrm>
          <a:off x="0" y="1198941"/>
          <a:ext cx="12192000" cy="9893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/>
            <a:t>মারমাদের উৎপত্তি </a:t>
          </a:r>
          <a:r>
            <a:rPr lang="en-US" sz="4100" kern="1200" dirty="0" smtClean="0"/>
            <a:t>ও </a:t>
          </a:r>
          <a:r>
            <a:rPr lang="bn-IN" sz="4100" kern="1200" dirty="0" smtClean="0"/>
            <a:t>পরিচয় বলতে পারবে</a:t>
          </a:r>
          <a:endParaRPr lang="en-US" sz="4100" kern="1200" dirty="0"/>
        </a:p>
      </dsp:txBody>
      <dsp:txXfrm>
        <a:off x="48298" y="1247239"/>
        <a:ext cx="12095404" cy="892785"/>
      </dsp:txXfrm>
    </dsp:sp>
    <dsp:sp modelId="{5AD82085-F569-434D-BF62-ABC009475CE3}">
      <dsp:nvSpPr>
        <dsp:cNvPr id="0" name=""/>
        <dsp:cNvSpPr/>
      </dsp:nvSpPr>
      <dsp:spPr>
        <a:xfrm>
          <a:off x="0" y="2409434"/>
          <a:ext cx="12192000" cy="9893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smtClean="0"/>
            <a:t>মারমাদের সামাজিক ও সাংস্কৃতিক জীবনধারা বর্ণনা করতে পারবে</a:t>
          </a:r>
          <a:endParaRPr lang="en-US" sz="4100" kern="1200"/>
        </a:p>
      </dsp:txBody>
      <dsp:txXfrm>
        <a:off x="48298" y="2457732"/>
        <a:ext cx="12095404" cy="892785"/>
      </dsp:txXfrm>
    </dsp:sp>
    <dsp:sp modelId="{CAC2FCC2-4F2C-4FD7-9756-8E3A666440AF}">
      <dsp:nvSpPr>
        <dsp:cNvPr id="0" name=""/>
        <dsp:cNvSpPr/>
      </dsp:nvSpPr>
      <dsp:spPr>
        <a:xfrm>
          <a:off x="0" y="3594170"/>
          <a:ext cx="12192000" cy="9893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smtClean="0"/>
            <a:t>মারমাদের সামাজিক ও সাংস্কৃতিক জীবনধারার প্রতি সন্মান জানাতে শিখবে</a:t>
          </a:r>
          <a:endParaRPr lang="en-US" sz="4100" kern="1200"/>
        </a:p>
      </dsp:txBody>
      <dsp:txXfrm>
        <a:off x="48298" y="3642468"/>
        <a:ext cx="12095404" cy="8927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183F1-0CD7-4D69-B38C-44658802932C}">
      <dsp:nvSpPr>
        <dsp:cNvPr id="0" name=""/>
        <dsp:cNvSpPr/>
      </dsp:nvSpPr>
      <dsp:spPr>
        <a:xfrm>
          <a:off x="2880570" y="470"/>
          <a:ext cx="6430858" cy="752475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000" kern="1200" dirty="0" smtClean="0"/>
            <a:t>উপস্থাপন</a:t>
          </a:r>
          <a:endParaRPr lang="en-US" sz="5000" kern="1200" dirty="0"/>
        </a:p>
      </dsp:txBody>
      <dsp:txXfrm>
        <a:off x="3256808" y="470"/>
        <a:ext cx="5678383" cy="7524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B5583-8359-4C65-8E5B-565EDCF0A6E0}">
      <dsp:nvSpPr>
        <dsp:cNvPr id="0" name=""/>
        <dsp:cNvSpPr/>
      </dsp:nvSpPr>
      <dsp:spPr>
        <a:xfrm>
          <a:off x="914399" y="0"/>
          <a:ext cx="10363200" cy="785610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4FB6-0D59-4C1F-9758-C9B85AE439A9}">
      <dsp:nvSpPr>
        <dsp:cNvPr id="0" name=""/>
        <dsp:cNvSpPr/>
      </dsp:nvSpPr>
      <dsp:spPr>
        <a:xfrm>
          <a:off x="3434363" y="0"/>
          <a:ext cx="5323273" cy="78561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solidFill>
                <a:srgbClr val="FF0000"/>
              </a:solidFill>
            </a:rPr>
            <a:t>মারমাদের সামাজিক ব্যবস্থা</a:t>
          </a:r>
          <a:endParaRPr lang="en-US" sz="3300" kern="1200" dirty="0">
            <a:solidFill>
              <a:srgbClr val="FF0000"/>
            </a:solidFill>
          </a:endParaRPr>
        </a:p>
      </dsp:txBody>
      <dsp:txXfrm>
        <a:off x="3472713" y="38350"/>
        <a:ext cx="5246573" cy="7089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0D1B6-7A95-4A8B-B9E0-2E093BD53D85}">
      <dsp:nvSpPr>
        <dsp:cNvPr id="0" name=""/>
        <dsp:cNvSpPr/>
      </dsp:nvSpPr>
      <dsp:spPr>
        <a:xfrm rot="10800000">
          <a:off x="2251441" y="0"/>
          <a:ext cx="8107680" cy="837126"/>
        </a:xfrm>
        <a:prstGeom prst="homePlat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149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মারমাদের সাংস্কৃতিক জীবনধারা</a:t>
          </a:r>
          <a:endParaRPr lang="en-US" sz="3900" kern="1200"/>
        </a:p>
      </dsp:txBody>
      <dsp:txXfrm rot="10800000">
        <a:off x="2460722" y="0"/>
        <a:ext cx="7898399" cy="837126"/>
      </dsp:txXfrm>
    </dsp:sp>
    <dsp:sp modelId="{09D33B51-FA09-4502-A38B-688FD1E47020}">
      <dsp:nvSpPr>
        <dsp:cNvPr id="0" name=""/>
        <dsp:cNvSpPr/>
      </dsp:nvSpPr>
      <dsp:spPr>
        <a:xfrm>
          <a:off x="1832878" y="0"/>
          <a:ext cx="837126" cy="837126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B685F-6103-4E25-A1F8-EA70662BF0ED}">
      <dsp:nvSpPr>
        <dsp:cNvPr id="0" name=""/>
        <dsp:cNvSpPr/>
      </dsp:nvSpPr>
      <dsp:spPr>
        <a:xfrm>
          <a:off x="906994" y="0"/>
          <a:ext cx="10279272" cy="1134719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89316-4532-44AA-AF98-ABCD0F3EFE73}">
      <dsp:nvSpPr>
        <dsp:cNvPr id="0" name=""/>
        <dsp:cNvSpPr/>
      </dsp:nvSpPr>
      <dsp:spPr>
        <a:xfrm>
          <a:off x="4031089" y="0"/>
          <a:ext cx="4031083" cy="1134719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700" kern="1200" smtClean="0">
              <a:solidFill>
                <a:sysClr val="windowText" lastClr="000000"/>
              </a:solidFill>
            </a:rPr>
            <a:t>দলীয় কাজ</a:t>
          </a:r>
          <a:endParaRPr lang="en-US" sz="4700" kern="1200">
            <a:solidFill>
              <a:sysClr val="windowText" lastClr="000000"/>
            </a:solidFill>
          </a:endParaRPr>
        </a:p>
      </dsp:txBody>
      <dsp:txXfrm>
        <a:off x="4086481" y="55392"/>
        <a:ext cx="3920299" cy="10239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0720A-CEC2-49F9-BC8A-EDB7DFE22068}">
      <dsp:nvSpPr>
        <dsp:cNvPr id="0" name=""/>
        <dsp:cNvSpPr/>
      </dsp:nvSpPr>
      <dsp:spPr>
        <a:xfrm>
          <a:off x="3176796" y="0"/>
          <a:ext cx="5838407" cy="1107582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700" kern="1200" smtClean="0">
              <a:solidFill>
                <a:sysClr val="windowText" lastClr="000000"/>
              </a:solidFill>
            </a:rPr>
            <a:t>মূল্যায়ন</a:t>
          </a:r>
          <a:endParaRPr lang="en-US" sz="5700" kern="1200">
            <a:solidFill>
              <a:sysClr val="windowText" lastClr="000000"/>
            </a:solidFill>
          </a:endParaRPr>
        </a:p>
      </dsp:txBody>
      <dsp:txXfrm>
        <a:off x="3230864" y="54068"/>
        <a:ext cx="5730271" cy="9994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1DC62-9E01-45A0-BE0E-13E8C3AB1F7D}">
      <dsp:nvSpPr>
        <dsp:cNvPr id="0" name=""/>
        <dsp:cNvSpPr/>
      </dsp:nvSpPr>
      <dsp:spPr>
        <a:xfrm>
          <a:off x="0" y="26102"/>
          <a:ext cx="12192000" cy="1020297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/>
            <a:t>বাড়ির কাজ</a:t>
          </a:r>
          <a:endParaRPr lang="en-US" sz="4000" kern="1200" dirty="0"/>
        </a:p>
      </dsp:txBody>
      <dsp:txXfrm>
        <a:off x="0" y="26102"/>
        <a:ext cx="12192000" cy="1020297"/>
      </dsp:txXfrm>
    </dsp:sp>
    <dsp:sp modelId="{76338B81-981D-4DFF-8162-CF9A0BBD24AB}">
      <dsp:nvSpPr>
        <dsp:cNvPr id="0" name=""/>
        <dsp:cNvSpPr/>
      </dsp:nvSpPr>
      <dsp:spPr>
        <a:xfrm>
          <a:off x="0" y="1005785"/>
          <a:ext cx="12192000" cy="658800"/>
        </a:xfrm>
        <a:prstGeom prst="rect">
          <a:avLst/>
        </a:prstGeom>
        <a:solidFill>
          <a:srgbClr val="FF0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3DC3D-7444-4562-BC8D-957831677638}">
      <dsp:nvSpPr>
        <dsp:cNvPr id="0" name=""/>
        <dsp:cNvSpPr/>
      </dsp:nvSpPr>
      <dsp:spPr>
        <a:xfrm>
          <a:off x="3" y="0"/>
          <a:ext cx="12191993" cy="3309870"/>
        </a:xfrm>
        <a:prstGeom prst="rightArrow">
          <a:avLst/>
        </a:prstGeom>
        <a:solidFill>
          <a:srgbClr val="ED5DBA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74930-3440-4247-97AE-F9314D6023B7}">
      <dsp:nvSpPr>
        <dsp:cNvPr id="0" name=""/>
        <dsp:cNvSpPr/>
      </dsp:nvSpPr>
      <dsp:spPr>
        <a:xfrm>
          <a:off x="0" y="992961"/>
          <a:ext cx="12192000" cy="1323948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solidFill>
                <a:sysClr val="windowText" lastClr="000000"/>
              </a:solidFill>
            </a:rPr>
            <a:t>মারমা ও চাকমাদের সামাজিক সংগঠনে তুলনামুলক পার্থক্য নির্ণয় কর। </a:t>
          </a:r>
          <a:endParaRPr lang="en-US" sz="4300" kern="1200" dirty="0">
            <a:solidFill>
              <a:sysClr val="windowText" lastClr="000000"/>
            </a:solidFill>
          </a:endParaRPr>
        </a:p>
      </dsp:txBody>
      <dsp:txXfrm>
        <a:off x="64630" y="1057591"/>
        <a:ext cx="12062740" cy="1194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87965-6265-4B01-B3F2-3BF8DBF76D84}">
      <dsp:nvSpPr>
        <dsp:cNvPr id="0" name=""/>
        <dsp:cNvSpPr/>
      </dsp:nvSpPr>
      <dsp:spPr>
        <a:xfrm>
          <a:off x="0" y="2889"/>
          <a:ext cx="5997575" cy="795600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b="1" kern="1200" smtClean="0"/>
            <a:t>শিক্ষক পরিচিতি</a:t>
          </a:r>
          <a:endParaRPr lang="en-US" sz="3400" kern="1200"/>
        </a:p>
      </dsp:txBody>
      <dsp:txXfrm>
        <a:off x="38838" y="41727"/>
        <a:ext cx="5919899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433CF-AEA1-4994-B0F1-C0ED622D65C9}">
      <dsp:nvSpPr>
        <dsp:cNvPr id="0" name=""/>
        <dsp:cNvSpPr/>
      </dsp:nvSpPr>
      <dsp:spPr>
        <a:xfrm>
          <a:off x="0" y="0"/>
          <a:ext cx="5997575" cy="8865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/>
            <a:t>মোঃ এনামুল হক</a:t>
          </a:r>
          <a:endParaRPr lang="en-US" sz="2800" kern="1200"/>
        </a:p>
      </dsp:txBody>
      <dsp:txXfrm>
        <a:off x="43277" y="43277"/>
        <a:ext cx="5911021" cy="799970"/>
      </dsp:txXfrm>
    </dsp:sp>
    <dsp:sp modelId="{89BF64EA-21C9-4299-B918-0B482C60157A}">
      <dsp:nvSpPr>
        <dsp:cNvPr id="0" name=""/>
        <dsp:cNvSpPr/>
      </dsp:nvSpPr>
      <dsp:spPr>
        <a:xfrm>
          <a:off x="0" y="979248"/>
          <a:ext cx="5997575" cy="102986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/>
            <a:t>প্রভাষক সমাজবিজ্ঞান</a:t>
          </a:r>
          <a:endParaRPr lang="en-US" sz="2800" kern="1200"/>
        </a:p>
      </dsp:txBody>
      <dsp:txXfrm>
        <a:off x="50274" y="1029522"/>
        <a:ext cx="5897027" cy="929315"/>
      </dsp:txXfrm>
    </dsp:sp>
    <dsp:sp modelId="{F9EF77E0-F8E5-45F0-B67F-63EAB90E4514}">
      <dsp:nvSpPr>
        <dsp:cNvPr id="0" name=""/>
        <dsp:cNvSpPr/>
      </dsp:nvSpPr>
      <dsp:spPr>
        <a:xfrm>
          <a:off x="0" y="2111153"/>
          <a:ext cx="5997575" cy="798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/>
            <a:t>কাকনহাট কলেজ,রাজশাহী।</a:t>
          </a:r>
          <a:endParaRPr lang="en-US" sz="2800" kern="1200"/>
        </a:p>
      </dsp:txBody>
      <dsp:txXfrm>
        <a:off x="38960" y="2150113"/>
        <a:ext cx="5919655" cy="720172"/>
      </dsp:txXfrm>
    </dsp:sp>
    <dsp:sp modelId="{474F580E-D86A-4757-9A9A-0957BF939B6B}">
      <dsp:nvSpPr>
        <dsp:cNvPr id="0" name=""/>
        <dsp:cNvSpPr/>
      </dsp:nvSpPr>
      <dsp:spPr>
        <a:xfrm>
          <a:off x="0" y="3018217"/>
          <a:ext cx="5997575" cy="8662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/>
            <a:t>মোবাঃ০১৭১৫-০৪১৭৯৭</a:t>
          </a:r>
          <a:endParaRPr lang="en-US" sz="2800" kern="1200"/>
        </a:p>
      </dsp:txBody>
      <dsp:txXfrm>
        <a:off x="42288" y="3060505"/>
        <a:ext cx="5912999" cy="781703"/>
      </dsp:txXfrm>
    </dsp:sp>
    <dsp:sp modelId="{55C81DCB-BE73-44C7-A305-16D3F1ADA7E8}">
      <dsp:nvSpPr>
        <dsp:cNvPr id="0" name=""/>
        <dsp:cNvSpPr/>
      </dsp:nvSpPr>
      <dsp:spPr>
        <a:xfrm>
          <a:off x="0" y="4000513"/>
          <a:ext cx="5997575" cy="65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Email:enamulbiroil@gmail.com</a:t>
          </a:r>
          <a:endParaRPr lang="en-US" sz="2800" kern="1200"/>
        </a:p>
      </dsp:txBody>
      <dsp:txXfrm>
        <a:off x="31984" y="4032497"/>
        <a:ext cx="5933607" cy="591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5C255-6290-4C53-97EE-F42DFBEC0738}">
      <dsp:nvSpPr>
        <dsp:cNvPr id="0" name=""/>
        <dsp:cNvSpPr/>
      </dsp:nvSpPr>
      <dsp:spPr>
        <a:xfrm>
          <a:off x="0" y="11421"/>
          <a:ext cx="6019800" cy="865800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b="1" kern="1200" dirty="0" smtClean="0"/>
            <a:t>পাঠ পরিচিতি</a:t>
          </a:r>
          <a:endParaRPr lang="en-US" sz="3700" kern="1200" dirty="0"/>
        </a:p>
      </dsp:txBody>
      <dsp:txXfrm>
        <a:off x="42265" y="53686"/>
        <a:ext cx="5935270" cy="781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FD04B-B0A8-4A24-B7EE-B2A3DA607AAA}">
      <dsp:nvSpPr>
        <dsp:cNvPr id="0" name=""/>
        <dsp:cNvSpPr/>
      </dsp:nvSpPr>
      <dsp:spPr>
        <a:xfrm>
          <a:off x="0" y="12644"/>
          <a:ext cx="6019800" cy="745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শ্রেণিঃ দ্বাদশ</a:t>
          </a:r>
          <a:endParaRPr lang="en-US" sz="3200" kern="1200"/>
        </a:p>
      </dsp:txBody>
      <dsp:txXfrm>
        <a:off x="36382" y="49026"/>
        <a:ext cx="5947036" cy="672526"/>
      </dsp:txXfrm>
    </dsp:sp>
    <dsp:sp modelId="{D79E6224-FED7-4F4C-BD40-9364FFDD4E2E}">
      <dsp:nvSpPr>
        <dsp:cNvPr id="0" name=""/>
        <dsp:cNvSpPr/>
      </dsp:nvSpPr>
      <dsp:spPr>
        <a:xfrm>
          <a:off x="0" y="813312"/>
          <a:ext cx="6019800" cy="745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বিষয়ঃ সমাজবিজ্ঞান</a:t>
          </a:r>
          <a:endParaRPr lang="en-US" sz="3200" kern="1200"/>
        </a:p>
      </dsp:txBody>
      <dsp:txXfrm>
        <a:off x="36382" y="849694"/>
        <a:ext cx="5947036" cy="672526"/>
      </dsp:txXfrm>
    </dsp:sp>
    <dsp:sp modelId="{48AF0CDD-E2F0-42C9-9725-314BE37C546E}">
      <dsp:nvSpPr>
        <dsp:cNvPr id="0" name=""/>
        <dsp:cNvSpPr/>
      </dsp:nvSpPr>
      <dsp:spPr>
        <a:xfrm>
          <a:off x="0" y="1596042"/>
          <a:ext cx="6019800" cy="745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অধ্যায়ঃচতুর্থ(বাংলাদেশের ক্ষুদ্র নৃগোষ্টীর জীবনধারা)</a:t>
          </a:r>
          <a:endParaRPr lang="en-US" sz="2800" kern="1200" dirty="0"/>
        </a:p>
      </dsp:txBody>
      <dsp:txXfrm>
        <a:off x="36382" y="1632424"/>
        <a:ext cx="5947036" cy="672526"/>
      </dsp:txXfrm>
    </dsp:sp>
    <dsp:sp modelId="{345BA301-CBFE-434F-A196-FEA12BE677EA}">
      <dsp:nvSpPr>
        <dsp:cNvPr id="0" name=""/>
        <dsp:cNvSpPr/>
      </dsp:nvSpPr>
      <dsp:spPr>
        <a:xfrm>
          <a:off x="0" y="2390732"/>
          <a:ext cx="6019800" cy="745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পদ্ধতিঃ দলীয় আলোচনা</a:t>
          </a:r>
          <a:endParaRPr lang="en-US" sz="3200" kern="1200"/>
        </a:p>
      </dsp:txBody>
      <dsp:txXfrm>
        <a:off x="36382" y="2427114"/>
        <a:ext cx="5947036" cy="672526"/>
      </dsp:txXfrm>
    </dsp:sp>
    <dsp:sp modelId="{7C906EAA-91A4-41D6-A161-3222DC82A36C}">
      <dsp:nvSpPr>
        <dsp:cNvPr id="0" name=""/>
        <dsp:cNvSpPr/>
      </dsp:nvSpPr>
      <dsp:spPr>
        <a:xfrm>
          <a:off x="0" y="3191400"/>
          <a:ext cx="6019800" cy="745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সময়ঃ </a:t>
          </a:r>
          <a:r>
            <a:rPr lang="en-US" sz="3200" kern="1200" dirty="0" smtClean="0"/>
            <a:t>৫</a:t>
          </a:r>
          <a:r>
            <a:rPr lang="bn-IN" sz="3200" kern="1200" dirty="0" smtClean="0"/>
            <a:t>৫মিনিট</a:t>
          </a:r>
          <a:endParaRPr lang="en-US" sz="3200" kern="1200" dirty="0"/>
        </a:p>
      </dsp:txBody>
      <dsp:txXfrm>
        <a:off x="36382" y="3227782"/>
        <a:ext cx="5947036" cy="672526"/>
      </dsp:txXfrm>
    </dsp:sp>
    <dsp:sp modelId="{DA5CA4AE-1A5D-4846-8914-BBFD1266A0C5}">
      <dsp:nvSpPr>
        <dsp:cNvPr id="0" name=""/>
        <dsp:cNvSpPr/>
      </dsp:nvSpPr>
      <dsp:spPr>
        <a:xfrm>
          <a:off x="0" y="3974815"/>
          <a:ext cx="6019800" cy="745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তারিখঃ২২/০৯/২০১৬ইং</a:t>
          </a:r>
          <a:endParaRPr lang="en-US" sz="3200" kern="1200"/>
        </a:p>
      </dsp:txBody>
      <dsp:txXfrm>
        <a:off x="36382" y="4011197"/>
        <a:ext cx="5947036" cy="6725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DAC7B-63EB-46A9-9790-41E0296660BD}">
      <dsp:nvSpPr>
        <dsp:cNvPr id="0" name=""/>
        <dsp:cNvSpPr/>
      </dsp:nvSpPr>
      <dsp:spPr>
        <a:xfrm rot="10800000">
          <a:off x="2052159" y="0"/>
          <a:ext cx="8394854" cy="901519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slop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545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>
              <a:solidFill>
                <a:schemeClr val="tx1"/>
              </a:solidFill>
            </a:rPr>
            <a:t>এসো আমরা </a:t>
          </a:r>
          <a:r>
            <a:rPr lang="en-US" sz="4200" kern="1200" dirty="0" err="1" smtClean="0">
              <a:solidFill>
                <a:schemeClr val="tx1"/>
              </a:solidFill>
            </a:rPr>
            <a:t>কিছু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ছবি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bn-IN" sz="4200" kern="1200" dirty="0" smtClean="0">
              <a:solidFill>
                <a:schemeClr val="tx1"/>
              </a:solidFill>
            </a:rPr>
            <a:t>দেখি</a:t>
          </a:r>
          <a:endParaRPr lang="en-US" sz="4200" kern="1200" dirty="0">
            <a:solidFill>
              <a:schemeClr val="tx1"/>
            </a:solidFill>
          </a:endParaRPr>
        </a:p>
      </dsp:txBody>
      <dsp:txXfrm rot="10800000">
        <a:off x="2277539" y="0"/>
        <a:ext cx="8169474" cy="901519"/>
      </dsp:txXfrm>
    </dsp:sp>
    <dsp:sp modelId="{6CAC7AE2-C0ED-41B4-8264-D1064B76AD9F}">
      <dsp:nvSpPr>
        <dsp:cNvPr id="0" name=""/>
        <dsp:cNvSpPr/>
      </dsp:nvSpPr>
      <dsp:spPr>
        <a:xfrm>
          <a:off x="1744986" y="0"/>
          <a:ext cx="901519" cy="90151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D202-EDF6-4FFD-9FA9-188FDCCC7073}">
      <dsp:nvSpPr>
        <dsp:cNvPr id="0" name=""/>
        <dsp:cNvSpPr/>
      </dsp:nvSpPr>
      <dsp:spPr>
        <a:xfrm>
          <a:off x="0" y="0"/>
          <a:ext cx="12192000" cy="136516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আজকের</a:t>
          </a:r>
          <a:r>
            <a:rPr lang="en-US" sz="4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4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পাঠ</a:t>
          </a:r>
          <a:endParaRPr lang="en-US" sz="4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546064"/>
        <a:ext cx="12192000" cy="546064"/>
      </dsp:txXfrm>
    </dsp:sp>
    <dsp:sp modelId="{FDDE264C-03E9-415D-A3AF-B92350D61A3B}">
      <dsp:nvSpPr>
        <dsp:cNvPr id="0" name=""/>
        <dsp:cNvSpPr/>
      </dsp:nvSpPr>
      <dsp:spPr>
        <a:xfrm>
          <a:off x="5868700" y="81909"/>
          <a:ext cx="454598" cy="454598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B07023-4388-44D9-A55D-74EE9B60C9A6}">
      <dsp:nvSpPr>
        <dsp:cNvPr id="0" name=""/>
        <dsp:cNvSpPr/>
      </dsp:nvSpPr>
      <dsp:spPr>
        <a:xfrm>
          <a:off x="487679" y="1081379"/>
          <a:ext cx="11216640" cy="204774"/>
        </a:xfrm>
        <a:prstGeom prst="leftRightArrow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4092A-B566-43C4-BDB2-6573F515F601}">
      <dsp:nvSpPr>
        <dsp:cNvPr id="0" name=""/>
        <dsp:cNvSpPr/>
      </dsp:nvSpPr>
      <dsp:spPr>
        <a:xfrm>
          <a:off x="3882336" y="67372"/>
          <a:ext cx="3233884" cy="3233884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 smtClean="0"/>
            <a:t>মারমা</a:t>
          </a:r>
          <a:endParaRPr lang="en-US" sz="6000" kern="1200" dirty="0"/>
        </a:p>
      </dsp:txBody>
      <dsp:txXfrm>
        <a:off x="4313521" y="633302"/>
        <a:ext cx="2371515" cy="1455247"/>
      </dsp:txXfrm>
    </dsp:sp>
    <dsp:sp modelId="{060AF90D-A5F7-4060-B106-73AE618B6C0E}">
      <dsp:nvSpPr>
        <dsp:cNvPr id="0" name=""/>
        <dsp:cNvSpPr/>
      </dsp:nvSpPr>
      <dsp:spPr>
        <a:xfrm>
          <a:off x="5049230" y="2088550"/>
          <a:ext cx="3233884" cy="3233884"/>
        </a:xfrm>
        <a:prstGeom prst="ellipse">
          <a:avLst/>
        </a:prstGeom>
        <a:gradFill flip="none" rotWithShape="0">
          <a:gsLst>
            <a:gs pos="0">
              <a:schemeClr val="accent4">
                <a:hueOff val="5197846"/>
                <a:satOff val="-23984"/>
                <a:lumOff val="883"/>
                <a:shade val="30000"/>
                <a:satMod val="115000"/>
              </a:schemeClr>
            </a:gs>
            <a:gs pos="50000">
              <a:schemeClr val="accent4">
                <a:hueOff val="5197846"/>
                <a:satOff val="-23984"/>
                <a:lumOff val="883"/>
                <a:shade val="67500"/>
                <a:satMod val="115000"/>
              </a:schemeClr>
            </a:gs>
            <a:gs pos="100000">
              <a:schemeClr val="accent4">
                <a:hueOff val="5197846"/>
                <a:satOff val="-23984"/>
                <a:lumOff val="883"/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 smtClean="0"/>
            <a:t>সম্প্রদায়</a:t>
          </a:r>
          <a:endParaRPr lang="en-US" sz="6000" kern="1200" dirty="0"/>
        </a:p>
      </dsp:txBody>
      <dsp:txXfrm>
        <a:off x="6038259" y="2923970"/>
        <a:ext cx="1940330" cy="1778636"/>
      </dsp:txXfrm>
    </dsp:sp>
    <dsp:sp modelId="{82801924-B350-4F9C-BFF2-4AE096E1D142}">
      <dsp:nvSpPr>
        <dsp:cNvPr id="0" name=""/>
        <dsp:cNvSpPr/>
      </dsp:nvSpPr>
      <dsp:spPr>
        <a:xfrm>
          <a:off x="2715443" y="2088550"/>
          <a:ext cx="3233884" cy="3233884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/>
            <a:t>এথনিক</a:t>
          </a:r>
          <a:endParaRPr lang="en-US" sz="6000" kern="1200" dirty="0"/>
        </a:p>
      </dsp:txBody>
      <dsp:txXfrm>
        <a:off x="3019967" y="2923970"/>
        <a:ext cx="1940330" cy="17786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63F8E-858B-4406-BB88-9D73FC2E7ACD}">
      <dsp:nvSpPr>
        <dsp:cNvPr id="0" name=""/>
        <dsp:cNvSpPr/>
      </dsp:nvSpPr>
      <dsp:spPr>
        <a:xfrm rot="10800000">
          <a:off x="2348020" y="0"/>
          <a:ext cx="8107680" cy="1275007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243" tIns="224790" rIns="419608" bIns="224790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900" kern="1200" smtClean="0">
              <a:solidFill>
                <a:schemeClr val="tx1"/>
              </a:solidFill>
            </a:rPr>
            <a:t>শিখনফল</a:t>
          </a:r>
          <a:endParaRPr lang="en-US" sz="5900" kern="1200">
            <a:solidFill>
              <a:schemeClr val="tx1"/>
            </a:solidFill>
          </a:endParaRPr>
        </a:p>
      </dsp:txBody>
      <dsp:txXfrm rot="10800000">
        <a:off x="2666772" y="0"/>
        <a:ext cx="7788928" cy="1275007"/>
      </dsp:txXfrm>
    </dsp:sp>
    <dsp:sp modelId="{2454EF4D-0F09-4AA1-8C05-593071D8546D}">
      <dsp:nvSpPr>
        <dsp:cNvPr id="0" name=""/>
        <dsp:cNvSpPr/>
      </dsp:nvSpPr>
      <dsp:spPr>
        <a:xfrm>
          <a:off x="1723408" y="0"/>
          <a:ext cx="1275007" cy="127500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2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0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5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2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5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4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3C1E5-C222-455D-93E2-F5597BDDF6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8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32.jpeg"/><Relationship Id="rId7" Type="http://schemas.openxmlformats.org/officeDocument/2006/relationships/image" Target="../media/image64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ng. Shahjahan\Pictures\flow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04" y="2215166"/>
            <a:ext cx="6168981" cy="45977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8350" y="875764"/>
            <a:ext cx="7289443" cy="135228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>
            <a:bevelT prst="slope"/>
          </a:sp3d>
        </p:spPr>
        <p:txBody>
          <a:bodyPr wrap="square" rtlCol="0">
            <a:prstTxWarp prst="textChevron">
              <a:avLst/>
            </a:prstTxWarp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rgbClr val="ED5DBA"/>
                </a:solidFill>
              </a:rPr>
              <a:t>সমাজবিজ্ঞান ক্লাসে স্বাগত</a:t>
            </a:r>
            <a:endParaRPr lang="en-US" sz="6000" b="1" dirty="0">
              <a:ln/>
              <a:solidFill>
                <a:srgbClr val="ED5DB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25758" y="0"/>
            <a:ext cx="12166241" cy="6858000"/>
          </a:xfrm>
          <a:prstGeom prst="rect">
            <a:avLst/>
          </a:prstGeom>
        </p:spPr>
      </p:pic>
      <p:pic>
        <p:nvPicPr>
          <p:cNvPr id="5" name="Picture 2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54283"/>
              </p:ext>
            </p:extLst>
          </p:nvPr>
        </p:nvGraphicFramePr>
        <p:xfrm>
          <a:off x="0" y="1"/>
          <a:ext cx="12192000" cy="127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319056"/>
              </p:ext>
            </p:extLst>
          </p:nvPr>
        </p:nvGraphicFramePr>
        <p:xfrm>
          <a:off x="0" y="2021984"/>
          <a:ext cx="12192000" cy="462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8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1058495"/>
              </p:ext>
            </p:extLst>
          </p:nvPr>
        </p:nvGraphicFramePr>
        <p:xfrm>
          <a:off x="0" y="1"/>
          <a:ext cx="12192000" cy="75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r="7262" b="14361"/>
          <a:stretch/>
        </p:blipFill>
        <p:spPr>
          <a:xfrm>
            <a:off x="0" y="885825"/>
            <a:ext cx="5941991" cy="5972175"/>
          </a:xfr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6" name="Flowchart: Connector 5"/>
          <p:cNvSpPr/>
          <p:nvPr/>
        </p:nvSpPr>
        <p:spPr>
          <a:xfrm>
            <a:off x="4681472" y="4282223"/>
            <a:ext cx="553791" cy="244698"/>
          </a:xfrm>
          <a:prstGeom prst="flowChartConnecto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035640" y="4948705"/>
            <a:ext cx="528034" cy="264016"/>
          </a:xfrm>
          <a:prstGeom prst="flowChartConnecto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235263" y="5433270"/>
            <a:ext cx="463640" cy="312310"/>
          </a:xfrm>
          <a:prstGeom prst="flowChartConnecto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1991" y="1312234"/>
            <a:ext cx="625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990099"/>
                </a:solidFill>
              </a:rPr>
              <a:t>মারমাদের</a:t>
            </a:r>
            <a:r>
              <a:rPr lang="en-US" sz="4800" dirty="0" smtClean="0">
                <a:solidFill>
                  <a:srgbClr val="990099"/>
                </a:solidFill>
              </a:rPr>
              <a:t>  </a:t>
            </a:r>
            <a:r>
              <a:rPr lang="bn-IN" sz="4800" dirty="0">
                <a:solidFill>
                  <a:srgbClr val="990099"/>
                </a:solidFill>
              </a:rPr>
              <a:t>উৎপত্তি ও </a:t>
            </a:r>
            <a:r>
              <a:rPr lang="bn-IN" sz="4800" dirty="0" smtClean="0">
                <a:solidFill>
                  <a:srgbClr val="990099"/>
                </a:solidFill>
              </a:rPr>
              <a:t>পরিচয়ঃ</a:t>
            </a:r>
            <a:endParaRPr lang="en-US" sz="4800" dirty="0">
              <a:solidFill>
                <a:srgbClr val="99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7545" y="4404572"/>
            <a:ext cx="6154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FF0000"/>
                </a:solidFill>
              </a:rPr>
              <a:t>বসবাসঃ</a:t>
            </a:r>
            <a:r>
              <a:rPr lang="bn-IN" sz="3600" dirty="0" smtClean="0"/>
              <a:t>বান্দরবন,রাঙ্গামাটি,খাগড়াছড়ি,কক্সবাজার</a:t>
            </a:r>
            <a:r>
              <a:rPr lang="en-US" sz="3600" dirty="0" smtClean="0"/>
              <a:t> </a:t>
            </a:r>
            <a:r>
              <a:rPr lang="bn-IN" sz="3600" dirty="0" smtClean="0"/>
              <a:t>ও </a:t>
            </a:r>
            <a:r>
              <a:rPr lang="bn-IN" sz="3600" dirty="0"/>
              <a:t>পটুয়াখালী।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0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5803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দৈহিক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বৈশিষ্ট্যঃ</a:t>
            </a:r>
            <a:r>
              <a:rPr lang="en-US" sz="4000" dirty="0" err="1" smtClean="0"/>
              <a:t>মারমাদের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গায়ের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রঙ</a:t>
            </a:r>
            <a:r>
              <a:rPr lang="en-US" sz="4000" dirty="0" smtClean="0"/>
              <a:t> </a:t>
            </a:r>
            <a:r>
              <a:rPr lang="en-US" sz="4000" dirty="0" err="1" smtClean="0"/>
              <a:t>ফর্সা,নাক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কিছুটা</a:t>
            </a:r>
            <a:r>
              <a:rPr lang="en-US" sz="4000" dirty="0" smtClean="0"/>
              <a:t> </a:t>
            </a:r>
            <a:r>
              <a:rPr lang="en-US" sz="4000" dirty="0" err="1" smtClean="0"/>
              <a:t>চ্যাপ্টা</a:t>
            </a:r>
            <a:r>
              <a:rPr lang="en-US" sz="4000" dirty="0" smtClean="0"/>
              <a:t>, </a:t>
            </a:r>
            <a:r>
              <a:rPr lang="en-US" sz="4000" dirty="0" err="1" smtClean="0"/>
              <a:t>চোখ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ভাজযুক্ত</a:t>
            </a:r>
            <a:r>
              <a:rPr lang="en-US" sz="4000" dirty="0" smtClean="0"/>
              <a:t> ও </a:t>
            </a:r>
            <a:r>
              <a:rPr lang="en-US" sz="4000" dirty="0" err="1" smtClean="0"/>
              <a:t>চোখের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পাতলা,চুল</a:t>
            </a:r>
            <a:r>
              <a:rPr lang="en-US" sz="4000" dirty="0" smtClean="0"/>
              <a:t> </a:t>
            </a:r>
            <a:r>
              <a:rPr lang="en-US" sz="4000" dirty="0" err="1" smtClean="0"/>
              <a:t>মোটা,কালো</a:t>
            </a:r>
            <a:r>
              <a:rPr lang="en-US" sz="4000" dirty="0" smtClean="0"/>
              <a:t> ও </a:t>
            </a:r>
            <a:r>
              <a:rPr lang="en-US" sz="4000" dirty="0" err="1" smtClean="0"/>
              <a:t>খাড়া।মুখে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দাড়ি-গোফ</a:t>
            </a:r>
            <a:r>
              <a:rPr lang="en-US" sz="4000" dirty="0" smtClean="0"/>
              <a:t> </a:t>
            </a:r>
            <a:r>
              <a:rPr lang="en-US" sz="4000" dirty="0" err="1" smtClean="0"/>
              <a:t>কম।এরা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বলিষ্ঠ</a:t>
            </a:r>
            <a:r>
              <a:rPr lang="en-US" sz="4000" dirty="0" smtClean="0"/>
              <a:t> ও </a:t>
            </a:r>
            <a:r>
              <a:rPr lang="en-US" sz="4000" dirty="0" err="1" smtClean="0"/>
              <a:t>সুঠাম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দেহের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অধিকারী।এরা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মঙ্গোলয়েড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3" name="Picture 6" descr="C:\Users\Eng. Shahjahan\Pictures\marm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29" y="0"/>
            <a:ext cx="3611671" cy="34874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9219156" y="3399728"/>
            <a:ext cx="279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মারমা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নারী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-1" y="4095088"/>
            <a:ext cx="12192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</a:rPr>
              <a:t>	 </a:t>
            </a:r>
            <a:r>
              <a:rPr lang="en-US" sz="4400" b="1" dirty="0" err="1">
                <a:solidFill>
                  <a:srgbClr val="FF0000"/>
                </a:solidFill>
              </a:rPr>
              <a:t>গোত্র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বিভাগঃ</a:t>
            </a:r>
            <a:r>
              <a:rPr lang="en-US" sz="3600" dirty="0" err="1"/>
              <a:t>মারমাদের</a:t>
            </a:r>
            <a:r>
              <a:rPr lang="en-US" sz="3600" dirty="0"/>
              <a:t> </a:t>
            </a:r>
            <a:r>
              <a:rPr lang="en-US" sz="3600" dirty="0" err="1"/>
              <a:t>মধ্যে</a:t>
            </a:r>
            <a:r>
              <a:rPr lang="en-US" sz="3600" dirty="0"/>
              <a:t> </a:t>
            </a:r>
            <a:r>
              <a:rPr lang="en-US" sz="3600" dirty="0" err="1"/>
              <a:t>গোত্র</a:t>
            </a:r>
            <a:r>
              <a:rPr lang="en-US" sz="3600" dirty="0"/>
              <a:t> </a:t>
            </a:r>
            <a:r>
              <a:rPr lang="en-US" sz="3600" dirty="0" err="1"/>
              <a:t>বিভাগ</a:t>
            </a:r>
            <a:r>
              <a:rPr lang="en-US" sz="3600" dirty="0"/>
              <a:t> </a:t>
            </a:r>
            <a:r>
              <a:rPr lang="en-US" sz="3600" dirty="0" err="1"/>
              <a:t>রয়েছে।এ</a:t>
            </a:r>
            <a:r>
              <a:rPr lang="en-US" sz="3600" dirty="0"/>
              <a:t> </a:t>
            </a:r>
            <a:r>
              <a:rPr lang="en-US" sz="3600" dirty="0" err="1"/>
              <a:t>পর্যন্ত</a:t>
            </a:r>
            <a:r>
              <a:rPr lang="en-US" sz="3600" dirty="0"/>
              <a:t> </a:t>
            </a:r>
            <a:r>
              <a:rPr lang="en-US" sz="3600" dirty="0" err="1"/>
              <a:t>তাদের</a:t>
            </a:r>
            <a:r>
              <a:rPr lang="en-US" sz="3600" dirty="0"/>
              <a:t> </a:t>
            </a:r>
            <a:r>
              <a:rPr lang="en-US" sz="3600" dirty="0" err="1"/>
              <a:t>মধ্যে</a:t>
            </a:r>
            <a:r>
              <a:rPr lang="en-US" sz="3600" dirty="0"/>
              <a:t> ১৫টি </a:t>
            </a:r>
            <a:r>
              <a:rPr lang="en-US" sz="3600" dirty="0" err="1"/>
              <a:t>গোত্রের</a:t>
            </a:r>
            <a:r>
              <a:rPr lang="en-US" sz="3600" dirty="0"/>
              <a:t> </a:t>
            </a:r>
            <a:r>
              <a:rPr lang="en-US" sz="3600" dirty="0" err="1"/>
              <a:t>সন্ধান</a:t>
            </a:r>
            <a:r>
              <a:rPr lang="en-US" sz="3600" dirty="0"/>
              <a:t> </a:t>
            </a:r>
            <a:r>
              <a:rPr lang="en-US" sz="3600" dirty="0" err="1"/>
              <a:t>পাওয়া</a:t>
            </a:r>
            <a:r>
              <a:rPr lang="en-US" sz="3600" dirty="0"/>
              <a:t> </a:t>
            </a:r>
            <a:r>
              <a:rPr lang="en-US" sz="3600" dirty="0" err="1"/>
              <a:t>গেছে।এগুলোর</a:t>
            </a:r>
            <a:r>
              <a:rPr lang="en-US" sz="3600" dirty="0"/>
              <a:t> </a:t>
            </a:r>
            <a:r>
              <a:rPr lang="en-US" sz="3600" dirty="0" err="1"/>
              <a:t>মধ্যে</a:t>
            </a:r>
            <a:r>
              <a:rPr lang="en-US" sz="3600" dirty="0"/>
              <a:t> </a:t>
            </a:r>
            <a:r>
              <a:rPr lang="en-US" sz="3600" dirty="0" err="1"/>
              <a:t>পালেংগস্তা</a:t>
            </a:r>
            <a:r>
              <a:rPr lang="en-US" sz="3600" dirty="0"/>
              <a:t>, </a:t>
            </a:r>
            <a:r>
              <a:rPr lang="en-US" sz="3600" dirty="0" err="1"/>
              <a:t>রিগ্রাইস্তা</a:t>
            </a:r>
            <a:r>
              <a:rPr lang="en-US" sz="3600" dirty="0"/>
              <a:t>, </a:t>
            </a:r>
            <a:r>
              <a:rPr lang="en-US" sz="3600" dirty="0" err="1"/>
              <a:t>পালেংগ্রীস্তা</a:t>
            </a:r>
            <a:r>
              <a:rPr lang="en-US" sz="3600" dirty="0"/>
              <a:t>, </a:t>
            </a:r>
            <a:r>
              <a:rPr lang="en-US" sz="3600" dirty="0" err="1"/>
              <a:t>কাউকদিনস্তা</a:t>
            </a:r>
            <a:r>
              <a:rPr lang="en-US" sz="3600" dirty="0"/>
              <a:t>, </a:t>
            </a:r>
            <a:r>
              <a:rPr lang="en-US" sz="3600" dirty="0" err="1"/>
              <a:t>ভেইর্সেনস্তা</a:t>
            </a:r>
            <a:r>
              <a:rPr lang="en-US" sz="3600" dirty="0"/>
              <a:t>, </a:t>
            </a:r>
            <a:r>
              <a:rPr lang="en-US" sz="3600" dirty="0" err="1"/>
              <a:t>সারুংগস্তা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ফারানপ্রোস্তা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খিউকাপিয়াস্তা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ছেড়েংগস্তা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মারুতস্তা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সাবোচ্চস্তা</a:t>
            </a:r>
            <a:r>
              <a:rPr lang="en-US" sz="3600" dirty="0"/>
              <a:t>, </a:t>
            </a:r>
            <a:r>
              <a:rPr lang="en-US" sz="3600" dirty="0" err="1"/>
              <a:t>ক্রংখিয়াংস্তা</a:t>
            </a:r>
            <a:r>
              <a:rPr lang="en-US" sz="3600" dirty="0"/>
              <a:t>, </a:t>
            </a:r>
            <a:r>
              <a:rPr lang="en-US" sz="3600" dirty="0" err="1"/>
              <a:t>তৈয়ংসিয়ট</a:t>
            </a:r>
            <a:r>
              <a:rPr lang="en-US" sz="3600" dirty="0"/>
              <a:t>, </a:t>
            </a:r>
            <a:r>
              <a:rPr lang="en-US" sz="3600" dirty="0" err="1"/>
              <a:t>খিয়কমাস্তে</a:t>
            </a:r>
            <a:r>
              <a:rPr lang="en-US" sz="3600" dirty="0"/>
              <a:t> ও </a:t>
            </a:r>
            <a:r>
              <a:rPr lang="en-US" sz="3600" dirty="0" err="1"/>
              <a:t>মাহলংস্তা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254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0870090"/>
              </p:ext>
            </p:extLst>
          </p:nvPr>
        </p:nvGraphicFramePr>
        <p:xfrm>
          <a:off x="0" y="1"/>
          <a:ext cx="12192000" cy="785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pti\Desktop\Digan (1)\Picture\jum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8063" y="3940935"/>
            <a:ext cx="2987898" cy="291706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2" descr="C:\Users\Eng. Shahjahan\Pictures\jum-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892254"/>
            <a:ext cx="5769735" cy="2916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Eng. Shahjahan\Pictures\jum-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9" y="925133"/>
            <a:ext cx="6025333" cy="2916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Eng. Shahjahan\Pictures\jum-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6644"/>
            <a:ext cx="4732316" cy="2831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Eng. Shahjahan\Pictures\jum-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55" y="3886119"/>
            <a:ext cx="4352307" cy="287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93195" y="1185929"/>
            <a:ext cx="5761149" cy="76944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১।মারমাদের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6436" y="3376171"/>
            <a:ext cx="2598312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জুমচাষ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8268"/>
            <a:ext cx="3886200" cy="34397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3" descr="C:\Users\pti\Desktop\Digan (1)\Picture\m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63662" cy="28956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970985" y="0"/>
            <a:ext cx="4503313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4000" b="1" dirty="0">
              <a:ln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173" y="2824767"/>
            <a:ext cx="289882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pti\Desktop\Digan (1)\Picture\mach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0" y="-1"/>
            <a:ext cx="3619500" cy="2498501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4" descr="C:\Users\pti\Desktop\Digan (1)\Picture\mach dh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5786" y="726717"/>
            <a:ext cx="4217831" cy="267330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5" descr="C:\Users\pti\Desktop\Digan (1)\Picture\kj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7178" y="3277673"/>
            <a:ext cx="3614670" cy="292994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2" descr="C:\Users\pti\Desktop\Digan (1)\Picture\bhtf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5689" y="3528811"/>
            <a:ext cx="4161338" cy="263516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4694350" y="6183073"/>
            <a:ext cx="3058732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চুরুট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4958" y="2613480"/>
            <a:ext cx="305873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 মাছ ধরে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ng. Shahjahan\Pictures\m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14" y="315684"/>
            <a:ext cx="1731632" cy="164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66387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</a:rPr>
              <a:t>	</a:t>
            </a:r>
            <a:r>
              <a:rPr lang="bn-IN" sz="4400" b="1" dirty="0" smtClean="0">
                <a:solidFill>
                  <a:srgbClr val="FF0000"/>
                </a:solidFill>
              </a:rPr>
              <a:t>২।মারমাদের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bn-IN" sz="4400" b="1" dirty="0" smtClean="0">
                <a:solidFill>
                  <a:srgbClr val="FF0000"/>
                </a:solidFill>
              </a:rPr>
              <a:t>সামাজিক কাঠামোঃ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/>
              <a:t>মারমাদের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সমাজের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প্রধান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হলেন</a:t>
            </a:r>
            <a:r>
              <a:rPr lang="en-US" sz="4400" dirty="0" smtClean="0"/>
              <a:t> </a:t>
            </a:r>
            <a:r>
              <a:rPr lang="en-US" sz="4400" dirty="0" err="1" smtClean="0"/>
              <a:t>রাজা।রাজাকে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তারা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খুবই</a:t>
            </a:r>
            <a:r>
              <a:rPr lang="en-US" sz="4400" dirty="0" smtClean="0"/>
              <a:t> </a:t>
            </a:r>
            <a:r>
              <a:rPr lang="en-US" sz="4400" dirty="0" err="1" smtClean="0"/>
              <a:t>ভালবাসে</a:t>
            </a:r>
            <a:r>
              <a:rPr lang="en-US" sz="4400" dirty="0" smtClean="0"/>
              <a:t>।</a:t>
            </a:r>
            <a:r>
              <a:rPr lang="en-US" sz="4400" dirty="0"/>
              <a:t> </a:t>
            </a:r>
            <a:r>
              <a:rPr lang="en-US" sz="4400" dirty="0" err="1" smtClean="0"/>
              <a:t>মারমা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সমাজ</a:t>
            </a:r>
            <a:r>
              <a:rPr lang="en-US" sz="4400" dirty="0" smtClean="0"/>
              <a:t> </a:t>
            </a:r>
            <a:r>
              <a:rPr lang="en-US" sz="4400" dirty="0" err="1" smtClean="0"/>
              <a:t>গ্রামকে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রোযা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বলে।গ্রাম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প্রধানকে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রোয়াঝা</a:t>
            </a:r>
            <a:r>
              <a:rPr lang="en-US" sz="4400" dirty="0" smtClean="0"/>
              <a:t> </a:t>
            </a:r>
            <a:r>
              <a:rPr lang="en-US" sz="4400" dirty="0" err="1" smtClean="0"/>
              <a:t>নামে</a:t>
            </a:r>
            <a:r>
              <a:rPr lang="en-US" sz="4400" dirty="0" smtClean="0"/>
              <a:t> </a:t>
            </a:r>
            <a:r>
              <a:rPr lang="en-US" sz="4400" dirty="0" err="1" smtClean="0"/>
              <a:t>অভিহিত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করে</a:t>
            </a:r>
            <a:r>
              <a:rPr lang="en-US" sz="4400" dirty="0" smtClean="0"/>
              <a:t>। </a:t>
            </a:r>
            <a:r>
              <a:rPr lang="en-US" sz="4400" dirty="0" err="1" smtClean="0"/>
              <a:t>মারমারা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প্রধান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দুটি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দলে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বিভক্ত</a:t>
            </a:r>
            <a:r>
              <a:rPr lang="en-US" sz="4400" dirty="0" smtClean="0"/>
              <a:t>। </a:t>
            </a:r>
            <a:r>
              <a:rPr lang="en-US" sz="4400" dirty="0" err="1" smtClean="0"/>
              <a:t>একটি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হলো</a:t>
            </a:r>
            <a:r>
              <a:rPr lang="en-US" sz="4400" dirty="0" smtClean="0"/>
              <a:t> </a:t>
            </a:r>
            <a:r>
              <a:rPr lang="en-US" sz="4400" dirty="0" err="1" smtClean="0"/>
              <a:t>মং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সার্কেল</a:t>
            </a:r>
            <a:r>
              <a:rPr lang="en-US" sz="4400" dirty="0" smtClean="0"/>
              <a:t> </a:t>
            </a:r>
            <a:r>
              <a:rPr lang="en-US" sz="4400" dirty="0" err="1" smtClean="0"/>
              <a:t>এবং</a:t>
            </a:r>
            <a:r>
              <a:rPr lang="en-US" sz="4400" dirty="0" smtClean="0"/>
              <a:t> </a:t>
            </a:r>
            <a:r>
              <a:rPr lang="en-US" sz="4400" dirty="0" err="1" smtClean="0"/>
              <a:t>অপরটি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হলো</a:t>
            </a:r>
            <a:r>
              <a:rPr lang="en-US" sz="4400" dirty="0" smtClean="0"/>
              <a:t> </a:t>
            </a:r>
            <a:r>
              <a:rPr lang="en-US" sz="4400" dirty="0" err="1" smtClean="0"/>
              <a:t>বোমাং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সার্কেল</a:t>
            </a:r>
            <a:r>
              <a:rPr lang="en-US" sz="4400" dirty="0" smtClean="0"/>
              <a:t>।</a:t>
            </a:r>
            <a:r>
              <a:rPr lang="en-US" sz="4400" b="1" dirty="0" smtClean="0">
                <a:solidFill>
                  <a:srgbClr val="FF0000"/>
                </a:solidFill>
              </a:rPr>
              <a:t>	</a:t>
            </a:r>
            <a:endParaRPr lang="en-US" sz="4400" dirty="0"/>
          </a:p>
        </p:txBody>
      </p:sp>
      <p:pic>
        <p:nvPicPr>
          <p:cNvPr id="8" name="Picture 1" descr="H:\Sayed Mohd Anam\bd &amp; Global  studies\chakma picture\New folder (4)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6" r="2396" b="25754"/>
          <a:stretch>
            <a:fillRect/>
          </a:stretch>
        </p:blipFill>
        <p:spPr bwMode="auto">
          <a:xfrm>
            <a:off x="10062710" y="4062491"/>
            <a:ext cx="2011063" cy="197767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60707" y="0"/>
            <a:ext cx="1324449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গ্রাম</a:t>
            </a:r>
            <a:r>
              <a:rPr lang="en-US" dirty="0" smtClean="0"/>
              <a:t> </a:t>
            </a:r>
            <a:r>
              <a:rPr lang="en-US" dirty="0" err="1" smtClean="0"/>
              <a:t>প্রধান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80613" y="1647503"/>
            <a:ext cx="1731633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রোয়াঝা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85156" y="6150114"/>
            <a:ext cx="1766170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মং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রাজা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396502" y="2504329"/>
            <a:ext cx="2215870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সার্কেল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প্রধান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3469" y="6150114"/>
            <a:ext cx="2011063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বোমাং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রাজা</a:t>
            </a:r>
            <a:endParaRPr lang="en-US" sz="3200" dirty="0"/>
          </a:p>
        </p:txBody>
      </p:sp>
      <p:pic>
        <p:nvPicPr>
          <p:cNvPr id="15" name="Picture 1" descr="H:\Sayed Mohd Anam\bd &amp; Global  studies\chakma picture\New folder (4)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6" r="2396" b="25754"/>
          <a:stretch>
            <a:fillRect/>
          </a:stretch>
        </p:blipFill>
        <p:spPr bwMode="auto">
          <a:xfrm>
            <a:off x="7033470" y="4062491"/>
            <a:ext cx="2011063" cy="197767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-Right-Up Arrow 16"/>
          <p:cNvSpPr/>
          <p:nvPr/>
        </p:nvSpPr>
        <p:spPr>
          <a:xfrm>
            <a:off x="7993256" y="3048167"/>
            <a:ext cx="3106349" cy="729576"/>
          </a:xfrm>
          <a:prstGeom prst="leftRightUpArrow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917056" y="3632942"/>
            <a:ext cx="403246" cy="588095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0747833" y="3651480"/>
            <a:ext cx="427972" cy="569557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9352169" y="2020709"/>
            <a:ext cx="388520" cy="479189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79700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	৪</a:t>
            </a:r>
            <a:r>
              <a:rPr lang="en-US" sz="3200" b="1" dirty="0">
                <a:solidFill>
                  <a:srgbClr val="FF0000"/>
                </a:solidFill>
              </a:rPr>
              <a:t>।পরিবার ও </a:t>
            </a:r>
            <a:r>
              <a:rPr lang="en-US" sz="3200" b="1" dirty="0" err="1">
                <a:solidFill>
                  <a:srgbClr val="FF0000"/>
                </a:solidFill>
              </a:rPr>
              <a:t>বিবাহ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ব্যবস্থাঃ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মারমা</a:t>
            </a:r>
            <a:r>
              <a:rPr lang="en-US" sz="3200" dirty="0"/>
              <a:t> </a:t>
            </a:r>
            <a:r>
              <a:rPr lang="en-US" sz="3200" dirty="0" err="1"/>
              <a:t>সমাজ</a:t>
            </a:r>
            <a:r>
              <a:rPr lang="en-US" sz="3200" dirty="0"/>
              <a:t> </a:t>
            </a:r>
            <a:r>
              <a:rPr lang="en-US" sz="3200" dirty="0" err="1"/>
              <a:t>পিতৃতান্ত্রিক।বংশ</a:t>
            </a:r>
            <a:r>
              <a:rPr lang="en-US" sz="3200" dirty="0"/>
              <a:t> </a:t>
            </a:r>
            <a:r>
              <a:rPr lang="en-US" sz="3200" dirty="0" err="1"/>
              <a:t>পরিচয়</a:t>
            </a:r>
            <a:r>
              <a:rPr lang="en-US" sz="3200" dirty="0"/>
              <a:t> ও </a:t>
            </a:r>
            <a:r>
              <a:rPr lang="en-US" sz="3200" dirty="0" err="1"/>
              <a:t>উত্তরাধিকারের</a:t>
            </a:r>
            <a:r>
              <a:rPr lang="en-US" sz="3200" dirty="0"/>
              <a:t> </a:t>
            </a:r>
            <a:r>
              <a:rPr lang="en-US" sz="3200" dirty="0" err="1"/>
              <a:t>ক্ষেত্রে</a:t>
            </a:r>
            <a:r>
              <a:rPr lang="en-US" sz="3200" dirty="0"/>
              <a:t> </a:t>
            </a:r>
            <a:r>
              <a:rPr lang="en-US" sz="3200" dirty="0" err="1"/>
              <a:t>ছেলেরাই</a:t>
            </a:r>
            <a:r>
              <a:rPr lang="en-US" sz="3200" dirty="0"/>
              <a:t> </a:t>
            </a:r>
            <a:r>
              <a:rPr lang="en-US" sz="3200" dirty="0" err="1"/>
              <a:t>অগ্রাধিকার</a:t>
            </a:r>
            <a:r>
              <a:rPr lang="en-US" sz="3200" dirty="0"/>
              <a:t> </a:t>
            </a:r>
            <a:r>
              <a:rPr lang="en-US" sz="3200" dirty="0" err="1"/>
              <a:t>পায়</a:t>
            </a:r>
            <a:r>
              <a:rPr lang="en-US" sz="3200" dirty="0"/>
              <a:t>। </a:t>
            </a:r>
            <a:r>
              <a:rPr lang="en-US" sz="3200" dirty="0" err="1"/>
              <a:t>মারমা</a:t>
            </a:r>
            <a:r>
              <a:rPr lang="en-US" sz="3200" dirty="0"/>
              <a:t> </a:t>
            </a:r>
            <a:r>
              <a:rPr lang="en-US" sz="3200" dirty="0" err="1"/>
              <a:t>সমাজে</a:t>
            </a:r>
            <a:r>
              <a:rPr lang="en-US" sz="3200" dirty="0"/>
              <a:t> </a:t>
            </a:r>
            <a:r>
              <a:rPr lang="en-US" sz="3200" dirty="0" err="1"/>
              <a:t>স্বগোত্রীয়</a:t>
            </a:r>
            <a:r>
              <a:rPr lang="en-US" sz="3200" dirty="0"/>
              <a:t> ও </a:t>
            </a:r>
            <a:r>
              <a:rPr lang="en-US" sz="3200" dirty="0" err="1"/>
              <a:t>বহিগোত্রীয়</a:t>
            </a:r>
            <a:r>
              <a:rPr lang="en-US" sz="3200" dirty="0"/>
              <a:t> </a:t>
            </a:r>
            <a:r>
              <a:rPr lang="en-US" sz="3200" dirty="0" err="1"/>
              <a:t>উভয়</a:t>
            </a:r>
            <a:r>
              <a:rPr lang="en-US" sz="3200" dirty="0"/>
              <a:t> </a:t>
            </a:r>
            <a:r>
              <a:rPr lang="en-US" sz="3200" dirty="0" err="1"/>
              <a:t>ধরণের</a:t>
            </a:r>
            <a:r>
              <a:rPr lang="en-US" sz="3200" dirty="0"/>
              <a:t> </a:t>
            </a:r>
            <a:r>
              <a:rPr lang="en-US" sz="3200" dirty="0" err="1"/>
              <a:t>বিবাহ</a:t>
            </a:r>
            <a:r>
              <a:rPr lang="en-US" sz="3200" dirty="0"/>
              <a:t> </a:t>
            </a:r>
            <a:r>
              <a:rPr lang="en-US" sz="3200" dirty="0" err="1"/>
              <a:t>দেখা</a:t>
            </a:r>
            <a:r>
              <a:rPr lang="en-US" sz="3200" dirty="0"/>
              <a:t> </a:t>
            </a:r>
            <a:r>
              <a:rPr lang="en-US" sz="3200" dirty="0" err="1"/>
              <a:t>যায়</a:t>
            </a:r>
            <a:r>
              <a:rPr lang="en-US" sz="3200" dirty="0"/>
              <a:t>। </a:t>
            </a:r>
            <a:r>
              <a:rPr lang="en-US" sz="3200" dirty="0" err="1"/>
              <a:t>ছেলেমেয়েরা</a:t>
            </a:r>
            <a:r>
              <a:rPr lang="en-US" sz="3200" dirty="0"/>
              <a:t> </a:t>
            </a:r>
            <a:r>
              <a:rPr lang="en-US" sz="3200" dirty="0" err="1"/>
              <a:t>বিবাহের</a:t>
            </a:r>
            <a:r>
              <a:rPr lang="en-US" sz="3200" dirty="0"/>
              <a:t> </a:t>
            </a:r>
            <a:r>
              <a:rPr lang="en-US" sz="3200" dirty="0" err="1"/>
              <a:t>উপযুক্ত</a:t>
            </a:r>
            <a:r>
              <a:rPr lang="en-US" sz="3200" dirty="0"/>
              <a:t> </a:t>
            </a:r>
            <a:r>
              <a:rPr lang="en-US" sz="3200" dirty="0" err="1"/>
              <a:t>হলে</a:t>
            </a:r>
            <a:r>
              <a:rPr lang="en-US" sz="3200" dirty="0"/>
              <a:t> </a:t>
            </a:r>
            <a:r>
              <a:rPr lang="en-US" sz="3200" dirty="0" err="1"/>
              <a:t>পাত্রপাত্রী</a:t>
            </a:r>
            <a:r>
              <a:rPr lang="en-US" sz="3200" dirty="0"/>
              <a:t> </a:t>
            </a:r>
            <a:r>
              <a:rPr lang="en-US" sz="3200" dirty="0" err="1"/>
              <a:t>নির্বাচনের</a:t>
            </a:r>
            <a:r>
              <a:rPr lang="en-US" sz="3200" dirty="0"/>
              <a:t> </a:t>
            </a:r>
            <a:r>
              <a:rPr lang="en-US" sz="3200" dirty="0" err="1"/>
              <a:t>পর</a:t>
            </a:r>
            <a:r>
              <a:rPr lang="en-US" sz="3200" dirty="0"/>
              <a:t> </a:t>
            </a:r>
            <a:r>
              <a:rPr lang="en-US" sz="3200" dirty="0" err="1"/>
              <a:t>নির্দিষ্ট</a:t>
            </a:r>
            <a:r>
              <a:rPr lang="en-US" sz="3200" dirty="0"/>
              <a:t> </a:t>
            </a:r>
            <a:r>
              <a:rPr lang="en-US" sz="3200" dirty="0" err="1"/>
              <a:t>দিনে</a:t>
            </a:r>
            <a:r>
              <a:rPr lang="en-US" sz="3200" dirty="0"/>
              <a:t> </a:t>
            </a:r>
            <a:r>
              <a:rPr lang="en-US" sz="3200" dirty="0" err="1"/>
              <a:t>বর</a:t>
            </a:r>
            <a:r>
              <a:rPr lang="en-US" sz="3200" dirty="0"/>
              <a:t> ও </a:t>
            </a:r>
            <a:r>
              <a:rPr lang="en-US" sz="3200" dirty="0" err="1"/>
              <a:t>কনে</a:t>
            </a:r>
            <a:r>
              <a:rPr lang="en-US" sz="3200" dirty="0"/>
              <a:t> </a:t>
            </a:r>
            <a:r>
              <a:rPr lang="en-US" sz="3200" dirty="0" err="1"/>
              <a:t>যার</a:t>
            </a:r>
            <a:r>
              <a:rPr lang="en-US" sz="3200" dirty="0"/>
              <a:t> </a:t>
            </a:r>
            <a:r>
              <a:rPr lang="en-US" sz="3200" dirty="0" err="1"/>
              <a:t>যার</a:t>
            </a:r>
            <a:r>
              <a:rPr lang="en-US" sz="3200" dirty="0"/>
              <a:t> </a:t>
            </a:r>
            <a:r>
              <a:rPr lang="en-US" sz="3200" dirty="0" err="1"/>
              <a:t>বাড়িতে</a:t>
            </a:r>
            <a:r>
              <a:rPr lang="en-US" sz="3200" dirty="0"/>
              <a:t> </a:t>
            </a:r>
            <a:r>
              <a:rPr lang="en-US" sz="3200" dirty="0" err="1"/>
              <a:t>যথারীতি</a:t>
            </a:r>
            <a:r>
              <a:rPr lang="en-US" sz="3200" dirty="0"/>
              <a:t> </a:t>
            </a:r>
            <a:r>
              <a:rPr lang="en-US" sz="3200" dirty="0" err="1"/>
              <a:t>গোসল</a:t>
            </a:r>
            <a:r>
              <a:rPr lang="en-US" sz="3200" dirty="0"/>
              <a:t> </a:t>
            </a:r>
            <a:r>
              <a:rPr lang="en-US" sz="3200" dirty="0" err="1"/>
              <a:t>সেরে</a:t>
            </a:r>
            <a:r>
              <a:rPr lang="en-US" sz="3200" dirty="0"/>
              <a:t> </a:t>
            </a:r>
            <a:r>
              <a:rPr lang="en-US" sz="3200" dirty="0" err="1"/>
              <a:t>দেবতা</a:t>
            </a:r>
            <a:r>
              <a:rPr lang="en-US" sz="3200" dirty="0"/>
              <a:t> ‘</a:t>
            </a:r>
            <a:r>
              <a:rPr lang="en-US" sz="3200" dirty="0" err="1"/>
              <a:t>চুমুংলে’এর</a:t>
            </a:r>
            <a:r>
              <a:rPr lang="en-US" sz="3200" dirty="0"/>
              <a:t> </a:t>
            </a:r>
            <a:r>
              <a:rPr lang="en-US" sz="3200" dirty="0" err="1"/>
              <a:t>উদ্দেশ্যে</a:t>
            </a:r>
            <a:r>
              <a:rPr lang="en-US" sz="3200" dirty="0"/>
              <a:t> </a:t>
            </a:r>
            <a:r>
              <a:rPr lang="en-US" sz="3200" dirty="0" err="1"/>
              <a:t>পূজা</a:t>
            </a:r>
            <a:r>
              <a:rPr lang="en-US" sz="3200" dirty="0"/>
              <a:t> </a:t>
            </a:r>
            <a:r>
              <a:rPr lang="en-US" sz="3200" dirty="0" err="1"/>
              <a:t>দেয়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রাত্রিতে</a:t>
            </a:r>
            <a:r>
              <a:rPr lang="en-US" sz="3200" dirty="0"/>
              <a:t> </a:t>
            </a:r>
            <a:r>
              <a:rPr lang="en-US" sz="3200" dirty="0" err="1"/>
              <a:t>স্বপ্ন</a:t>
            </a:r>
            <a:r>
              <a:rPr lang="en-US" sz="3200" dirty="0"/>
              <a:t> </a:t>
            </a:r>
            <a:r>
              <a:rPr lang="en-US" sz="3200" dirty="0" err="1"/>
              <a:t>দেখার</a:t>
            </a:r>
            <a:r>
              <a:rPr lang="en-US" sz="3200" dirty="0"/>
              <a:t> </a:t>
            </a:r>
            <a:r>
              <a:rPr lang="en-US" sz="3200" dirty="0" err="1"/>
              <a:t>উদ্দেশ্যে</a:t>
            </a:r>
            <a:r>
              <a:rPr lang="en-US" sz="3200" dirty="0"/>
              <a:t> </a:t>
            </a:r>
            <a:r>
              <a:rPr lang="en-US" sz="3200" dirty="0" err="1"/>
              <a:t>পবিত্রভাবে</a:t>
            </a:r>
            <a:r>
              <a:rPr lang="en-US" sz="3200" dirty="0"/>
              <a:t> </a:t>
            </a:r>
            <a:r>
              <a:rPr lang="en-US" sz="3200" dirty="0" err="1"/>
              <a:t>শয়ন</a:t>
            </a:r>
            <a:r>
              <a:rPr lang="en-US" sz="3200" dirty="0"/>
              <a:t> </a:t>
            </a:r>
            <a:r>
              <a:rPr lang="en-US" sz="3200" dirty="0" err="1"/>
              <a:t>করে।স্বপ্নের</a:t>
            </a:r>
            <a:r>
              <a:rPr lang="en-US" sz="3200" dirty="0"/>
              <a:t> </a:t>
            </a:r>
            <a:r>
              <a:rPr lang="en-US" sz="3200" dirty="0" err="1"/>
              <a:t>ভিত্তিতে</a:t>
            </a:r>
            <a:r>
              <a:rPr lang="en-US" sz="3200" dirty="0"/>
              <a:t> </a:t>
            </a:r>
            <a:r>
              <a:rPr lang="en-US" sz="3200" dirty="0" err="1"/>
              <a:t>শুভ-অশুভ</a:t>
            </a:r>
            <a:r>
              <a:rPr lang="en-US" sz="3200" dirty="0"/>
              <a:t> </a:t>
            </a:r>
            <a:r>
              <a:rPr lang="en-US" sz="3200" dirty="0" err="1"/>
              <a:t>নির্ধারিত</a:t>
            </a:r>
            <a:r>
              <a:rPr lang="en-US" sz="3200" dirty="0"/>
              <a:t> </a:t>
            </a:r>
            <a:r>
              <a:rPr lang="en-US" sz="3200" dirty="0" err="1"/>
              <a:t>হয়।যেমন-নৌকায়</a:t>
            </a:r>
            <a:r>
              <a:rPr lang="en-US" sz="3200" dirty="0"/>
              <a:t> </a:t>
            </a:r>
            <a:r>
              <a:rPr lang="en-US" sz="3200" dirty="0" err="1"/>
              <a:t>স্রোতের</a:t>
            </a:r>
            <a:r>
              <a:rPr lang="en-US" sz="3200" dirty="0"/>
              <a:t> </a:t>
            </a:r>
            <a:r>
              <a:rPr lang="en-US" sz="3200" dirty="0" err="1"/>
              <a:t>অনুকূলে</a:t>
            </a:r>
            <a:r>
              <a:rPr lang="en-US" sz="3200" dirty="0"/>
              <a:t> </a:t>
            </a:r>
            <a:r>
              <a:rPr lang="en-US" sz="3200" dirty="0" err="1"/>
              <a:t>ভ্রমন,সাদা</a:t>
            </a:r>
            <a:r>
              <a:rPr lang="en-US" sz="3200" dirty="0"/>
              <a:t> </a:t>
            </a:r>
            <a:r>
              <a:rPr lang="en-US" sz="3200" dirty="0" err="1"/>
              <a:t>বস্তু</a:t>
            </a:r>
            <a:r>
              <a:rPr lang="en-US" sz="3200" dirty="0"/>
              <a:t> </a:t>
            </a:r>
            <a:r>
              <a:rPr lang="en-US" sz="3200" dirty="0" err="1"/>
              <a:t>দর্শন,ফুল</a:t>
            </a:r>
            <a:r>
              <a:rPr lang="en-US" sz="3200" dirty="0"/>
              <a:t> ও </a:t>
            </a:r>
            <a:r>
              <a:rPr lang="en-US" sz="3200" dirty="0" err="1"/>
              <a:t>মালা</a:t>
            </a:r>
            <a:r>
              <a:rPr lang="en-US" sz="3200" dirty="0"/>
              <a:t> </a:t>
            </a:r>
            <a:r>
              <a:rPr lang="en-US" sz="3200" dirty="0" err="1"/>
              <a:t>অর্পণ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 </a:t>
            </a:r>
            <a:r>
              <a:rPr lang="en-US" sz="3200" dirty="0" err="1"/>
              <a:t>শুভ</a:t>
            </a:r>
            <a:r>
              <a:rPr lang="en-US" sz="3200" dirty="0"/>
              <a:t> </a:t>
            </a:r>
            <a:r>
              <a:rPr lang="en-US" sz="3200" dirty="0" err="1"/>
              <a:t>প্রতীক।আর</a:t>
            </a:r>
            <a:r>
              <a:rPr lang="en-US" sz="3200" dirty="0"/>
              <a:t> </a:t>
            </a:r>
            <a:r>
              <a:rPr lang="en-US" sz="3200" dirty="0" err="1"/>
              <a:t>মরাগাছ</a:t>
            </a:r>
            <a:r>
              <a:rPr lang="en-US" sz="3200" dirty="0"/>
              <a:t> ও </a:t>
            </a:r>
            <a:r>
              <a:rPr lang="en-US" sz="3200" dirty="0" err="1"/>
              <a:t>শুকনোকাঠ,খালি</a:t>
            </a:r>
            <a:r>
              <a:rPr lang="en-US" sz="3200" dirty="0"/>
              <a:t> </a:t>
            </a:r>
            <a:r>
              <a:rPr lang="en-US" sz="3200" dirty="0" err="1"/>
              <a:t>কলসি</a:t>
            </a:r>
            <a:r>
              <a:rPr lang="en-US" sz="3200" dirty="0"/>
              <a:t> </a:t>
            </a:r>
            <a:r>
              <a:rPr lang="en-US" sz="3200" dirty="0" err="1"/>
              <a:t>দেখা</a:t>
            </a:r>
            <a:r>
              <a:rPr lang="en-US" sz="3200" dirty="0"/>
              <a:t>, </a:t>
            </a:r>
            <a:r>
              <a:rPr lang="en-US" sz="3200" dirty="0" err="1"/>
              <a:t>কানাকাটি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 </a:t>
            </a:r>
            <a:r>
              <a:rPr lang="en-US" sz="3200" dirty="0" err="1"/>
              <a:t>অশুভ।স্বপ্নের</a:t>
            </a:r>
            <a:r>
              <a:rPr lang="en-US" sz="3200" dirty="0"/>
              <a:t> </a:t>
            </a:r>
            <a:r>
              <a:rPr lang="en-US" sz="3200" dirty="0" err="1"/>
              <a:t>ফলাফল</a:t>
            </a:r>
            <a:r>
              <a:rPr lang="en-US" sz="3200" dirty="0"/>
              <a:t> </a:t>
            </a:r>
            <a:r>
              <a:rPr lang="en-US" sz="3200" dirty="0" err="1"/>
              <a:t>শুভ</a:t>
            </a:r>
            <a:r>
              <a:rPr lang="en-US" sz="3200" dirty="0"/>
              <a:t> </a:t>
            </a:r>
            <a:r>
              <a:rPr lang="en-US" sz="3200" dirty="0" err="1"/>
              <a:t>হলে</a:t>
            </a:r>
            <a:r>
              <a:rPr lang="en-US" sz="3200" dirty="0"/>
              <a:t> </a:t>
            </a:r>
            <a:r>
              <a:rPr lang="en-US" sz="3200" dirty="0" err="1"/>
              <a:t>বিয়ের</a:t>
            </a:r>
            <a:r>
              <a:rPr lang="en-US" sz="3200" dirty="0"/>
              <a:t> </a:t>
            </a:r>
            <a:r>
              <a:rPr lang="en-US" sz="3200" dirty="0" err="1"/>
              <a:t>দিন</a:t>
            </a:r>
            <a:r>
              <a:rPr lang="en-US" sz="3200" dirty="0"/>
              <a:t> </a:t>
            </a:r>
            <a:r>
              <a:rPr lang="en-US" sz="3200" dirty="0" err="1"/>
              <a:t>ধার্য</a:t>
            </a:r>
            <a:r>
              <a:rPr lang="en-US" sz="3200" dirty="0"/>
              <a:t> </a:t>
            </a:r>
            <a:r>
              <a:rPr lang="en-US" sz="3200" dirty="0" err="1"/>
              <a:t>হয়।অনেক</a:t>
            </a:r>
            <a:r>
              <a:rPr lang="en-US" sz="3200" dirty="0"/>
              <a:t> </a:t>
            </a:r>
            <a:r>
              <a:rPr lang="en-US" sz="3200" dirty="0" err="1"/>
              <a:t>সময়</a:t>
            </a:r>
            <a:r>
              <a:rPr lang="en-US" sz="3200" dirty="0"/>
              <a:t> </a:t>
            </a:r>
            <a:r>
              <a:rPr lang="en-US" sz="3200" dirty="0" err="1"/>
              <a:t>গণক</a:t>
            </a:r>
            <a:r>
              <a:rPr lang="en-US" sz="3200" dirty="0"/>
              <a:t> “</a:t>
            </a:r>
            <a:r>
              <a:rPr lang="en-US" sz="3200" dirty="0" err="1"/>
              <a:t>ওহ্রাদাই</a:t>
            </a:r>
            <a:r>
              <a:rPr lang="en-US" sz="3200" dirty="0"/>
              <a:t>” </a:t>
            </a:r>
            <a:r>
              <a:rPr lang="en-US" sz="3200" dirty="0" err="1"/>
              <a:t>মাধ্যমে</a:t>
            </a:r>
            <a:r>
              <a:rPr lang="en-US" sz="3200" dirty="0"/>
              <a:t> </a:t>
            </a:r>
            <a:r>
              <a:rPr lang="en-US" sz="3200" dirty="0" err="1"/>
              <a:t>কুষ্টি</a:t>
            </a:r>
            <a:r>
              <a:rPr lang="en-US" sz="3200" dirty="0"/>
              <a:t> </a:t>
            </a:r>
            <a:r>
              <a:rPr lang="en-US" sz="3200" dirty="0" err="1"/>
              <a:t>বিচার</a:t>
            </a:r>
            <a:r>
              <a:rPr lang="en-US" sz="3200" dirty="0"/>
              <a:t> </a:t>
            </a:r>
            <a:r>
              <a:rPr lang="en-US" sz="3200" dirty="0" err="1"/>
              <a:t>করেও</a:t>
            </a:r>
            <a:r>
              <a:rPr lang="en-US" sz="3200" dirty="0"/>
              <a:t> </a:t>
            </a:r>
            <a:r>
              <a:rPr lang="en-US" sz="3200" dirty="0" err="1"/>
              <a:t>বিয়ের</a:t>
            </a:r>
            <a:r>
              <a:rPr lang="en-US" sz="3200" dirty="0"/>
              <a:t> </a:t>
            </a:r>
            <a:r>
              <a:rPr lang="en-US" sz="3200" dirty="0" err="1"/>
              <a:t>দিন</a:t>
            </a:r>
            <a:r>
              <a:rPr lang="en-US" sz="3200" dirty="0"/>
              <a:t> </a:t>
            </a:r>
            <a:r>
              <a:rPr lang="en-US" sz="3200" dirty="0" err="1"/>
              <a:t>ধার্য</a:t>
            </a:r>
            <a:r>
              <a:rPr lang="en-US" sz="3200" dirty="0"/>
              <a:t> </a:t>
            </a:r>
            <a:r>
              <a:rPr lang="en-US" sz="3200" dirty="0" err="1"/>
              <a:t>করেন।বিয়ের</a:t>
            </a:r>
            <a:r>
              <a:rPr lang="en-US" sz="3200" dirty="0"/>
              <a:t> </a:t>
            </a:r>
            <a:r>
              <a:rPr lang="en-US" sz="3200" dirty="0" err="1"/>
              <a:t>দু’দিন</a:t>
            </a:r>
            <a:r>
              <a:rPr lang="en-US" sz="3200" dirty="0"/>
              <a:t> </a:t>
            </a:r>
            <a:r>
              <a:rPr lang="en-US" sz="3200" dirty="0" err="1"/>
              <a:t>আগে</a:t>
            </a:r>
            <a:r>
              <a:rPr lang="en-US" sz="3200" dirty="0"/>
              <a:t> </a:t>
            </a:r>
            <a:r>
              <a:rPr lang="en-US" sz="3200" dirty="0" err="1"/>
              <a:t>সন্ধায়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শূকুর,পাঁচটি</a:t>
            </a:r>
            <a:r>
              <a:rPr lang="en-US" sz="3200" dirty="0"/>
              <a:t> </a:t>
            </a:r>
            <a:r>
              <a:rPr lang="en-US" sz="3200" dirty="0" err="1"/>
              <a:t>মোরগ</a:t>
            </a:r>
            <a:r>
              <a:rPr lang="en-US" sz="3200" dirty="0"/>
              <a:t> ও </a:t>
            </a:r>
            <a:r>
              <a:rPr lang="en-US" sz="3200" dirty="0" err="1"/>
              <a:t>কিছু</a:t>
            </a:r>
            <a:r>
              <a:rPr lang="en-US" sz="3200" dirty="0"/>
              <a:t> </a:t>
            </a:r>
            <a:r>
              <a:rPr lang="en-US" sz="3200" dirty="0" err="1"/>
              <a:t>পান-সুপারি</a:t>
            </a:r>
            <a:r>
              <a:rPr lang="en-US" sz="3200" dirty="0"/>
              <a:t> </a:t>
            </a:r>
            <a:r>
              <a:rPr lang="en-US" sz="3200" dirty="0" err="1"/>
              <a:t>গৃহ</a:t>
            </a:r>
            <a:r>
              <a:rPr lang="en-US" sz="3200" dirty="0"/>
              <a:t> </a:t>
            </a:r>
            <a:r>
              <a:rPr lang="en-US" sz="3200" dirty="0" err="1"/>
              <a:t>দেবতার</a:t>
            </a:r>
            <a:r>
              <a:rPr lang="en-US" sz="3200" dirty="0"/>
              <a:t> </a:t>
            </a:r>
            <a:r>
              <a:rPr lang="en-US" sz="3200" dirty="0" err="1"/>
              <a:t>নামে</a:t>
            </a:r>
            <a:r>
              <a:rPr lang="en-US" sz="3200" dirty="0"/>
              <a:t> </a:t>
            </a:r>
            <a:r>
              <a:rPr lang="en-US" sz="3200" dirty="0" err="1"/>
              <a:t>উৎসর্গ</a:t>
            </a:r>
            <a:r>
              <a:rPr lang="en-US" sz="3200" dirty="0"/>
              <a:t> </a:t>
            </a:r>
            <a:r>
              <a:rPr lang="en-US" sz="3200" dirty="0" err="1"/>
              <a:t>করে।এর</a:t>
            </a:r>
            <a:r>
              <a:rPr lang="en-US" sz="3200" dirty="0"/>
              <a:t> </a:t>
            </a:r>
            <a:r>
              <a:rPr lang="en-US" sz="3200" dirty="0" err="1"/>
              <a:t>পর</a:t>
            </a:r>
            <a:r>
              <a:rPr lang="en-US" sz="3200" dirty="0"/>
              <a:t> ‘</a:t>
            </a:r>
            <a:r>
              <a:rPr lang="en-US" sz="3200" dirty="0" err="1"/>
              <a:t>মাদেছারা</a:t>
            </a:r>
            <a:r>
              <a:rPr lang="en-US" sz="3200" dirty="0"/>
              <a:t>’ </a:t>
            </a:r>
            <a:r>
              <a:rPr lang="en-US" sz="3200" dirty="0" err="1"/>
              <a:t>মঙ্গলসূত্র</a:t>
            </a:r>
            <a:r>
              <a:rPr lang="en-US" sz="3200" dirty="0"/>
              <a:t>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/>
              <a:t>পাত্র-পাত্রীর</a:t>
            </a:r>
            <a:r>
              <a:rPr lang="en-US" sz="3200" dirty="0"/>
              <a:t> </a:t>
            </a:r>
            <a:r>
              <a:rPr lang="en-US" sz="3200" dirty="0" err="1"/>
              <a:t>হাত</a:t>
            </a:r>
            <a:r>
              <a:rPr lang="en-US" sz="3200" dirty="0"/>
              <a:t> </a:t>
            </a:r>
            <a:r>
              <a:rPr lang="en-US" sz="3200" dirty="0" err="1"/>
              <a:t>এক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/>
              <a:t>বিয়ের</a:t>
            </a:r>
            <a:r>
              <a:rPr lang="en-US" sz="3200" dirty="0"/>
              <a:t> </a:t>
            </a:r>
            <a:r>
              <a:rPr lang="en-US" sz="3200" dirty="0" err="1"/>
              <a:t>পবিত্রতা</a:t>
            </a:r>
            <a:r>
              <a:rPr lang="en-US" sz="3200" dirty="0"/>
              <a:t> </a:t>
            </a:r>
            <a:r>
              <a:rPr lang="en-US" sz="3200" dirty="0" err="1"/>
              <a:t>ঘোষণা</a:t>
            </a:r>
            <a:r>
              <a:rPr lang="en-US" sz="3200" dirty="0"/>
              <a:t> </a:t>
            </a:r>
            <a:r>
              <a:rPr lang="en-US" sz="3200" dirty="0" err="1"/>
              <a:t>করেন।বিবাহ</a:t>
            </a:r>
            <a:r>
              <a:rPr lang="en-US" sz="3200" dirty="0"/>
              <a:t> </a:t>
            </a:r>
            <a:r>
              <a:rPr lang="en-US" sz="3200" dirty="0" err="1"/>
              <a:t>সম্পন্ন</a:t>
            </a:r>
            <a:r>
              <a:rPr lang="en-US" sz="3200" dirty="0"/>
              <a:t> </a:t>
            </a:r>
            <a:r>
              <a:rPr lang="en-US" sz="3200" dirty="0" err="1"/>
              <a:t>হলে</a:t>
            </a:r>
            <a:r>
              <a:rPr lang="en-US" sz="3200" dirty="0"/>
              <a:t> </a:t>
            </a:r>
            <a:r>
              <a:rPr lang="en-US" sz="3200" dirty="0" err="1"/>
              <a:t>বর</a:t>
            </a:r>
            <a:r>
              <a:rPr lang="en-US" sz="3200" dirty="0"/>
              <a:t> ও </a:t>
            </a:r>
            <a:r>
              <a:rPr lang="en-US" sz="3200" dirty="0" err="1"/>
              <a:t>কণেকে</a:t>
            </a:r>
            <a:r>
              <a:rPr lang="en-US" sz="3200" dirty="0"/>
              <a:t>  </a:t>
            </a:r>
            <a:r>
              <a:rPr lang="en-US" sz="3200" dirty="0" err="1"/>
              <a:t>থালা</a:t>
            </a:r>
            <a:r>
              <a:rPr lang="en-US" sz="3200" dirty="0"/>
              <a:t> </a:t>
            </a:r>
            <a:r>
              <a:rPr lang="en-US" sz="3200" dirty="0" err="1"/>
              <a:t>ভর্তি</a:t>
            </a:r>
            <a:r>
              <a:rPr lang="en-US" sz="3200" dirty="0"/>
              <a:t> </a:t>
            </a:r>
            <a:r>
              <a:rPr lang="en-US" sz="3200" dirty="0" err="1"/>
              <a:t>ভাত</a:t>
            </a:r>
            <a:r>
              <a:rPr lang="en-US" sz="3200" dirty="0"/>
              <a:t> ‘</a:t>
            </a:r>
            <a:r>
              <a:rPr lang="en-US" sz="3200" dirty="0" err="1"/>
              <a:t>মংলা</a:t>
            </a:r>
            <a:r>
              <a:rPr lang="en-US" sz="3200" dirty="0"/>
              <a:t> </a:t>
            </a:r>
            <a:r>
              <a:rPr lang="en-US" sz="3200" dirty="0" err="1"/>
              <a:t>থামা’খেতে</a:t>
            </a:r>
            <a:r>
              <a:rPr lang="en-US" sz="3200" dirty="0"/>
              <a:t> </a:t>
            </a:r>
            <a:r>
              <a:rPr lang="en-US" sz="3200" dirty="0" err="1"/>
              <a:t>দেওয়া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। </a:t>
            </a:r>
          </a:p>
        </p:txBody>
      </p:sp>
      <p:pic>
        <p:nvPicPr>
          <p:cNvPr id="4" name="Picture 4" descr="C:\Users\pti\Desktop\Digan (1)\Picture\m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3245" y="0"/>
            <a:ext cx="1983288" cy="225468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62" y="4559474"/>
            <a:ext cx="2296438" cy="2298526"/>
          </a:xfrm>
          <a:prstGeom prst="rect">
            <a:avLst/>
          </a:prstGeom>
        </p:spPr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9"/>
          <a:stretch>
            <a:fillRect/>
          </a:stretch>
        </p:blipFill>
        <p:spPr bwMode="auto">
          <a:xfrm>
            <a:off x="9983245" y="2475385"/>
            <a:ext cx="2008341" cy="172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>
            <a:off x="10665476" y="2054267"/>
            <a:ext cx="432583" cy="5565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0767351"/>
              </p:ext>
            </p:extLst>
          </p:nvPr>
        </p:nvGraphicFramePr>
        <p:xfrm>
          <a:off x="0" y="1"/>
          <a:ext cx="12192000" cy="83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Eng. Shahjahan\Pictures\cithmri 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" y="940158"/>
            <a:ext cx="4427950" cy="2975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ng. Shahjahan\Pictures\bdho 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51" y="1004551"/>
            <a:ext cx="4716049" cy="310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ng. Shahjahan\Pictures\boishaki -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" y="4037097"/>
            <a:ext cx="4446484" cy="2820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ng. Shahjahan\Pictures\boishaki -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56" y="4159876"/>
            <a:ext cx="4693844" cy="2698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52682" y="1043189"/>
            <a:ext cx="2865549" cy="544764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ধর্মীয় জীবন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/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বৌদ্ধ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ধর্মাবলম্বী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।সর্বশ্রেণির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পাপ বর্জন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কুশলকর্মাদির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অনুষ্ঠান, চিত্তের নর্মলতা সাধন ইত্যদি তাদের ধর্মের মুলমন্ত্র।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মন্দিরকে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ক্যারং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ভিক্ষু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রড়ি’দ্বারা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অনুষ্ঠানাদি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g. Shahjahan\Pictures\boishaki 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" y="0"/>
            <a:ext cx="4449831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ng. Shahjahan\Pictures\maghi 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48" y="0"/>
            <a:ext cx="4167125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Eng. Shahjahan\Pictures\maghi 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" y="3352800"/>
            <a:ext cx="5859887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Eng. Shahjahan\Pictures\maghi 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9" y="3352800"/>
            <a:ext cx="6220496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1848" y="0"/>
            <a:ext cx="3593205" cy="3508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5400" dirty="0" smtClean="0"/>
              <a:t>ধর্মীয় উৎসবঃ</a:t>
            </a:r>
          </a:p>
          <a:p>
            <a:pPr algn="just"/>
            <a:r>
              <a:rPr lang="bn-IN" sz="2400" dirty="0" smtClean="0"/>
              <a:t>মারমাদের ধর্মীয় উৎসবগুলোর মধ্যে রয়েছে ‘ওয়াছো(আশ্বিনী পূর্ণিমা), ‘ওয়াগ্যোয়াই’ (প্রবারণা পূর্ণিমা), ‘কাতিন পুই’(চীবরদান অনুষ্ঠান), ‘ওয়াবহ’(আষাঢ়ী পূর্ণিমা), ‘তাবুং লাব্রে’(মাঘী পূর্ণিমা),ও ‘থিঞ্জিয়ানা’ তাদের প্রধান উৎসব।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50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g. Shahjahan\Pictures\danc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" y="-1"/>
            <a:ext cx="4572000" cy="3271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Eng. Shahjahan\Pictures\wat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" y="3348507"/>
            <a:ext cx="4610638" cy="3438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Eng. Shahjahan\Pictures\water 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2" y="3438660"/>
            <a:ext cx="4237149" cy="3319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Eng. Shahjahan\Pictures\marma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234" y="12879"/>
            <a:ext cx="4258614" cy="3412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031" y="36490"/>
            <a:ext cx="3090930" cy="68018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উৎসবঃ</a:t>
            </a: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“সাংগ্রাই উৎসব”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হয়।সাংগ্রাই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তরূণ-তরূণীরা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মন্দিরগুলো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পরিষ্কার,নতুন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জামাকাপড়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শোভাযাত্রাসহকারে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জ্বালিয়ে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করে।ভিক্ষুদের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দুপুরের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ছোয়াইং’দেওয়া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হয়।পরের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দুইদিন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উপাদেয়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হয়।শেষ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জলকেলী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হয়।এছাড়া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নৌকাবাইচ,বলীখেলা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মারমারা তৈলাক্ত বাঁশে চড়ার প্রতিযোগিতা,বাঁশে চড়ে বালিশ খেলা, লাটিম খেলা,ঘিলা খেলা প্রভৃতি উৎসবের আয়োজন করে।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6343334"/>
              </p:ext>
            </p:extLst>
          </p:nvPr>
        </p:nvGraphicFramePr>
        <p:xfrm>
          <a:off x="0" y="1"/>
          <a:ext cx="12192000" cy="117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921717"/>
              </p:ext>
            </p:extLst>
          </p:nvPr>
        </p:nvGraphicFramePr>
        <p:xfrm>
          <a:off x="0" y="1287888"/>
          <a:ext cx="5997575" cy="79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6035552"/>
              </p:ext>
            </p:extLst>
          </p:nvPr>
        </p:nvGraphicFramePr>
        <p:xfrm>
          <a:off x="0" y="2202286"/>
          <a:ext cx="5997575" cy="465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41280607"/>
              </p:ext>
            </p:extLst>
          </p:nvPr>
        </p:nvGraphicFramePr>
        <p:xfrm>
          <a:off x="6172200" y="1223493"/>
          <a:ext cx="6019800" cy="88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40377310"/>
              </p:ext>
            </p:extLst>
          </p:nvPr>
        </p:nvGraphicFramePr>
        <p:xfrm>
          <a:off x="6172200" y="2137893"/>
          <a:ext cx="6019800" cy="472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06" y="2191420"/>
            <a:ext cx="2709081" cy="306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g. Shahjahan\Pictures\dancc 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" y="0"/>
            <a:ext cx="4803819" cy="3206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ng. Shahjahan\Pictures\danc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4" y="-1"/>
            <a:ext cx="3782096" cy="3322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Eng. Shahjahan\Pictures\dance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3387145"/>
            <a:ext cx="3820732" cy="3470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Eng. Shahjahan\Pictures\dance-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" y="3271234"/>
            <a:ext cx="4829577" cy="3586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8214" y="0"/>
            <a:ext cx="354168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সাংগ্রাই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সাংগ্রাই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আকা”নৃত্যগীতের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থাকে।তারা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সইং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লংবাই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মুখোশ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পাঙখুং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marma gh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718219" cy="3219718"/>
          </a:xfrm>
          <a:prstGeom prst="rect">
            <a:avLst/>
          </a:prstGeom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3" descr="C:\Users\pti\Desktop\Digan (1)\Picture\marma g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525" y="0"/>
            <a:ext cx="6293475" cy="3515932"/>
          </a:xfrm>
          <a:prstGeom prst="rect">
            <a:avLst/>
          </a:prstGeom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4" descr="C:\Users\pti\Desktop\Digan (1)\Picture\marma ghar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8355"/>
            <a:ext cx="6168980" cy="3599645"/>
          </a:xfrm>
          <a:prstGeom prst="rect">
            <a:avLst/>
          </a:prstGeom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" name="Picture 2" descr="C:\Users\pti\Desktop\Digan (1)\Picture\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9285" y="3540616"/>
            <a:ext cx="5842715" cy="3317384"/>
          </a:xfrm>
          <a:prstGeom prst="rect">
            <a:avLst/>
          </a:prstGeom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391696" y="206062"/>
            <a:ext cx="312956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মারমাদের ঘরবাড়ি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243588" y="3180010"/>
            <a:ext cx="381000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খঁটির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US" sz="4000" i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v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497901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3" descr="C:\Users\pti\Desktop\Digan (1)\Picture\sobji sid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5256" y="1017431"/>
            <a:ext cx="4964806" cy="304478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302617" y="0"/>
            <a:ext cx="4944414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pti\Desktop\Digan (1)\Picture\mnb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9003" y="103059"/>
            <a:ext cx="2622997" cy="222801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9633397" y="2304245"/>
            <a:ext cx="255860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নাপ্পি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C:\Users\Eng. Shahjahan\Pictures\sell 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861" y="4649274"/>
            <a:ext cx="2425522" cy="2112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ng. Shahjahan\Pictures\food 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11" y="4095483"/>
            <a:ext cx="3694114" cy="2762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Eng. Shahjahan\Pictures\hen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7" y="3657600"/>
            <a:ext cx="3124200" cy="3124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Eng. Shahjahan\Pictures\vegetable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14" y="4095482"/>
            <a:ext cx="2111063" cy="2653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ng. Shahjahan\Pictures\Ma 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13" y="3039415"/>
            <a:ext cx="2409423" cy="1558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h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64604"/>
            <a:ext cx="3915177" cy="349339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4" descr="C:\Users\pti\Desktop\Digan (1)\Picture\m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025" y="0"/>
            <a:ext cx="3794975" cy="361896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5" descr="C:\Users\pti\Desktop\Digan (1)\Picture\থামি  ও আংগ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02299" cy="323796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6" descr="C:\Users\pti\Desktop\Digan (1)\Picture\থাম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1268" y="3644721"/>
            <a:ext cx="3820732" cy="297824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953814" y="0"/>
            <a:ext cx="4404574" cy="5940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পোশাকঃ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পোশাক-পরিচ্ছদে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বার্মিজ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পরিলক্ষিত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হয়।মারমারা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পুরূষের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হলো-নিম্নাঙ্গে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উত্তমাঙ্গে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আঙ্গি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আঙ্গি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ফতুয়ার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হাফহাতা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জামা।উৎসব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পুরুষরা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আঙ্গির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বারিষ্টা।তারা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ও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চাপাহ’নামে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পাগড়ি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হলো-নিম্নাঙ্গে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থাবিং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উত্তমাঙ্গে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বেদাই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আঙ্গি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বক্ষবন্ধনী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রাংগাই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কোমর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খাবাইং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মেয়েদের পোশাকের নাম ‘এনিজ্যি।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6600" dirty="0" smtClean="0">
                <a:solidFill>
                  <a:srgbClr val="FF0000"/>
                </a:solidFill>
              </a:rPr>
              <a:t>	</a:t>
            </a:r>
            <a:r>
              <a:rPr lang="en-US" sz="6600" dirty="0" err="1" smtClean="0">
                <a:solidFill>
                  <a:srgbClr val="FF0000"/>
                </a:solidFill>
              </a:rPr>
              <a:t>মারমাদের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অলংকারঃ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মারমা</a:t>
            </a:r>
            <a:r>
              <a:rPr lang="en-US" sz="4000" dirty="0" smtClean="0"/>
              <a:t> </a:t>
            </a:r>
            <a:r>
              <a:rPr lang="en-US" sz="4000" dirty="0" err="1" smtClean="0"/>
              <a:t>রমণীরা</a:t>
            </a:r>
            <a:r>
              <a:rPr lang="en-US" sz="4000" dirty="0" smtClean="0"/>
              <a:t>  </a:t>
            </a:r>
            <a:r>
              <a:rPr lang="en-US" sz="4000" dirty="0" err="1" smtClean="0"/>
              <a:t>অলংকার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ভীষণ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পছন্দ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।</a:t>
            </a:r>
            <a:r>
              <a:rPr lang="en-US" sz="4000" dirty="0"/>
              <a:t> </a:t>
            </a:r>
            <a:r>
              <a:rPr lang="en-US" sz="4000" dirty="0" err="1"/>
              <a:t>মারমাদের</a:t>
            </a:r>
            <a:r>
              <a:rPr lang="en-US" sz="4000" dirty="0"/>
              <a:t>  </a:t>
            </a:r>
            <a:r>
              <a:rPr lang="en-US" sz="4000" dirty="0" err="1" smtClean="0"/>
              <a:t>ঐতিহ্যবাহী</a:t>
            </a:r>
            <a:r>
              <a:rPr lang="en-US" sz="4000" dirty="0" smtClean="0"/>
              <a:t> </a:t>
            </a:r>
            <a:r>
              <a:rPr lang="en-US" sz="4000" dirty="0" err="1" smtClean="0"/>
              <a:t>অলংকার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হলো</a:t>
            </a:r>
            <a:r>
              <a:rPr lang="en-US" sz="4000" dirty="0" smtClean="0"/>
              <a:t>-‘</a:t>
            </a:r>
            <a:r>
              <a:rPr lang="en-US" sz="4000" dirty="0" err="1" smtClean="0"/>
              <a:t>লাকক</a:t>
            </a:r>
            <a:r>
              <a:rPr lang="en-US" sz="4000" dirty="0" smtClean="0"/>
              <a:t>’,‘</a:t>
            </a:r>
            <a:r>
              <a:rPr lang="en-US" sz="4000" dirty="0" err="1" smtClean="0"/>
              <a:t>কুচি</a:t>
            </a:r>
            <a:r>
              <a:rPr lang="en-US" sz="4000" dirty="0" smtClean="0"/>
              <a:t>’,</a:t>
            </a:r>
            <a:r>
              <a:rPr lang="bn-IN" sz="4000" dirty="0" smtClean="0"/>
              <a:t> </a:t>
            </a:r>
            <a:r>
              <a:rPr lang="en-US" sz="4000" dirty="0" smtClean="0"/>
              <a:t>‘</a:t>
            </a:r>
            <a:r>
              <a:rPr lang="en-US" sz="4000" dirty="0" err="1" smtClean="0"/>
              <a:t>হাতখাড়ু</a:t>
            </a:r>
            <a:r>
              <a:rPr lang="en-US" sz="4000" dirty="0" smtClean="0"/>
              <a:t>’,</a:t>
            </a:r>
            <a:r>
              <a:rPr lang="bn-IN" sz="4000" dirty="0" smtClean="0"/>
              <a:t> </a:t>
            </a:r>
            <a:r>
              <a:rPr lang="en-US" sz="4000" dirty="0" smtClean="0"/>
              <a:t>‘</a:t>
            </a:r>
            <a:r>
              <a:rPr lang="en-US" sz="4000" dirty="0" err="1" smtClean="0"/>
              <a:t>ঝুড়াখাড়ু</a:t>
            </a:r>
            <a:r>
              <a:rPr lang="en-US" sz="4000" dirty="0" smtClean="0"/>
              <a:t>’, ‘</a:t>
            </a:r>
            <a:r>
              <a:rPr lang="en-US" sz="4000" dirty="0" err="1" smtClean="0"/>
              <a:t>লাপাইন</a:t>
            </a:r>
            <a:r>
              <a:rPr lang="en-US" sz="4000" dirty="0" smtClean="0"/>
              <a:t>(</a:t>
            </a:r>
            <a:r>
              <a:rPr lang="en-US" sz="4000" dirty="0" err="1" smtClean="0"/>
              <a:t>হাতের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চুরি</a:t>
            </a:r>
            <a:r>
              <a:rPr lang="en-US" sz="4000" dirty="0" smtClean="0"/>
              <a:t>),‘</a:t>
            </a:r>
            <a:r>
              <a:rPr lang="en-US" sz="4000" dirty="0" err="1" smtClean="0"/>
              <a:t>লুইংদুক</a:t>
            </a:r>
            <a:r>
              <a:rPr lang="en-US" sz="4000" dirty="0" smtClean="0"/>
              <a:t>’(</a:t>
            </a:r>
            <a:r>
              <a:rPr lang="en-US" sz="4000" dirty="0" err="1" smtClean="0"/>
              <a:t>ফাঁসহার</a:t>
            </a:r>
            <a:r>
              <a:rPr lang="en-US" sz="4000" dirty="0" smtClean="0"/>
              <a:t>), ‘</a:t>
            </a:r>
            <a:r>
              <a:rPr lang="en-US" sz="4000" dirty="0" err="1" smtClean="0"/>
              <a:t>লইংহৈ</a:t>
            </a:r>
            <a:r>
              <a:rPr lang="en-US" sz="4000" dirty="0" smtClean="0"/>
              <a:t>(</a:t>
            </a:r>
            <a:r>
              <a:rPr lang="en-US" sz="4000" dirty="0" err="1" smtClean="0"/>
              <a:t>নক্সা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রূপার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বালা</a:t>
            </a:r>
            <a:r>
              <a:rPr lang="en-US" sz="4000" dirty="0" smtClean="0"/>
              <a:t>),</a:t>
            </a:r>
            <a:r>
              <a:rPr lang="bn-IN" sz="4000" dirty="0" smtClean="0"/>
              <a:t> ‘টেংগা লইংহৈ(পুঁতির মালা), ‘খাগ্রো(কোমর বিছা),প্রভৃতি।</a:t>
            </a:r>
            <a:endParaRPr lang="en-US" sz="4000" dirty="0"/>
          </a:p>
        </p:txBody>
      </p:sp>
      <p:pic>
        <p:nvPicPr>
          <p:cNvPr id="3" name="Picture 2" descr="C:\Users\Eng. Shahjahan\Pictures\woman 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899"/>
            <a:ext cx="1700011" cy="2060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pti\Desktop\Digan (1)\Picture\m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618" y="5125792"/>
            <a:ext cx="3258354" cy="173220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5" descr="C:\Users\pti\Desktop\Digan (1)\Picture\থামি  ও আংগ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2962141"/>
            <a:ext cx="2266681" cy="2086377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6" descr="C:\Users\pti\Desktop\Digan (1)\Picture\থাম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4074" y="5125792"/>
            <a:ext cx="3829318" cy="173220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18" y="2975020"/>
            <a:ext cx="2082487" cy="2081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2987899"/>
            <a:ext cx="1532586" cy="2079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34" y="3013656"/>
            <a:ext cx="3507348" cy="2081486"/>
          </a:xfrm>
          <a:prstGeom prst="rect">
            <a:avLst/>
          </a:prstGeom>
        </p:spPr>
      </p:pic>
      <p:pic>
        <p:nvPicPr>
          <p:cNvPr id="10" name="Picture 6" descr="C:\Users\Eng. Shahjahan\Pictures\marma-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75" y="5138670"/>
            <a:ext cx="2159358" cy="1719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79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723" y="764087"/>
            <a:ext cx="108851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/>
              <a:t>	</a:t>
            </a:r>
            <a:r>
              <a:rPr lang="bn-IN" sz="4800" b="1" dirty="0" smtClean="0">
                <a:solidFill>
                  <a:srgbClr val="FF0000"/>
                </a:solidFill>
              </a:rPr>
              <a:t>নবজাতকের নামকরণঃ</a:t>
            </a:r>
            <a:r>
              <a:rPr lang="bn-IN" sz="4400" dirty="0" smtClean="0"/>
              <a:t>মারমা সমাজে নতুন শিশুর জন্ম হলে বাঁশের ছাঁচ দিয়ে নাড়ি কাটা হয় এবং আনন্দ উৎসবের আয়োজন করা হয় যার নাম ‘সথমপীরে’।এ অনুষ্ঠানে শিশূর</a:t>
            </a:r>
            <a:r>
              <a:rPr lang="en-US" sz="4400" dirty="0" smtClean="0"/>
              <a:t> </a:t>
            </a:r>
            <a:r>
              <a:rPr lang="bn-IN" sz="4400" dirty="0" smtClean="0"/>
              <a:t>মঙ্গল কামনা করে পাড়াপড়শিকে খাওয়ানো হয়।আবার শিশুর চুল কাটার সময় মা ও শিশুর মঙ্গল কামনা করে ‘মোদেতংপোয়ে’ অনুষ্ঠানের মাধ্যমে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আত্নীয়</a:t>
            </a:r>
            <a:r>
              <a:rPr lang="en-US" sz="4400" dirty="0" smtClean="0"/>
              <a:t> ও </a:t>
            </a:r>
            <a:r>
              <a:rPr lang="en-US" sz="4400" dirty="0" err="1" smtClean="0"/>
              <a:t>প্রতিবেশীদের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খাওয়ানো</a:t>
            </a:r>
            <a:r>
              <a:rPr lang="en-US" sz="4400" dirty="0" smtClean="0"/>
              <a:t> </a:t>
            </a:r>
            <a:r>
              <a:rPr lang="en-US" sz="4400" dirty="0" err="1" smtClean="0"/>
              <a:t>হয়</a:t>
            </a:r>
            <a:r>
              <a:rPr lang="en-US" sz="44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852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9978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</a:rPr>
              <a:t>অন্ত্যেষ্টিক্রিয়াঃ</a:t>
            </a:r>
            <a:r>
              <a:rPr lang="en-US" sz="3200" dirty="0" err="1" smtClean="0"/>
              <a:t>মারমাদের</a:t>
            </a:r>
            <a:r>
              <a:rPr lang="en-US" sz="3200" dirty="0" smtClean="0"/>
              <a:t> </a:t>
            </a:r>
            <a:r>
              <a:rPr lang="en-US" sz="3200" dirty="0" err="1"/>
              <a:t>মৃতদেহ</a:t>
            </a:r>
            <a:r>
              <a:rPr lang="en-US" sz="3200" dirty="0"/>
              <a:t> </a:t>
            </a:r>
            <a:r>
              <a:rPr lang="en-US" sz="3200" dirty="0" err="1"/>
              <a:t>সৎকারের</a:t>
            </a:r>
            <a:r>
              <a:rPr lang="en-US" sz="3200" dirty="0"/>
              <a:t> </a:t>
            </a:r>
            <a:r>
              <a:rPr lang="en-US" sz="3200" dirty="0" err="1"/>
              <a:t>জন্য</a:t>
            </a:r>
            <a:r>
              <a:rPr lang="en-US" sz="3200" dirty="0"/>
              <a:t> </a:t>
            </a:r>
            <a:r>
              <a:rPr lang="en-US" sz="3200" dirty="0" err="1"/>
              <a:t>দাহ</a:t>
            </a:r>
            <a:r>
              <a:rPr lang="en-US" sz="3200" dirty="0"/>
              <a:t> ও </a:t>
            </a:r>
            <a:r>
              <a:rPr lang="en-US" sz="3200" dirty="0" err="1"/>
              <a:t>সমাধিস্থ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–এ </a:t>
            </a:r>
            <a:r>
              <a:rPr lang="en-US" sz="3200" dirty="0" err="1"/>
              <a:t>দুই</a:t>
            </a:r>
            <a:r>
              <a:rPr lang="en-US" sz="3200" dirty="0"/>
              <a:t> </a:t>
            </a:r>
            <a:r>
              <a:rPr lang="en-US" sz="3200" dirty="0" err="1"/>
              <a:t>পদ্ধতিই</a:t>
            </a:r>
            <a:r>
              <a:rPr lang="en-US" sz="3200" dirty="0"/>
              <a:t> </a:t>
            </a:r>
            <a:r>
              <a:rPr lang="en-US" sz="3200" dirty="0" err="1"/>
              <a:t>প্রচলিত</a:t>
            </a:r>
            <a:r>
              <a:rPr lang="en-US" sz="3200" dirty="0"/>
              <a:t> </a:t>
            </a:r>
            <a:r>
              <a:rPr lang="en-US" sz="3200" dirty="0" err="1"/>
              <a:t>আছে।সৎকারের</a:t>
            </a:r>
            <a:r>
              <a:rPr lang="en-US" sz="3200" dirty="0"/>
              <a:t> </a:t>
            </a:r>
            <a:r>
              <a:rPr lang="en-US" sz="3200" dirty="0" err="1"/>
              <a:t>পুর্বে</a:t>
            </a:r>
            <a:r>
              <a:rPr lang="en-US" sz="3200" dirty="0"/>
              <a:t>  ‘</a:t>
            </a:r>
            <a:r>
              <a:rPr lang="en-US" sz="3200" dirty="0" err="1"/>
              <a:t>সুইং</a:t>
            </a:r>
            <a:r>
              <a:rPr lang="en-US" sz="3200" dirty="0"/>
              <a:t> </a:t>
            </a:r>
            <a:r>
              <a:rPr lang="en-US" sz="3200" dirty="0" err="1"/>
              <a:t>আকা</a:t>
            </a:r>
            <a:r>
              <a:rPr lang="en-US" sz="3200" dirty="0"/>
              <a:t>’(</a:t>
            </a:r>
            <a:r>
              <a:rPr lang="en-US" sz="3200" dirty="0" err="1"/>
              <a:t>এক</a:t>
            </a:r>
            <a:r>
              <a:rPr lang="en-US" sz="3200" dirty="0"/>
              <a:t> </a:t>
            </a:r>
            <a:r>
              <a:rPr lang="en-US" sz="3200" dirty="0" err="1"/>
              <a:t>প্রকার</a:t>
            </a:r>
            <a:r>
              <a:rPr lang="en-US" sz="3200" dirty="0"/>
              <a:t> </a:t>
            </a:r>
            <a:r>
              <a:rPr lang="en-US" sz="3200" dirty="0" err="1"/>
              <a:t>নৃত্য</a:t>
            </a:r>
            <a:r>
              <a:rPr lang="en-US" sz="3200" dirty="0"/>
              <a:t>) </a:t>
            </a:r>
            <a:r>
              <a:rPr lang="en-US" sz="3200" dirty="0" err="1"/>
              <a:t>মৃত</a:t>
            </a:r>
            <a:r>
              <a:rPr lang="en-US" sz="3200" dirty="0"/>
              <a:t> </a:t>
            </a:r>
            <a:r>
              <a:rPr lang="en-US" sz="3200" dirty="0" err="1"/>
              <a:t>ব্যক্তির</a:t>
            </a:r>
            <a:r>
              <a:rPr lang="en-US" sz="3200" dirty="0"/>
              <a:t> </a:t>
            </a:r>
            <a:r>
              <a:rPr lang="en-US" sz="3200" dirty="0" err="1"/>
              <a:t>লাশের</a:t>
            </a:r>
            <a:r>
              <a:rPr lang="en-US" sz="3200" dirty="0"/>
              <a:t> </a:t>
            </a:r>
            <a:r>
              <a:rPr lang="en-US" sz="3200" dirty="0" err="1"/>
              <a:t>সামনে</a:t>
            </a:r>
            <a:r>
              <a:rPr lang="en-US" sz="3200" dirty="0"/>
              <a:t> </a:t>
            </a:r>
            <a:r>
              <a:rPr lang="en-US" sz="3200" dirty="0" err="1"/>
              <a:t>পরিবেশন</a:t>
            </a:r>
            <a:r>
              <a:rPr lang="en-US" sz="3200" dirty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/>
              <a:t>হয়।এই</a:t>
            </a:r>
            <a:r>
              <a:rPr lang="en-US" sz="3200" dirty="0"/>
              <a:t> </a:t>
            </a:r>
            <a:r>
              <a:rPr lang="en-US" sz="3200" dirty="0" err="1"/>
              <a:t>নৃত</a:t>
            </a:r>
            <a:r>
              <a:rPr lang="en-US" sz="3200" dirty="0"/>
              <a:t> </a:t>
            </a:r>
            <a:r>
              <a:rPr lang="en-US" sz="3200" dirty="0" err="1"/>
              <a:t>শ্মশানে</a:t>
            </a:r>
            <a:r>
              <a:rPr lang="en-US" sz="3200" dirty="0"/>
              <a:t> </a:t>
            </a:r>
            <a:r>
              <a:rPr lang="en-US" sz="3200" dirty="0" err="1"/>
              <a:t>কিংবা</a:t>
            </a:r>
            <a:r>
              <a:rPr lang="en-US" sz="3200" dirty="0"/>
              <a:t> </a:t>
            </a:r>
            <a:r>
              <a:rPr lang="en-US" sz="3200" dirty="0" err="1"/>
              <a:t>উন্মুক্ত</a:t>
            </a:r>
            <a:r>
              <a:rPr lang="en-US" sz="3200" dirty="0"/>
              <a:t> </a:t>
            </a:r>
            <a:r>
              <a:rPr lang="en-US" sz="3200" dirty="0" err="1"/>
              <a:t>স্থানে</a:t>
            </a:r>
            <a:r>
              <a:rPr lang="en-US" sz="3200" dirty="0"/>
              <a:t> </a:t>
            </a:r>
            <a:r>
              <a:rPr lang="en-US" sz="3200" dirty="0" err="1"/>
              <a:t>পরিবেশন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হয়।পুরুষ</a:t>
            </a:r>
            <a:r>
              <a:rPr lang="en-US" sz="3200" dirty="0"/>
              <a:t> </a:t>
            </a:r>
            <a:r>
              <a:rPr lang="en-US" sz="3200" dirty="0" err="1"/>
              <a:t>মারা</a:t>
            </a:r>
            <a:r>
              <a:rPr lang="en-US" sz="3200" dirty="0"/>
              <a:t> </a:t>
            </a:r>
            <a:r>
              <a:rPr lang="en-US" sz="3200" dirty="0" err="1"/>
              <a:t>গেলে</a:t>
            </a:r>
            <a:r>
              <a:rPr lang="en-US" sz="3200" dirty="0"/>
              <a:t> </a:t>
            </a:r>
            <a:r>
              <a:rPr lang="en-US" sz="3200" dirty="0" err="1"/>
              <a:t>তার</a:t>
            </a:r>
            <a:r>
              <a:rPr lang="en-US" sz="3200" dirty="0"/>
              <a:t> </a:t>
            </a:r>
            <a:r>
              <a:rPr lang="en-US" sz="3200" dirty="0" err="1"/>
              <a:t>বিধবা</a:t>
            </a:r>
            <a:r>
              <a:rPr lang="en-US" sz="3200" dirty="0"/>
              <a:t> </a:t>
            </a:r>
            <a:r>
              <a:rPr lang="en-US" sz="3200" dirty="0" err="1" smtClean="0"/>
              <a:t>স্ত্রী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চুল</a:t>
            </a:r>
            <a:r>
              <a:rPr lang="en-US" sz="3200" dirty="0" smtClean="0"/>
              <a:t> </a:t>
            </a:r>
            <a:r>
              <a:rPr lang="en-US" sz="3200" dirty="0" err="1"/>
              <a:t>খোলা</a:t>
            </a:r>
            <a:r>
              <a:rPr lang="en-US" sz="3200" dirty="0"/>
              <a:t> </a:t>
            </a:r>
            <a:r>
              <a:rPr lang="en-US" sz="3200" dirty="0" err="1"/>
              <a:t>রেখে</a:t>
            </a:r>
            <a:r>
              <a:rPr lang="en-US" sz="3200" dirty="0"/>
              <a:t> </a:t>
            </a:r>
            <a:r>
              <a:rPr lang="en-US" sz="3200" dirty="0" err="1"/>
              <a:t>সৎকারের</a:t>
            </a:r>
            <a:r>
              <a:rPr lang="en-US" sz="3200" dirty="0"/>
              <a:t> </a:t>
            </a:r>
            <a:r>
              <a:rPr lang="en-US" sz="3200" dirty="0" err="1"/>
              <a:t>সামাজিক</a:t>
            </a:r>
            <a:r>
              <a:rPr lang="en-US" sz="3200" dirty="0"/>
              <a:t> </a:t>
            </a:r>
            <a:r>
              <a:rPr lang="en-US" sz="3200" dirty="0" err="1"/>
              <a:t>রীতিনীতি</a:t>
            </a:r>
            <a:r>
              <a:rPr lang="en-US" sz="3200" dirty="0"/>
              <a:t> </a:t>
            </a:r>
            <a:r>
              <a:rPr lang="en-US" sz="3200" dirty="0" err="1"/>
              <a:t>পালন</a:t>
            </a:r>
            <a:r>
              <a:rPr lang="en-US" sz="3200" dirty="0"/>
              <a:t> </a:t>
            </a:r>
            <a:r>
              <a:rPr lang="en-US" sz="3200" dirty="0" err="1"/>
              <a:t>করে।মারমা</a:t>
            </a:r>
            <a:r>
              <a:rPr lang="en-US" sz="3200" dirty="0"/>
              <a:t> </a:t>
            </a:r>
            <a:r>
              <a:rPr lang="en-US" sz="3200" dirty="0" err="1"/>
              <a:t>সামাজিক</a:t>
            </a:r>
            <a:r>
              <a:rPr lang="en-US" sz="3200" dirty="0"/>
              <a:t> </a:t>
            </a:r>
            <a:r>
              <a:rPr lang="en-US" sz="3200" dirty="0" err="1"/>
              <a:t>রীতি</a:t>
            </a:r>
            <a:r>
              <a:rPr lang="en-US" sz="3200" dirty="0"/>
              <a:t> </a:t>
            </a:r>
            <a:r>
              <a:rPr lang="en-US" sz="3200" dirty="0" err="1"/>
              <a:t>অনুযায়ী</a:t>
            </a:r>
            <a:r>
              <a:rPr lang="en-US" sz="3200" dirty="0"/>
              <a:t> </a:t>
            </a:r>
            <a:r>
              <a:rPr lang="en-US" sz="3200" dirty="0" err="1" smtClean="0"/>
              <a:t>মৃতের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বুকের</a:t>
            </a:r>
            <a:r>
              <a:rPr lang="en-US" sz="3200" dirty="0" smtClean="0"/>
              <a:t> </a:t>
            </a:r>
            <a:r>
              <a:rPr lang="en-US" sz="3200" dirty="0" err="1"/>
              <a:t>উপর</a:t>
            </a:r>
            <a:r>
              <a:rPr lang="en-US" sz="3200" dirty="0"/>
              <a:t> </a:t>
            </a:r>
            <a:r>
              <a:rPr lang="en-US" sz="3200" dirty="0" err="1"/>
              <a:t>ধাতব</a:t>
            </a:r>
            <a:r>
              <a:rPr lang="en-US" sz="3200" dirty="0"/>
              <a:t> </a:t>
            </a:r>
            <a:r>
              <a:rPr lang="en-US" sz="3200" dirty="0" err="1"/>
              <a:t>মুদ্রা,পায়ের</a:t>
            </a:r>
            <a:r>
              <a:rPr lang="en-US" sz="3200" dirty="0"/>
              <a:t> </a:t>
            </a:r>
            <a:r>
              <a:rPr lang="en-US" sz="3200" dirty="0" err="1"/>
              <a:t>দিকে</a:t>
            </a:r>
            <a:r>
              <a:rPr lang="en-US" sz="3200" dirty="0"/>
              <a:t> ‘</a:t>
            </a:r>
            <a:r>
              <a:rPr lang="en-US" sz="3200" dirty="0" err="1"/>
              <a:t>খোমজা</a:t>
            </a:r>
            <a:r>
              <a:rPr lang="en-US" sz="3200" dirty="0"/>
              <a:t>’ ও </a:t>
            </a:r>
            <a:r>
              <a:rPr lang="en-US" sz="3200" dirty="0" err="1"/>
              <a:t>মাথার</a:t>
            </a:r>
            <a:r>
              <a:rPr lang="en-US" sz="3200" dirty="0"/>
              <a:t> </a:t>
            </a:r>
            <a:r>
              <a:rPr lang="en-US" sz="3200" dirty="0" err="1"/>
              <a:t>দিকে</a:t>
            </a:r>
            <a:r>
              <a:rPr lang="en-US" sz="3200" dirty="0"/>
              <a:t> </a:t>
            </a:r>
            <a:r>
              <a:rPr lang="en-US" sz="3200" dirty="0" err="1"/>
              <a:t>জলভর্তি</a:t>
            </a:r>
            <a:r>
              <a:rPr lang="en-US" sz="3200" dirty="0"/>
              <a:t> </a:t>
            </a:r>
            <a:r>
              <a:rPr lang="en-US" sz="3200" dirty="0" err="1"/>
              <a:t>পাত্র</a:t>
            </a:r>
            <a:r>
              <a:rPr lang="en-US" sz="3200" dirty="0"/>
              <a:t> </a:t>
            </a:r>
            <a:r>
              <a:rPr lang="en-US" sz="3200" dirty="0" err="1"/>
              <a:t>রাখা</a:t>
            </a:r>
            <a:r>
              <a:rPr lang="en-US" sz="3200" dirty="0"/>
              <a:t> </a:t>
            </a:r>
            <a:r>
              <a:rPr lang="en-US" sz="3200" dirty="0" err="1"/>
              <a:t>হয়।এছাড়া</a:t>
            </a:r>
            <a:r>
              <a:rPr lang="en-US" sz="3200" dirty="0"/>
              <a:t> </a:t>
            </a:r>
            <a:r>
              <a:rPr lang="en-US" sz="3200" dirty="0" err="1"/>
              <a:t>মৃতের</a:t>
            </a:r>
            <a:r>
              <a:rPr lang="en-US" sz="3200" dirty="0"/>
              <a:t> </a:t>
            </a:r>
            <a:r>
              <a:rPr lang="en-US" sz="3200" dirty="0" err="1"/>
              <a:t>পাশে</a:t>
            </a:r>
            <a:r>
              <a:rPr lang="en-US" sz="3200" dirty="0"/>
              <a:t> </a:t>
            </a:r>
            <a:r>
              <a:rPr lang="en-US" sz="3200" dirty="0" err="1"/>
              <a:t>বসে</a:t>
            </a:r>
            <a:r>
              <a:rPr lang="en-US" sz="3200" dirty="0"/>
              <a:t> </a:t>
            </a:r>
            <a:r>
              <a:rPr lang="en-US" sz="3200" dirty="0" err="1"/>
              <a:t>বৌদ্ধধর্মবিষয়ক</a:t>
            </a:r>
            <a:r>
              <a:rPr lang="en-US" sz="3200" dirty="0"/>
              <a:t> </a:t>
            </a:r>
            <a:r>
              <a:rPr lang="en-US" sz="3200" dirty="0" err="1"/>
              <a:t>পুঁথি</a:t>
            </a:r>
            <a:r>
              <a:rPr lang="en-US" sz="3200" dirty="0"/>
              <a:t> ‘</a:t>
            </a:r>
            <a:r>
              <a:rPr lang="en-US" sz="3200" dirty="0" err="1"/>
              <a:t>নিংবাইলাহ</a:t>
            </a:r>
            <a:r>
              <a:rPr lang="en-US" sz="3200" dirty="0"/>
              <a:t>’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হয়।সাতদিন</a:t>
            </a:r>
            <a:r>
              <a:rPr lang="en-US" sz="3200" dirty="0"/>
              <a:t> </a:t>
            </a:r>
            <a:r>
              <a:rPr lang="en-US" sz="3200" dirty="0" err="1"/>
              <a:t>পর</a:t>
            </a:r>
            <a:r>
              <a:rPr lang="en-US" sz="3200" dirty="0"/>
              <a:t> </a:t>
            </a:r>
            <a:r>
              <a:rPr lang="en-US" sz="3200" dirty="0" err="1"/>
              <a:t>বৌদ্ধভিক্ষুকে</a:t>
            </a:r>
            <a:r>
              <a:rPr lang="en-US" sz="3200" dirty="0"/>
              <a:t> </a:t>
            </a:r>
            <a:r>
              <a:rPr lang="en-US" sz="3200" dirty="0" err="1" smtClean="0"/>
              <a:t>ডেকে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মঙ্গলসূত্র</a:t>
            </a:r>
            <a:r>
              <a:rPr lang="en-US" sz="3200" dirty="0" smtClean="0"/>
              <a:t>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ও ‘</a:t>
            </a:r>
            <a:r>
              <a:rPr lang="en-US" sz="3200" dirty="0" err="1"/>
              <a:t>লোকআপ্রেং</a:t>
            </a:r>
            <a:r>
              <a:rPr lang="en-US" sz="3200" dirty="0"/>
              <a:t> </a:t>
            </a:r>
            <a:r>
              <a:rPr lang="en-US" sz="3200" dirty="0" err="1"/>
              <a:t>ছোয়াঁই</a:t>
            </a:r>
            <a:r>
              <a:rPr lang="en-US" sz="3200" dirty="0"/>
              <a:t>’ </a:t>
            </a:r>
            <a:r>
              <a:rPr lang="en-US" sz="3200" dirty="0" err="1"/>
              <a:t>নামে</a:t>
            </a:r>
            <a:r>
              <a:rPr lang="en-US" sz="3200" dirty="0"/>
              <a:t> </a:t>
            </a:r>
            <a:r>
              <a:rPr lang="en-US" sz="3200" dirty="0" err="1"/>
              <a:t>ভোজ</a:t>
            </a:r>
            <a:r>
              <a:rPr lang="en-US" sz="3200" dirty="0"/>
              <a:t> </a:t>
            </a:r>
            <a:r>
              <a:rPr lang="en-US" sz="3200" dirty="0" err="1"/>
              <a:t>খাওয়ানো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</a:t>
            </a:r>
            <a:r>
              <a:rPr lang="en-US" sz="3200" dirty="0" err="1"/>
              <a:t>যার</a:t>
            </a:r>
            <a:r>
              <a:rPr lang="en-US" sz="3200" dirty="0"/>
              <a:t> </a:t>
            </a:r>
            <a:r>
              <a:rPr lang="en-US" sz="3200" dirty="0" err="1"/>
              <a:t>অর্থ</a:t>
            </a:r>
            <a:r>
              <a:rPr lang="en-US" sz="3200" dirty="0"/>
              <a:t> </a:t>
            </a:r>
            <a:r>
              <a:rPr lang="en-US" sz="3200" dirty="0" err="1"/>
              <a:t>উল্টোহাতের</a:t>
            </a:r>
            <a:r>
              <a:rPr lang="en-US" sz="3200" dirty="0"/>
              <a:t> </a:t>
            </a:r>
            <a:r>
              <a:rPr lang="en-US" sz="3200" dirty="0" err="1"/>
              <a:t>রান্না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391755"/>
            <a:ext cx="5194188" cy="55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5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bn-IN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bn-IN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Race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Mongolian mixed; </a:t>
            </a:r>
            <a:endParaRPr lang="bn-IN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Population:</a:t>
            </a:r>
            <a:r>
              <a:rPr lang="en-US" dirty="0" smtClean="0">
                <a:solidFill>
                  <a:schemeClr val="tx1"/>
                </a:solidFill>
              </a:rPr>
              <a:t> 200000Apprx.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Habitat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Chittagong hill districts, Coxes Bazaar and </a:t>
            </a:r>
            <a:r>
              <a:rPr lang="en-US" dirty="0" err="1" smtClean="0">
                <a:solidFill>
                  <a:schemeClr val="tx1"/>
                </a:solidFill>
              </a:rPr>
              <a:t>Patuakhali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bn-IN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Language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Bormis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Religion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Nature worship, Buddhist.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Family and Marriage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Patriarchal and Patrilineal.  Primogeniture, Arrange Marriage. Bride preference.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Economy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Agriculture, Fishing.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Housing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Traditional-Bamboo and wood made.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Food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Traditional Bangladeshi, pork, processed fish.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Village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Roza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69306" y="0"/>
            <a:ext cx="6788239" cy="1066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Mugh or Marma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6518" y="4854445"/>
            <a:ext cx="2459864" cy="98367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যমুনা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দল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52273" y="3608402"/>
            <a:ext cx="2484109" cy="7949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মেঘনা দলঃ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2436" y="3608402"/>
            <a:ext cx="7020058" cy="8728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</a:rPr>
              <a:t>মারমাদের </a:t>
            </a:r>
            <a:r>
              <a:rPr lang="bn-IN" sz="3600" dirty="0" smtClean="0">
                <a:solidFill>
                  <a:schemeClr val="tx1"/>
                </a:solidFill>
              </a:rPr>
              <a:t>পোশাক-পরিচ্ছদ কেমন ?ব্যাখ্যা কর।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518" y="2293953"/>
            <a:ext cx="2459863" cy="87283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পদ্মা দলঃ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2435" y="2292539"/>
            <a:ext cx="7020059" cy="872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</a:rPr>
              <a:t>মারমাদের অর্থনৈতিক জীবন সম্পর্কে লিখ।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2436" y="4965281"/>
            <a:ext cx="7020058" cy="8728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</a:rPr>
              <a:t>মারমাদের খাদ্যাভ্যাস সম্পর্কে লিখ </a:t>
            </a:r>
            <a:r>
              <a:rPr lang="bn-IN" sz="4800" dirty="0">
                <a:solidFill>
                  <a:schemeClr val="tx1"/>
                </a:solidFill>
              </a:rPr>
              <a:t>।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84485" y="2504990"/>
            <a:ext cx="592428" cy="450761"/>
          </a:xfrm>
          <a:prstGeom prst="rightArrow">
            <a:avLst/>
          </a:prstGeom>
          <a:solidFill>
            <a:srgbClr val="FF99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84485" y="3819439"/>
            <a:ext cx="592428" cy="450761"/>
          </a:xfrm>
          <a:prstGeom prst="rightArrow">
            <a:avLst/>
          </a:prstGeom>
          <a:solidFill>
            <a:srgbClr val="FF99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084485" y="5176318"/>
            <a:ext cx="592428" cy="450761"/>
          </a:xfrm>
          <a:prstGeom prst="rightArrow">
            <a:avLst/>
          </a:prstGeom>
          <a:solidFill>
            <a:srgbClr val="FF99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88625584"/>
              </p:ext>
            </p:extLst>
          </p:nvPr>
        </p:nvGraphicFramePr>
        <p:xfrm>
          <a:off x="0" y="103030"/>
          <a:ext cx="12093262" cy="1134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7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6414417"/>
              </p:ext>
            </p:extLst>
          </p:nvPr>
        </p:nvGraphicFramePr>
        <p:xfrm>
          <a:off x="0" y="1"/>
          <a:ext cx="12192000" cy="110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225689"/>
            <a:ext cx="12192000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/>
              <a:t> </a:t>
            </a:r>
            <a:r>
              <a:rPr lang="bn-IN" sz="4000" dirty="0" smtClean="0"/>
              <a:t>মারমারা বাংলাদেশের কোন অঞ্চলে বাস করে?</a:t>
            </a:r>
            <a:endParaRPr lang="bn-IN" sz="40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মারমা সমাজের প্রধানকে কি  নামে ডাকা হয় ? 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/>
              <a:t> মারমারা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কোন ধর্মাবলম্বী ?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বর্ষবরণ উৎসবের নাম কি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তাদের বৌদধ বিহারের নাম কি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 ধর্মীয় উৎসবের নাম কি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৭।</a:t>
            </a:r>
            <a:r>
              <a:rPr lang="bn-IN" sz="4000" dirty="0"/>
              <a:t> </a:t>
            </a:r>
            <a:r>
              <a:rPr lang="bn-IN" sz="4000" dirty="0" smtClean="0"/>
              <a:t>মারমাদের সামাজিক গড়ন কেমন?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4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0893583"/>
              </p:ext>
            </p:extLst>
          </p:nvPr>
        </p:nvGraphicFramePr>
        <p:xfrm>
          <a:off x="0" y="2"/>
          <a:ext cx="12192000" cy="90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pti\Desktop\Digan (1)\Picture\map of  banglades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9865" y="1056069"/>
            <a:ext cx="5926442" cy="5801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805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28596179"/>
              </p:ext>
            </p:extLst>
          </p:nvPr>
        </p:nvGraphicFramePr>
        <p:xfrm>
          <a:off x="0" y="1"/>
          <a:ext cx="12192000" cy="169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594778"/>
              </p:ext>
            </p:extLst>
          </p:nvPr>
        </p:nvGraphicFramePr>
        <p:xfrm>
          <a:off x="0" y="2459865"/>
          <a:ext cx="12192000" cy="330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375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9718" y="0"/>
            <a:ext cx="5847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 হাফেজ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99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8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New folder (2)\ma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ng. Shahjahan\Pictures\flag 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22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2800" y="2537709"/>
            <a:ext cx="2006958" cy="68580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রাঙামাটি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44143" y="4703402"/>
            <a:ext cx="1851561" cy="685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বান্দরবান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6214" y="3551088"/>
            <a:ext cx="1993543" cy="74746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খাগড়াছড়ি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0695" y="1381195"/>
            <a:ext cx="272107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93829" y="2196401"/>
            <a:ext cx="3118981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3095" y="4304258"/>
            <a:ext cx="272107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5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g. Shahjahan\Pictures\hou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24400" cy="3370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5" descr="C:\Users\Eng. Shahjahan\Pictures\danc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0"/>
            <a:ext cx="4419599" cy="3370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6" descr="C:\Users\Eng. Shahjahan\Pictures\marma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70590"/>
            <a:ext cx="5423219" cy="3487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8" descr="C:\Users\Eng. Shahjahan\Pictures\dance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12" y="3370591"/>
            <a:ext cx="6502448" cy="34874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778063" y="193183"/>
            <a:ext cx="2923504" cy="144655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ছবিতে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দেখছি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36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g. Shahjahan\Pictures\danc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8214" cy="3155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Eng. Shahjahan\Pictures\wat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32597"/>
            <a:ext cx="6362163" cy="3625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Eng. Shahjahan\Pictures\water 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3258355"/>
            <a:ext cx="5726806" cy="3599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Eng. Shahjahan\Pictures\marma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61" y="0"/>
            <a:ext cx="4425439" cy="3193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608" y="90152"/>
            <a:ext cx="2756079" cy="261610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“</a:t>
            </a:r>
            <a:r>
              <a:rPr lang="bn-IN" sz="3200" b="1" dirty="0" smtClean="0">
                <a:solidFill>
                  <a:srgbClr val="FF0000"/>
                </a:solidFill>
              </a:rPr>
              <a:t>সাংগ্রাই  উৎসব</a:t>
            </a:r>
            <a:r>
              <a:rPr lang="bn-IN" sz="3200" dirty="0" smtClean="0"/>
              <a:t>”</a:t>
            </a:r>
          </a:p>
          <a:p>
            <a:r>
              <a:rPr lang="bn-IN" sz="3200" dirty="0" smtClean="0"/>
              <a:t>পাহাড়ের এক বিশেষ জনগোষ্টী পালন করে।এরা কারা?</a:t>
            </a:r>
          </a:p>
          <a:p>
            <a:r>
              <a:rPr lang="bn-IN" sz="3600" dirty="0" smtClean="0"/>
              <a:t>--</a:t>
            </a:r>
            <a:r>
              <a:rPr lang="bn-IN" sz="3600" dirty="0" smtClean="0">
                <a:solidFill>
                  <a:srgbClr val="FF0000"/>
                </a:solidFill>
              </a:rPr>
              <a:t>মারমা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marmaalaka2.jpg"/>
          <p:cNvPicPr>
            <a:picLocks noChangeAspect="1" noChangeArrowheads="1"/>
          </p:cNvPicPr>
          <p:nvPr/>
        </p:nvPicPr>
        <p:blipFill>
          <a:blip r:embed="rId2" cstate="print"/>
          <a:srcRect b="6557"/>
          <a:stretch>
            <a:fillRect/>
          </a:stretch>
        </p:blipFill>
        <p:spPr bwMode="auto">
          <a:xfrm>
            <a:off x="1159099" y="0"/>
            <a:ext cx="9144000" cy="61722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874135" y="6164722"/>
            <a:ext cx="5638800" cy="584775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রাঙামাটির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পল্লী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marma al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163" y="0"/>
            <a:ext cx="9144000" cy="61722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819659" y="6114115"/>
            <a:ext cx="4267200" cy="52322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খাগড়াছড়ির</a:t>
            </a:r>
            <a:r>
              <a:rPr lang="en-US" sz="2800" b="1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2800" b="1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পল্লী</a:t>
            </a:r>
            <a:endParaRPr lang="en-US" sz="2800" b="1" dirty="0">
              <a:ln w="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6368783"/>
              </p:ext>
            </p:extLst>
          </p:nvPr>
        </p:nvGraphicFramePr>
        <p:xfrm>
          <a:off x="0" y="1"/>
          <a:ext cx="12192000" cy="136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878119"/>
              </p:ext>
            </p:extLst>
          </p:nvPr>
        </p:nvGraphicFramePr>
        <p:xfrm>
          <a:off x="721217" y="1468192"/>
          <a:ext cx="10998558" cy="538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973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706</Words>
  <Application>Microsoft Office PowerPoint</Application>
  <PresentationFormat>Widescreen</PresentationFormat>
  <Paragraphs>112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Windows User</cp:lastModifiedBy>
  <cp:revision>138</cp:revision>
  <dcterms:created xsi:type="dcterms:W3CDTF">2016-09-29T03:44:46Z</dcterms:created>
  <dcterms:modified xsi:type="dcterms:W3CDTF">2020-10-02T12:48:42Z</dcterms:modified>
</cp:coreProperties>
</file>