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76" r:id="rId2"/>
    <p:sldId id="260" r:id="rId3"/>
    <p:sldId id="283" r:id="rId4"/>
    <p:sldId id="257" r:id="rId5"/>
    <p:sldId id="284" r:id="rId6"/>
    <p:sldId id="277" r:id="rId7"/>
    <p:sldId id="262" r:id="rId8"/>
    <p:sldId id="261" r:id="rId9"/>
    <p:sldId id="285" r:id="rId10"/>
    <p:sldId id="286" r:id="rId11"/>
    <p:sldId id="272" r:id="rId12"/>
    <p:sldId id="266" r:id="rId13"/>
    <p:sldId id="293" r:id="rId14"/>
    <p:sldId id="289" r:id="rId15"/>
    <p:sldId id="290" r:id="rId16"/>
    <p:sldId id="291" r:id="rId17"/>
    <p:sldId id="292" r:id="rId18"/>
    <p:sldId id="267" r:id="rId19"/>
    <p:sldId id="287" r:id="rId20"/>
    <p:sldId id="288" r:id="rId21"/>
    <p:sldId id="268" r:id="rId22"/>
    <p:sldId id="263" r:id="rId23"/>
    <p:sldId id="264" r:id="rId24"/>
    <p:sldId id="2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9B1411"/>
    <a:srgbClr val="0000CC"/>
    <a:srgbClr val="FF99FF"/>
    <a:srgbClr val="FF66CC"/>
    <a:srgbClr val="4646FC"/>
    <a:srgbClr val="CC99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73" autoAdjust="0"/>
  </p:normalViewPr>
  <p:slideViewPr>
    <p:cSldViewPr snapToGrid="0">
      <p:cViewPr varScale="1">
        <p:scale>
          <a:sx n="68" d="100"/>
          <a:sy n="68" d="100"/>
        </p:scale>
        <p:origin x="79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42697A-9CC8-40DA-8408-9D70A743C6C1}" type="doc">
      <dgm:prSet loTypeId="urn:microsoft.com/office/officeart/2005/8/layout/vList2" loCatId="list" qsTypeId="urn:microsoft.com/office/officeart/2005/8/quickstyle/simple2" qsCatId="simple" csTypeId="urn:microsoft.com/office/officeart/2005/8/colors/accent0_1" csCatId="mainScheme"/>
      <dgm:spPr/>
      <dgm:t>
        <a:bodyPr/>
        <a:lstStyle/>
        <a:p>
          <a:endParaRPr lang="en-US"/>
        </a:p>
      </dgm:t>
    </dgm:pt>
    <dgm:pt modelId="{C9F84CBB-6FF8-442E-89A1-3FBEA61E6C57}">
      <dgm:prSet custT="1"/>
      <dgm:spPr/>
      <dgm:t>
        <a:bodyPr/>
        <a:lstStyle/>
        <a:p>
          <a:pPr rtl="0"/>
          <a:r>
            <a:rPr lang="en-US" sz="3200" smtClean="0">
              <a:latin typeface="NikoshBAN" panose="02000000000000000000" pitchFamily="2" charset="0"/>
              <a:cs typeface="NikoshBAN" panose="02000000000000000000" pitchFamily="2" charset="0"/>
            </a:rPr>
            <a:t>মোঃ এনামুল হক</a:t>
          </a:r>
          <a:endParaRPr lang="en-US" sz="3200">
            <a:latin typeface="NikoshBAN" panose="02000000000000000000" pitchFamily="2" charset="0"/>
            <a:cs typeface="NikoshBAN" panose="02000000000000000000" pitchFamily="2" charset="0"/>
          </a:endParaRPr>
        </a:p>
      </dgm:t>
    </dgm:pt>
    <dgm:pt modelId="{9BF8FCC8-7AC7-46B8-89B1-1B99FFAA66B2}" type="parTrans" cxnId="{A4455ECC-5382-4BF5-8BAE-E52C09080EFD}">
      <dgm:prSet/>
      <dgm:spPr/>
      <dgm:t>
        <a:bodyPr/>
        <a:lstStyle/>
        <a:p>
          <a:endParaRPr lang="en-US" sz="1800">
            <a:latin typeface="NikoshBAN" panose="02000000000000000000" pitchFamily="2" charset="0"/>
            <a:cs typeface="NikoshBAN" panose="02000000000000000000" pitchFamily="2" charset="0"/>
          </a:endParaRPr>
        </a:p>
      </dgm:t>
    </dgm:pt>
    <dgm:pt modelId="{7C7F2E96-4768-4106-AAA4-0BEF05538762}" type="sibTrans" cxnId="{A4455ECC-5382-4BF5-8BAE-E52C09080EFD}">
      <dgm:prSet/>
      <dgm:spPr/>
      <dgm:t>
        <a:bodyPr/>
        <a:lstStyle/>
        <a:p>
          <a:endParaRPr lang="en-US" sz="1800">
            <a:latin typeface="NikoshBAN" panose="02000000000000000000" pitchFamily="2" charset="0"/>
            <a:cs typeface="NikoshBAN" panose="02000000000000000000" pitchFamily="2" charset="0"/>
          </a:endParaRPr>
        </a:p>
      </dgm:t>
    </dgm:pt>
    <dgm:pt modelId="{F7A4CC63-DB13-4D5C-95E3-5D5393887742}">
      <dgm:prSet custT="1"/>
      <dgm:spPr/>
      <dgm:t>
        <a:bodyPr/>
        <a:lstStyle/>
        <a:p>
          <a:pPr rtl="0"/>
          <a:r>
            <a:rPr lang="en-US" sz="3200" smtClean="0">
              <a:latin typeface="NikoshBAN" panose="02000000000000000000" pitchFamily="2" charset="0"/>
              <a:cs typeface="NikoshBAN" panose="02000000000000000000" pitchFamily="2" charset="0"/>
            </a:rPr>
            <a:t>প্রভাষক সমাজবিজ্ঞান</a:t>
          </a:r>
          <a:endParaRPr lang="en-US" sz="3200">
            <a:latin typeface="NikoshBAN" panose="02000000000000000000" pitchFamily="2" charset="0"/>
            <a:cs typeface="NikoshBAN" panose="02000000000000000000" pitchFamily="2" charset="0"/>
          </a:endParaRPr>
        </a:p>
      </dgm:t>
    </dgm:pt>
    <dgm:pt modelId="{BE65FAEE-1506-4A63-B89B-5D5C39DE1868}" type="parTrans" cxnId="{807928D8-F26D-42A9-8204-7AD03ACA11BC}">
      <dgm:prSet/>
      <dgm:spPr/>
      <dgm:t>
        <a:bodyPr/>
        <a:lstStyle/>
        <a:p>
          <a:endParaRPr lang="en-US" sz="1800">
            <a:latin typeface="NikoshBAN" panose="02000000000000000000" pitchFamily="2" charset="0"/>
            <a:cs typeface="NikoshBAN" panose="02000000000000000000" pitchFamily="2" charset="0"/>
          </a:endParaRPr>
        </a:p>
      </dgm:t>
    </dgm:pt>
    <dgm:pt modelId="{08389045-DA0C-4DE2-B6F9-3622B529F16E}" type="sibTrans" cxnId="{807928D8-F26D-42A9-8204-7AD03ACA11BC}">
      <dgm:prSet/>
      <dgm:spPr/>
      <dgm:t>
        <a:bodyPr/>
        <a:lstStyle/>
        <a:p>
          <a:endParaRPr lang="en-US" sz="1800">
            <a:latin typeface="NikoshBAN" panose="02000000000000000000" pitchFamily="2" charset="0"/>
            <a:cs typeface="NikoshBAN" panose="02000000000000000000" pitchFamily="2" charset="0"/>
          </a:endParaRPr>
        </a:p>
      </dgm:t>
    </dgm:pt>
    <dgm:pt modelId="{A21572A7-D508-4ECB-A297-3A8863EB7BE3}">
      <dgm:prSet custT="1"/>
      <dgm:spPr/>
      <dgm:t>
        <a:bodyPr/>
        <a:lstStyle/>
        <a:p>
          <a:pPr rtl="0"/>
          <a:r>
            <a:rPr lang="en-US" sz="3200" smtClean="0">
              <a:latin typeface="NikoshBAN" panose="02000000000000000000" pitchFamily="2" charset="0"/>
              <a:cs typeface="NikoshBAN" panose="02000000000000000000" pitchFamily="2" charset="0"/>
            </a:rPr>
            <a:t>কাকনহাট কলেজ,রাজশাহী।</a:t>
          </a:r>
          <a:endParaRPr lang="en-US" sz="3200">
            <a:latin typeface="NikoshBAN" panose="02000000000000000000" pitchFamily="2" charset="0"/>
            <a:cs typeface="NikoshBAN" panose="02000000000000000000" pitchFamily="2" charset="0"/>
          </a:endParaRPr>
        </a:p>
      </dgm:t>
    </dgm:pt>
    <dgm:pt modelId="{E184CFC6-C9B0-4132-ACF0-C85B418BC0DD}" type="parTrans" cxnId="{089A84E1-8695-4A63-9138-9BB13B45947A}">
      <dgm:prSet/>
      <dgm:spPr/>
      <dgm:t>
        <a:bodyPr/>
        <a:lstStyle/>
        <a:p>
          <a:endParaRPr lang="en-US" sz="1800">
            <a:latin typeface="NikoshBAN" panose="02000000000000000000" pitchFamily="2" charset="0"/>
            <a:cs typeface="NikoshBAN" panose="02000000000000000000" pitchFamily="2" charset="0"/>
          </a:endParaRPr>
        </a:p>
      </dgm:t>
    </dgm:pt>
    <dgm:pt modelId="{7FB217C9-B74E-4BEA-B9C9-CDF9C3F682D6}" type="sibTrans" cxnId="{089A84E1-8695-4A63-9138-9BB13B45947A}">
      <dgm:prSet/>
      <dgm:spPr/>
      <dgm:t>
        <a:bodyPr/>
        <a:lstStyle/>
        <a:p>
          <a:endParaRPr lang="en-US" sz="1800">
            <a:latin typeface="NikoshBAN" panose="02000000000000000000" pitchFamily="2" charset="0"/>
            <a:cs typeface="NikoshBAN" panose="02000000000000000000" pitchFamily="2" charset="0"/>
          </a:endParaRPr>
        </a:p>
      </dgm:t>
    </dgm:pt>
    <dgm:pt modelId="{2511734D-AC4B-4E01-AA8F-18AEA9812A82}">
      <dgm:prSet custT="1"/>
      <dgm:spPr/>
      <dgm:t>
        <a:bodyPr/>
        <a:lstStyle/>
        <a:p>
          <a:pPr rtl="0"/>
          <a:r>
            <a:rPr lang="bn-IN" sz="4000" dirty="0" smtClean="0">
              <a:latin typeface="NikoshBAN" panose="02000000000000000000" pitchFamily="2" charset="0"/>
              <a:cs typeface="NikoshBAN" panose="02000000000000000000" pitchFamily="2" charset="0"/>
            </a:rPr>
            <a:t>মোবাইলঃ০১৭১৫-০৪১৭৯৭</a:t>
          </a:r>
          <a:endParaRPr lang="en-US" sz="4000" dirty="0">
            <a:latin typeface="NikoshBAN" panose="02000000000000000000" pitchFamily="2" charset="0"/>
            <a:cs typeface="NikoshBAN" panose="02000000000000000000" pitchFamily="2" charset="0"/>
          </a:endParaRPr>
        </a:p>
      </dgm:t>
    </dgm:pt>
    <dgm:pt modelId="{AD32F807-F5C5-4E6A-85EF-B428F380A709}" type="parTrans" cxnId="{07952D38-B7C5-492F-B9A5-48F41A2D4AE5}">
      <dgm:prSet/>
      <dgm:spPr/>
      <dgm:t>
        <a:bodyPr/>
        <a:lstStyle/>
        <a:p>
          <a:endParaRPr lang="en-US" sz="1800">
            <a:latin typeface="NikoshBAN" panose="02000000000000000000" pitchFamily="2" charset="0"/>
            <a:cs typeface="NikoshBAN" panose="02000000000000000000" pitchFamily="2" charset="0"/>
          </a:endParaRPr>
        </a:p>
      </dgm:t>
    </dgm:pt>
    <dgm:pt modelId="{C68745D5-BCC5-46A8-929A-2B991A4D7939}" type="sibTrans" cxnId="{07952D38-B7C5-492F-B9A5-48F41A2D4AE5}">
      <dgm:prSet/>
      <dgm:spPr/>
      <dgm:t>
        <a:bodyPr/>
        <a:lstStyle/>
        <a:p>
          <a:endParaRPr lang="en-US" sz="1800">
            <a:latin typeface="NikoshBAN" panose="02000000000000000000" pitchFamily="2" charset="0"/>
            <a:cs typeface="NikoshBAN" panose="02000000000000000000" pitchFamily="2" charset="0"/>
          </a:endParaRPr>
        </a:p>
      </dgm:t>
    </dgm:pt>
    <dgm:pt modelId="{94EB1318-8108-4C6A-93B4-A2E62A11A8B8}">
      <dgm:prSet custT="1"/>
      <dgm:spPr/>
      <dgm:t>
        <a:bodyPr/>
        <a:lstStyle/>
        <a:p>
          <a:pPr rtl="0"/>
          <a:r>
            <a:rPr lang="en-US" sz="2800" dirty="0" smtClean="0">
              <a:latin typeface="NikoshBAN" panose="02000000000000000000" pitchFamily="2" charset="0"/>
              <a:cs typeface="NikoshBAN" panose="02000000000000000000" pitchFamily="2" charset="0"/>
            </a:rPr>
            <a:t>E </a:t>
          </a:r>
          <a:r>
            <a:rPr lang="en-US" sz="2800" dirty="0" err="1" smtClean="0">
              <a:latin typeface="NikoshBAN" panose="02000000000000000000" pitchFamily="2" charset="0"/>
              <a:cs typeface="NikoshBAN" panose="02000000000000000000" pitchFamily="2" charset="0"/>
            </a:rPr>
            <a:t>mail:enamulbiroil@gmail.com</a:t>
          </a:r>
          <a:endParaRPr lang="en-US" sz="2800" dirty="0">
            <a:latin typeface="NikoshBAN" panose="02000000000000000000" pitchFamily="2" charset="0"/>
            <a:cs typeface="NikoshBAN" panose="02000000000000000000" pitchFamily="2" charset="0"/>
          </a:endParaRPr>
        </a:p>
      </dgm:t>
    </dgm:pt>
    <dgm:pt modelId="{A9726932-3423-43A0-9288-D31CCDEDD366}" type="parTrans" cxnId="{6E51B612-5D61-4914-B8FF-842EE139C030}">
      <dgm:prSet/>
      <dgm:spPr/>
      <dgm:t>
        <a:bodyPr/>
        <a:lstStyle/>
        <a:p>
          <a:endParaRPr lang="en-US" sz="1800">
            <a:latin typeface="NikoshBAN" panose="02000000000000000000" pitchFamily="2" charset="0"/>
            <a:cs typeface="NikoshBAN" panose="02000000000000000000" pitchFamily="2" charset="0"/>
          </a:endParaRPr>
        </a:p>
      </dgm:t>
    </dgm:pt>
    <dgm:pt modelId="{BA52598A-B3E4-4DD6-829B-99857B85192B}" type="sibTrans" cxnId="{6E51B612-5D61-4914-B8FF-842EE139C030}">
      <dgm:prSet/>
      <dgm:spPr/>
      <dgm:t>
        <a:bodyPr/>
        <a:lstStyle/>
        <a:p>
          <a:endParaRPr lang="en-US" sz="1800">
            <a:latin typeface="NikoshBAN" panose="02000000000000000000" pitchFamily="2" charset="0"/>
            <a:cs typeface="NikoshBAN" panose="02000000000000000000" pitchFamily="2" charset="0"/>
          </a:endParaRPr>
        </a:p>
      </dgm:t>
    </dgm:pt>
    <dgm:pt modelId="{23D44CDF-C1B4-42DA-9E85-9398A7E99A8B}" type="pres">
      <dgm:prSet presAssocID="{9D42697A-9CC8-40DA-8408-9D70A743C6C1}" presName="linear" presStyleCnt="0">
        <dgm:presLayoutVars>
          <dgm:animLvl val="lvl"/>
          <dgm:resizeHandles val="exact"/>
        </dgm:presLayoutVars>
      </dgm:prSet>
      <dgm:spPr/>
      <dgm:t>
        <a:bodyPr/>
        <a:lstStyle/>
        <a:p>
          <a:endParaRPr lang="en-US"/>
        </a:p>
      </dgm:t>
    </dgm:pt>
    <dgm:pt modelId="{0643210A-EA0C-4831-854A-6932B9590B6D}" type="pres">
      <dgm:prSet presAssocID="{C9F84CBB-6FF8-442E-89A1-3FBEA61E6C57}" presName="parentText" presStyleLbl="node1" presStyleIdx="0" presStyleCnt="5" custLinFactY="-8453" custLinFactNeighborX="-8774" custLinFactNeighborY="-100000">
        <dgm:presLayoutVars>
          <dgm:chMax val="0"/>
          <dgm:bulletEnabled val="1"/>
        </dgm:presLayoutVars>
      </dgm:prSet>
      <dgm:spPr/>
      <dgm:t>
        <a:bodyPr/>
        <a:lstStyle/>
        <a:p>
          <a:endParaRPr lang="en-US"/>
        </a:p>
      </dgm:t>
    </dgm:pt>
    <dgm:pt modelId="{AAEFFB89-7BB3-4298-A7A8-BD0462891491}" type="pres">
      <dgm:prSet presAssocID="{7C7F2E96-4768-4106-AAA4-0BEF05538762}" presName="spacer" presStyleCnt="0"/>
      <dgm:spPr/>
      <dgm:t>
        <a:bodyPr/>
        <a:lstStyle/>
        <a:p>
          <a:endParaRPr lang="en-US"/>
        </a:p>
      </dgm:t>
    </dgm:pt>
    <dgm:pt modelId="{BE4B5862-D81E-4F2F-B5F0-049C5C3694F2}" type="pres">
      <dgm:prSet presAssocID="{F7A4CC63-DB13-4D5C-95E3-5D5393887742}" presName="parentText" presStyleLbl="node1" presStyleIdx="1" presStyleCnt="5">
        <dgm:presLayoutVars>
          <dgm:chMax val="0"/>
          <dgm:bulletEnabled val="1"/>
        </dgm:presLayoutVars>
      </dgm:prSet>
      <dgm:spPr/>
      <dgm:t>
        <a:bodyPr/>
        <a:lstStyle/>
        <a:p>
          <a:endParaRPr lang="en-US"/>
        </a:p>
      </dgm:t>
    </dgm:pt>
    <dgm:pt modelId="{5F1CB02D-AA6B-4328-85C3-298315F524D2}" type="pres">
      <dgm:prSet presAssocID="{08389045-DA0C-4DE2-B6F9-3622B529F16E}" presName="spacer" presStyleCnt="0"/>
      <dgm:spPr/>
      <dgm:t>
        <a:bodyPr/>
        <a:lstStyle/>
        <a:p>
          <a:endParaRPr lang="en-US"/>
        </a:p>
      </dgm:t>
    </dgm:pt>
    <dgm:pt modelId="{FDCBB369-32AB-4177-AA56-B7DF9A770B30}" type="pres">
      <dgm:prSet presAssocID="{A21572A7-D508-4ECB-A297-3A8863EB7BE3}" presName="parentText" presStyleLbl="node1" presStyleIdx="2" presStyleCnt="5">
        <dgm:presLayoutVars>
          <dgm:chMax val="0"/>
          <dgm:bulletEnabled val="1"/>
        </dgm:presLayoutVars>
      </dgm:prSet>
      <dgm:spPr/>
      <dgm:t>
        <a:bodyPr/>
        <a:lstStyle/>
        <a:p>
          <a:endParaRPr lang="en-US"/>
        </a:p>
      </dgm:t>
    </dgm:pt>
    <dgm:pt modelId="{53809B50-8CBA-47A5-A124-6551F4B8445D}" type="pres">
      <dgm:prSet presAssocID="{7FB217C9-B74E-4BEA-B9C9-CDF9C3F682D6}" presName="spacer" presStyleCnt="0"/>
      <dgm:spPr/>
      <dgm:t>
        <a:bodyPr/>
        <a:lstStyle/>
        <a:p>
          <a:endParaRPr lang="en-US"/>
        </a:p>
      </dgm:t>
    </dgm:pt>
    <dgm:pt modelId="{6E51E1FC-4037-4FA1-A3FA-12D2CA4D0390}" type="pres">
      <dgm:prSet presAssocID="{2511734D-AC4B-4E01-AA8F-18AEA9812A82}" presName="parentText" presStyleLbl="node1" presStyleIdx="3" presStyleCnt="5">
        <dgm:presLayoutVars>
          <dgm:chMax val="0"/>
          <dgm:bulletEnabled val="1"/>
        </dgm:presLayoutVars>
      </dgm:prSet>
      <dgm:spPr/>
      <dgm:t>
        <a:bodyPr/>
        <a:lstStyle/>
        <a:p>
          <a:endParaRPr lang="en-US"/>
        </a:p>
      </dgm:t>
    </dgm:pt>
    <dgm:pt modelId="{810B80A8-C6D6-4F6E-A82C-0B13AE9F3DDD}" type="pres">
      <dgm:prSet presAssocID="{C68745D5-BCC5-46A8-929A-2B991A4D7939}" presName="spacer" presStyleCnt="0"/>
      <dgm:spPr/>
      <dgm:t>
        <a:bodyPr/>
        <a:lstStyle/>
        <a:p>
          <a:endParaRPr lang="en-US"/>
        </a:p>
      </dgm:t>
    </dgm:pt>
    <dgm:pt modelId="{05666BD1-A5CC-4D36-A1EF-1912DCA9A52C}" type="pres">
      <dgm:prSet presAssocID="{94EB1318-8108-4C6A-93B4-A2E62A11A8B8}" presName="parentText" presStyleLbl="node1" presStyleIdx="4" presStyleCnt="5">
        <dgm:presLayoutVars>
          <dgm:chMax val="0"/>
          <dgm:bulletEnabled val="1"/>
        </dgm:presLayoutVars>
      </dgm:prSet>
      <dgm:spPr/>
      <dgm:t>
        <a:bodyPr/>
        <a:lstStyle/>
        <a:p>
          <a:endParaRPr lang="en-US"/>
        </a:p>
      </dgm:t>
    </dgm:pt>
  </dgm:ptLst>
  <dgm:cxnLst>
    <dgm:cxn modelId="{807928D8-F26D-42A9-8204-7AD03ACA11BC}" srcId="{9D42697A-9CC8-40DA-8408-9D70A743C6C1}" destId="{F7A4CC63-DB13-4D5C-95E3-5D5393887742}" srcOrd="1" destOrd="0" parTransId="{BE65FAEE-1506-4A63-B89B-5D5C39DE1868}" sibTransId="{08389045-DA0C-4DE2-B6F9-3622B529F16E}"/>
    <dgm:cxn modelId="{161A7224-974F-41D9-9CCE-A45E4BB84083}" type="presOf" srcId="{F7A4CC63-DB13-4D5C-95E3-5D5393887742}" destId="{BE4B5862-D81E-4F2F-B5F0-049C5C3694F2}" srcOrd="0" destOrd="0" presId="urn:microsoft.com/office/officeart/2005/8/layout/vList2"/>
    <dgm:cxn modelId="{11A74B47-B39D-4953-8F46-205C3F0D8A60}" type="presOf" srcId="{A21572A7-D508-4ECB-A297-3A8863EB7BE3}" destId="{FDCBB369-32AB-4177-AA56-B7DF9A770B30}" srcOrd="0" destOrd="0" presId="urn:microsoft.com/office/officeart/2005/8/layout/vList2"/>
    <dgm:cxn modelId="{089A84E1-8695-4A63-9138-9BB13B45947A}" srcId="{9D42697A-9CC8-40DA-8408-9D70A743C6C1}" destId="{A21572A7-D508-4ECB-A297-3A8863EB7BE3}" srcOrd="2" destOrd="0" parTransId="{E184CFC6-C9B0-4132-ACF0-C85B418BC0DD}" sibTransId="{7FB217C9-B74E-4BEA-B9C9-CDF9C3F682D6}"/>
    <dgm:cxn modelId="{A4455ECC-5382-4BF5-8BAE-E52C09080EFD}" srcId="{9D42697A-9CC8-40DA-8408-9D70A743C6C1}" destId="{C9F84CBB-6FF8-442E-89A1-3FBEA61E6C57}" srcOrd="0" destOrd="0" parTransId="{9BF8FCC8-7AC7-46B8-89B1-1B99FFAA66B2}" sibTransId="{7C7F2E96-4768-4106-AAA4-0BEF05538762}"/>
    <dgm:cxn modelId="{07952D38-B7C5-492F-B9A5-48F41A2D4AE5}" srcId="{9D42697A-9CC8-40DA-8408-9D70A743C6C1}" destId="{2511734D-AC4B-4E01-AA8F-18AEA9812A82}" srcOrd="3" destOrd="0" parTransId="{AD32F807-F5C5-4E6A-85EF-B428F380A709}" sibTransId="{C68745D5-BCC5-46A8-929A-2B991A4D7939}"/>
    <dgm:cxn modelId="{AFF77D84-3716-40A9-9A9A-C78E33CC98CB}" type="presOf" srcId="{2511734D-AC4B-4E01-AA8F-18AEA9812A82}" destId="{6E51E1FC-4037-4FA1-A3FA-12D2CA4D0390}" srcOrd="0" destOrd="0" presId="urn:microsoft.com/office/officeart/2005/8/layout/vList2"/>
    <dgm:cxn modelId="{921B2812-83F6-4F10-A0C7-303A2F45FDE5}" type="presOf" srcId="{C9F84CBB-6FF8-442E-89A1-3FBEA61E6C57}" destId="{0643210A-EA0C-4831-854A-6932B9590B6D}" srcOrd="0" destOrd="0" presId="urn:microsoft.com/office/officeart/2005/8/layout/vList2"/>
    <dgm:cxn modelId="{7D29D6EC-DE06-42D9-8724-17F7C0EFE0C7}" type="presOf" srcId="{9D42697A-9CC8-40DA-8408-9D70A743C6C1}" destId="{23D44CDF-C1B4-42DA-9E85-9398A7E99A8B}" srcOrd="0" destOrd="0" presId="urn:microsoft.com/office/officeart/2005/8/layout/vList2"/>
    <dgm:cxn modelId="{028FC7F6-F4BF-4F7A-B9B2-4AD736FD18FE}" type="presOf" srcId="{94EB1318-8108-4C6A-93B4-A2E62A11A8B8}" destId="{05666BD1-A5CC-4D36-A1EF-1912DCA9A52C}" srcOrd="0" destOrd="0" presId="urn:microsoft.com/office/officeart/2005/8/layout/vList2"/>
    <dgm:cxn modelId="{6E51B612-5D61-4914-B8FF-842EE139C030}" srcId="{9D42697A-9CC8-40DA-8408-9D70A743C6C1}" destId="{94EB1318-8108-4C6A-93B4-A2E62A11A8B8}" srcOrd="4" destOrd="0" parTransId="{A9726932-3423-43A0-9288-D31CCDEDD366}" sibTransId="{BA52598A-B3E4-4DD6-829B-99857B85192B}"/>
    <dgm:cxn modelId="{B02CF201-6636-416F-A774-1D0764174115}" type="presParOf" srcId="{23D44CDF-C1B4-42DA-9E85-9398A7E99A8B}" destId="{0643210A-EA0C-4831-854A-6932B9590B6D}" srcOrd="0" destOrd="0" presId="urn:microsoft.com/office/officeart/2005/8/layout/vList2"/>
    <dgm:cxn modelId="{A9C02A46-C8FD-4681-B901-23A05BC9A6ED}" type="presParOf" srcId="{23D44CDF-C1B4-42DA-9E85-9398A7E99A8B}" destId="{AAEFFB89-7BB3-4298-A7A8-BD0462891491}" srcOrd="1" destOrd="0" presId="urn:microsoft.com/office/officeart/2005/8/layout/vList2"/>
    <dgm:cxn modelId="{3495685F-CAE2-4E09-B5CA-4C81CF164A9B}" type="presParOf" srcId="{23D44CDF-C1B4-42DA-9E85-9398A7E99A8B}" destId="{BE4B5862-D81E-4F2F-B5F0-049C5C3694F2}" srcOrd="2" destOrd="0" presId="urn:microsoft.com/office/officeart/2005/8/layout/vList2"/>
    <dgm:cxn modelId="{BBF70776-13FB-4399-9682-90B982950CAE}" type="presParOf" srcId="{23D44CDF-C1B4-42DA-9E85-9398A7E99A8B}" destId="{5F1CB02D-AA6B-4328-85C3-298315F524D2}" srcOrd="3" destOrd="0" presId="urn:microsoft.com/office/officeart/2005/8/layout/vList2"/>
    <dgm:cxn modelId="{6A9B76E0-0CD5-44AE-BCE6-C2083AEB3315}" type="presParOf" srcId="{23D44CDF-C1B4-42DA-9E85-9398A7E99A8B}" destId="{FDCBB369-32AB-4177-AA56-B7DF9A770B30}" srcOrd="4" destOrd="0" presId="urn:microsoft.com/office/officeart/2005/8/layout/vList2"/>
    <dgm:cxn modelId="{A473885D-1A55-459B-8C0E-0C8A1D174EF9}" type="presParOf" srcId="{23D44CDF-C1B4-42DA-9E85-9398A7E99A8B}" destId="{53809B50-8CBA-47A5-A124-6551F4B8445D}" srcOrd="5" destOrd="0" presId="urn:microsoft.com/office/officeart/2005/8/layout/vList2"/>
    <dgm:cxn modelId="{16DB8E1F-AC02-4B8F-8416-C4AB2001FCFE}" type="presParOf" srcId="{23D44CDF-C1B4-42DA-9E85-9398A7E99A8B}" destId="{6E51E1FC-4037-4FA1-A3FA-12D2CA4D0390}" srcOrd="6" destOrd="0" presId="urn:microsoft.com/office/officeart/2005/8/layout/vList2"/>
    <dgm:cxn modelId="{1EE97E3A-3497-4B60-B653-4EC26BA81EF8}" type="presParOf" srcId="{23D44CDF-C1B4-42DA-9E85-9398A7E99A8B}" destId="{810B80A8-C6D6-4F6E-A82C-0B13AE9F3DDD}" srcOrd="7" destOrd="0" presId="urn:microsoft.com/office/officeart/2005/8/layout/vList2"/>
    <dgm:cxn modelId="{3892E4F3-2812-4166-914C-D5171BF6A572}" type="presParOf" srcId="{23D44CDF-C1B4-42DA-9E85-9398A7E99A8B}" destId="{05666BD1-A5CC-4D36-A1EF-1912DCA9A52C}" srcOrd="8" destOrd="0" presId="urn:microsoft.com/office/officeart/2005/8/layout/vList2"/>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9713D2-4FBF-4095-B385-A718E7D1792F}"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US"/>
        </a:p>
      </dgm:t>
    </dgm:pt>
    <dgm:pt modelId="{9F91FDA2-B956-4677-A15A-AB3280298A54}">
      <dgm:prSet custT="1"/>
      <dgm:spPr/>
      <dgm:t>
        <a:bodyPr/>
        <a:lstStyle/>
        <a:p>
          <a:pPr rtl="0"/>
          <a:r>
            <a:rPr lang="bn-BD" sz="4000" smtClean="0">
              <a:latin typeface="NikoshBAN" panose="02000000000000000000" pitchFamily="2" charset="0"/>
              <a:cs typeface="NikoshBAN" panose="02000000000000000000" pitchFamily="2" charset="0"/>
            </a:rPr>
            <a:t>শ্রেণী</a:t>
          </a:r>
          <a:r>
            <a:rPr lang="bn-IN" sz="4000" smtClean="0">
              <a:latin typeface="NikoshBAN" panose="02000000000000000000" pitchFamily="2" charset="0"/>
              <a:cs typeface="NikoshBAN" panose="02000000000000000000" pitchFamily="2" charset="0"/>
            </a:rPr>
            <a:t>ঃএকাদশ-দ্বাদশ</a:t>
          </a:r>
          <a:endParaRPr lang="en-US" sz="4000">
            <a:latin typeface="NikoshBAN" panose="02000000000000000000" pitchFamily="2" charset="0"/>
            <a:cs typeface="NikoshBAN" panose="02000000000000000000" pitchFamily="2" charset="0"/>
          </a:endParaRPr>
        </a:p>
      </dgm:t>
    </dgm:pt>
    <dgm:pt modelId="{93A9AF74-EB38-4795-8037-AEB9678F6AF2}" type="parTrans" cxnId="{4FCE02FC-04A8-4198-9C9D-DD3CCD0A2234}">
      <dgm:prSet/>
      <dgm:spPr/>
      <dgm:t>
        <a:bodyPr/>
        <a:lstStyle/>
        <a:p>
          <a:endParaRPr lang="en-US" sz="2800"/>
        </a:p>
      </dgm:t>
    </dgm:pt>
    <dgm:pt modelId="{B903E498-5876-4000-9C1B-2574F205C149}" type="sibTrans" cxnId="{4FCE02FC-04A8-4198-9C9D-DD3CCD0A2234}">
      <dgm:prSet/>
      <dgm:spPr/>
      <dgm:t>
        <a:bodyPr/>
        <a:lstStyle/>
        <a:p>
          <a:endParaRPr lang="en-US" sz="2800"/>
        </a:p>
      </dgm:t>
    </dgm:pt>
    <dgm:pt modelId="{065CEE62-5D2B-47BC-B216-7D4030AE9C63}">
      <dgm:prSet custT="1"/>
      <dgm:spPr/>
      <dgm:t>
        <a:bodyPr/>
        <a:lstStyle/>
        <a:p>
          <a:pPr rtl="0"/>
          <a:r>
            <a:rPr lang="bn-BD" sz="4000" smtClean="0">
              <a:latin typeface="NikoshBAN" panose="02000000000000000000" pitchFamily="2" charset="0"/>
              <a:cs typeface="NikoshBAN" panose="02000000000000000000" pitchFamily="2" charset="0"/>
            </a:rPr>
            <a:t>বিষয়ঃ </a:t>
          </a:r>
          <a:r>
            <a:rPr lang="bn-IN" sz="4000" smtClean="0">
              <a:latin typeface="NikoshBAN" panose="02000000000000000000" pitchFamily="2" charset="0"/>
              <a:cs typeface="NikoshBAN" panose="02000000000000000000" pitchFamily="2" charset="0"/>
            </a:rPr>
            <a:t>সমাজবিজ্ঞান</a:t>
          </a:r>
          <a:endParaRPr lang="en-US" sz="4000">
            <a:latin typeface="NikoshBAN" panose="02000000000000000000" pitchFamily="2" charset="0"/>
            <a:cs typeface="NikoshBAN" panose="02000000000000000000" pitchFamily="2" charset="0"/>
          </a:endParaRPr>
        </a:p>
      </dgm:t>
    </dgm:pt>
    <dgm:pt modelId="{1408112D-B45E-4636-85B8-4D92C05F485E}" type="parTrans" cxnId="{98C153D2-ED85-49C3-A0FF-B32F5391CA77}">
      <dgm:prSet/>
      <dgm:spPr/>
      <dgm:t>
        <a:bodyPr/>
        <a:lstStyle/>
        <a:p>
          <a:endParaRPr lang="en-US" sz="2800"/>
        </a:p>
      </dgm:t>
    </dgm:pt>
    <dgm:pt modelId="{BA0BB512-D8B8-4CC0-9E25-B88DF7C7299D}" type="sibTrans" cxnId="{98C153D2-ED85-49C3-A0FF-B32F5391CA77}">
      <dgm:prSet/>
      <dgm:spPr/>
      <dgm:t>
        <a:bodyPr/>
        <a:lstStyle/>
        <a:p>
          <a:endParaRPr lang="en-US" sz="2800"/>
        </a:p>
      </dgm:t>
    </dgm:pt>
    <dgm:pt modelId="{5D3AE2E7-6D20-42A7-BA2D-C502B28F5719}">
      <dgm:prSet custT="1"/>
      <dgm:spPr/>
      <dgm:t>
        <a:bodyPr/>
        <a:lstStyle/>
        <a:p>
          <a:pPr rtl="0"/>
          <a:r>
            <a:rPr lang="bn-BD" sz="3600" dirty="0" smtClean="0">
              <a:latin typeface="NikoshBAN" panose="02000000000000000000" pitchFamily="2" charset="0"/>
              <a:cs typeface="NikoshBAN" panose="02000000000000000000" pitchFamily="2" charset="0"/>
            </a:rPr>
            <a:t>অধ্যায়ঃ </a:t>
          </a:r>
          <a:r>
            <a:rPr lang="bn-IN" sz="3600" dirty="0" smtClean="0">
              <a:latin typeface="NikoshBAN" panose="02000000000000000000" pitchFamily="2" charset="0"/>
              <a:cs typeface="NikoshBAN" panose="02000000000000000000" pitchFamily="2" charset="0"/>
            </a:rPr>
            <a:t>একাদশ(সামাজিক পরিবর্তন)</a:t>
          </a:r>
          <a:endParaRPr lang="en-US" sz="3600" dirty="0">
            <a:latin typeface="NikoshBAN" panose="02000000000000000000" pitchFamily="2" charset="0"/>
            <a:cs typeface="NikoshBAN" panose="02000000000000000000" pitchFamily="2" charset="0"/>
          </a:endParaRPr>
        </a:p>
      </dgm:t>
    </dgm:pt>
    <dgm:pt modelId="{AB3B6619-CE16-4C34-BEEF-CB7A98E42744}" type="parTrans" cxnId="{AC9F26A2-7A9B-4F17-A7A0-FFE5C3F21C3A}">
      <dgm:prSet/>
      <dgm:spPr/>
      <dgm:t>
        <a:bodyPr/>
        <a:lstStyle/>
        <a:p>
          <a:endParaRPr lang="en-US" sz="2800"/>
        </a:p>
      </dgm:t>
    </dgm:pt>
    <dgm:pt modelId="{9300B1EE-62EA-485A-BBAE-F066851A1349}" type="sibTrans" cxnId="{AC9F26A2-7A9B-4F17-A7A0-FFE5C3F21C3A}">
      <dgm:prSet/>
      <dgm:spPr/>
      <dgm:t>
        <a:bodyPr/>
        <a:lstStyle/>
        <a:p>
          <a:endParaRPr lang="en-US" sz="2800"/>
        </a:p>
      </dgm:t>
    </dgm:pt>
    <dgm:pt modelId="{9ADA4013-7055-4B5C-88D3-526500446307}">
      <dgm:prSet custT="1"/>
      <dgm:spPr/>
      <dgm:t>
        <a:bodyPr/>
        <a:lstStyle/>
        <a:p>
          <a:pPr rtl="0"/>
          <a:r>
            <a:rPr lang="bn-IN" sz="4000" dirty="0" smtClean="0">
              <a:latin typeface="NikoshBAN" panose="02000000000000000000" pitchFamily="2" charset="0"/>
              <a:cs typeface="NikoshBAN" panose="02000000000000000000" pitchFamily="2" charset="0"/>
            </a:rPr>
            <a:t>পদ্ধতিঃদলীয় আলোচনা</a:t>
          </a:r>
          <a:endParaRPr lang="en-US" sz="4000" dirty="0">
            <a:latin typeface="NikoshBAN" panose="02000000000000000000" pitchFamily="2" charset="0"/>
            <a:cs typeface="NikoshBAN" panose="02000000000000000000" pitchFamily="2" charset="0"/>
          </a:endParaRPr>
        </a:p>
      </dgm:t>
    </dgm:pt>
    <dgm:pt modelId="{0DD1CA3B-A8BD-4861-B489-68F678CA8D43}" type="parTrans" cxnId="{81B54673-CFDF-4677-8F93-C0C5DC65D154}">
      <dgm:prSet/>
      <dgm:spPr/>
      <dgm:t>
        <a:bodyPr/>
        <a:lstStyle/>
        <a:p>
          <a:endParaRPr lang="en-US" sz="2800"/>
        </a:p>
      </dgm:t>
    </dgm:pt>
    <dgm:pt modelId="{348B2C8A-49A9-4552-B0D5-1EC4F92685DA}" type="sibTrans" cxnId="{81B54673-CFDF-4677-8F93-C0C5DC65D154}">
      <dgm:prSet/>
      <dgm:spPr/>
      <dgm:t>
        <a:bodyPr/>
        <a:lstStyle/>
        <a:p>
          <a:endParaRPr lang="en-US" sz="2800"/>
        </a:p>
      </dgm:t>
    </dgm:pt>
    <dgm:pt modelId="{700459C7-E97A-4B2C-8548-AABE9E90E61E}">
      <dgm:prSet custT="1"/>
      <dgm:spPr/>
      <dgm:t>
        <a:bodyPr/>
        <a:lstStyle/>
        <a:p>
          <a:pPr rtl="0"/>
          <a:r>
            <a:rPr lang="bn-IN" sz="4000" smtClean="0">
              <a:latin typeface="NikoshBAN" panose="02000000000000000000" pitchFamily="2" charset="0"/>
              <a:cs typeface="NikoshBAN" panose="02000000000000000000" pitchFamily="2" charset="0"/>
            </a:rPr>
            <a:t>সময়ঃ৫০ মিনিট</a:t>
          </a:r>
          <a:endParaRPr lang="en-US" sz="4000">
            <a:latin typeface="NikoshBAN" panose="02000000000000000000" pitchFamily="2" charset="0"/>
            <a:cs typeface="NikoshBAN" panose="02000000000000000000" pitchFamily="2" charset="0"/>
          </a:endParaRPr>
        </a:p>
      </dgm:t>
    </dgm:pt>
    <dgm:pt modelId="{D1AA31E5-5F53-45CE-AA96-B8437945349B}" type="parTrans" cxnId="{76FB7F2E-D0BC-497D-8773-94495FFB71EE}">
      <dgm:prSet/>
      <dgm:spPr/>
      <dgm:t>
        <a:bodyPr/>
        <a:lstStyle/>
        <a:p>
          <a:endParaRPr lang="en-US" sz="2800"/>
        </a:p>
      </dgm:t>
    </dgm:pt>
    <dgm:pt modelId="{D33D81A6-3DAF-4A58-8353-FEF20023388A}" type="sibTrans" cxnId="{76FB7F2E-D0BC-497D-8773-94495FFB71EE}">
      <dgm:prSet/>
      <dgm:spPr/>
      <dgm:t>
        <a:bodyPr/>
        <a:lstStyle/>
        <a:p>
          <a:endParaRPr lang="en-US" sz="2800"/>
        </a:p>
      </dgm:t>
    </dgm:pt>
    <dgm:pt modelId="{56F53744-E01F-4A47-86B9-C6B323015D80}">
      <dgm:prSet custT="1"/>
      <dgm:spPr/>
      <dgm:t>
        <a:bodyPr/>
        <a:lstStyle/>
        <a:p>
          <a:pPr rtl="0"/>
          <a:r>
            <a:rPr lang="bn-BD" sz="4000" dirty="0" smtClean="0">
              <a:latin typeface="NikoshBAN" panose="02000000000000000000" pitchFamily="2" charset="0"/>
              <a:cs typeface="NikoshBAN" panose="02000000000000000000" pitchFamily="2" charset="0"/>
            </a:rPr>
            <a:t>তারিখঃ</a:t>
          </a:r>
          <a:r>
            <a:rPr lang="en-US" sz="4000" dirty="0" smtClean="0">
              <a:latin typeface="NikoshBAN" panose="02000000000000000000" pitchFamily="2" charset="0"/>
              <a:cs typeface="NikoshBAN" panose="02000000000000000000" pitchFamily="2" charset="0"/>
            </a:rPr>
            <a:t>12</a:t>
          </a:r>
          <a:r>
            <a:rPr lang="bn-BD" sz="4000" dirty="0" smtClean="0">
              <a:latin typeface="NikoshBAN" panose="02000000000000000000" pitchFamily="2" charset="0"/>
              <a:cs typeface="NikoshBAN" panose="02000000000000000000" pitchFamily="2" charset="0"/>
            </a:rPr>
            <a:t>/</a:t>
          </a:r>
          <a:r>
            <a:rPr lang="en-US" sz="4000" dirty="0" smtClean="0">
              <a:latin typeface="NikoshBAN" panose="02000000000000000000" pitchFamily="2" charset="0"/>
              <a:cs typeface="NikoshBAN" panose="02000000000000000000" pitchFamily="2" charset="0"/>
            </a:rPr>
            <a:t>10</a:t>
          </a:r>
          <a:r>
            <a:rPr lang="bn-BD" sz="4000" dirty="0" smtClean="0">
              <a:latin typeface="NikoshBAN" panose="02000000000000000000" pitchFamily="2" charset="0"/>
              <a:cs typeface="NikoshBAN" panose="02000000000000000000" pitchFamily="2" charset="0"/>
            </a:rPr>
            <a:t>/২০১৫ ইং</a:t>
          </a:r>
          <a:endParaRPr lang="en-US" sz="4000" dirty="0">
            <a:latin typeface="NikoshBAN" panose="02000000000000000000" pitchFamily="2" charset="0"/>
            <a:cs typeface="NikoshBAN" panose="02000000000000000000" pitchFamily="2" charset="0"/>
          </a:endParaRPr>
        </a:p>
      </dgm:t>
    </dgm:pt>
    <dgm:pt modelId="{91974CD6-4AAD-49DD-9181-9319BC440A29}" type="parTrans" cxnId="{78D8893B-D54A-4B6B-90A9-0F2F5ADBA267}">
      <dgm:prSet/>
      <dgm:spPr/>
      <dgm:t>
        <a:bodyPr/>
        <a:lstStyle/>
        <a:p>
          <a:endParaRPr lang="en-US" sz="2800"/>
        </a:p>
      </dgm:t>
    </dgm:pt>
    <dgm:pt modelId="{97252B43-9293-4EAB-AC3C-5534544431F2}" type="sibTrans" cxnId="{78D8893B-D54A-4B6B-90A9-0F2F5ADBA267}">
      <dgm:prSet/>
      <dgm:spPr/>
      <dgm:t>
        <a:bodyPr/>
        <a:lstStyle/>
        <a:p>
          <a:endParaRPr lang="en-US" sz="2800"/>
        </a:p>
      </dgm:t>
    </dgm:pt>
    <dgm:pt modelId="{4A5A900F-1C61-4A58-8217-66E73018318C}" type="pres">
      <dgm:prSet presAssocID="{FC9713D2-4FBF-4095-B385-A718E7D1792F}" presName="linear" presStyleCnt="0">
        <dgm:presLayoutVars>
          <dgm:animLvl val="lvl"/>
          <dgm:resizeHandles val="exact"/>
        </dgm:presLayoutVars>
      </dgm:prSet>
      <dgm:spPr/>
      <dgm:t>
        <a:bodyPr/>
        <a:lstStyle/>
        <a:p>
          <a:endParaRPr lang="en-US"/>
        </a:p>
      </dgm:t>
    </dgm:pt>
    <dgm:pt modelId="{512E891C-E639-45EB-9393-C6F23A26B79D}" type="pres">
      <dgm:prSet presAssocID="{9F91FDA2-B956-4677-A15A-AB3280298A54}" presName="parentText" presStyleLbl="node1" presStyleIdx="0" presStyleCnt="6">
        <dgm:presLayoutVars>
          <dgm:chMax val="0"/>
          <dgm:bulletEnabled val="1"/>
        </dgm:presLayoutVars>
      </dgm:prSet>
      <dgm:spPr/>
      <dgm:t>
        <a:bodyPr/>
        <a:lstStyle/>
        <a:p>
          <a:endParaRPr lang="en-US"/>
        </a:p>
      </dgm:t>
    </dgm:pt>
    <dgm:pt modelId="{DA06FC18-239E-402C-800A-84F841F3528B}" type="pres">
      <dgm:prSet presAssocID="{B903E498-5876-4000-9C1B-2574F205C149}" presName="spacer" presStyleCnt="0"/>
      <dgm:spPr/>
      <dgm:t>
        <a:bodyPr/>
        <a:lstStyle/>
        <a:p>
          <a:endParaRPr lang="en-US"/>
        </a:p>
      </dgm:t>
    </dgm:pt>
    <dgm:pt modelId="{4EBA6CFF-78FF-4FCB-858D-0ABB70EE4E2F}" type="pres">
      <dgm:prSet presAssocID="{065CEE62-5D2B-47BC-B216-7D4030AE9C63}" presName="parentText" presStyleLbl="node1" presStyleIdx="1" presStyleCnt="6">
        <dgm:presLayoutVars>
          <dgm:chMax val="0"/>
          <dgm:bulletEnabled val="1"/>
        </dgm:presLayoutVars>
      </dgm:prSet>
      <dgm:spPr/>
      <dgm:t>
        <a:bodyPr/>
        <a:lstStyle/>
        <a:p>
          <a:endParaRPr lang="en-US"/>
        </a:p>
      </dgm:t>
    </dgm:pt>
    <dgm:pt modelId="{09BA87E1-D367-49FC-8113-B77D42F40CFD}" type="pres">
      <dgm:prSet presAssocID="{BA0BB512-D8B8-4CC0-9E25-B88DF7C7299D}" presName="spacer" presStyleCnt="0"/>
      <dgm:spPr/>
      <dgm:t>
        <a:bodyPr/>
        <a:lstStyle/>
        <a:p>
          <a:endParaRPr lang="en-US"/>
        </a:p>
      </dgm:t>
    </dgm:pt>
    <dgm:pt modelId="{B928BE6B-83A0-447B-A233-F5FD18720D26}" type="pres">
      <dgm:prSet presAssocID="{5D3AE2E7-6D20-42A7-BA2D-C502B28F5719}" presName="parentText" presStyleLbl="node1" presStyleIdx="2" presStyleCnt="6">
        <dgm:presLayoutVars>
          <dgm:chMax val="0"/>
          <dgm:bulletEnabled val="1"/>
        </dgm:presLayoutVars>
      </dgm:prSet>
      <dgm:spPr/>
      <dgm:t>
        <a:bodyPr/>
        <a:lstStyle/>
        <a:p>
          <a:endParaRPr lang="en-US"/>
        </a:p>
      </dgm:t>
    </dgm:pt>
    <dgm:pt modelId="{A53C914F-63DB-4480-B61B-A7FCB3EF0EC6}" type="pres">
      <dgm:prSet presAssocID="{9300B1EE-62EA-485A-BBAE-F066851A1349}" presName="spacer" presStyleCnt="0"/>
      <dgm:spPr/>
      <dgm:t>
        <a:bodyPr/>
        <a:lstStyle/>
        <a:p>
          <a:endParaRPr lang="en-US"/>
        </a:p>
      </dgm:t>
    </dgm:pt>
    <dgm:pt modelId="{4B73DF61-C4B8-4449-A2A5-47EBF91C5E14}" type="pres">
      <dgm:prSet presAssocID="{9ADA4013-7055-4B5C-88D3-526500446307}" presName="parentText" presStyleLbl="node1" presStyleIdx="3" presStyleCnt="6">
        <dgm:presLayoutVars>
          <dgm:chMax val="0"/>
          <dgm:bulletEnabled val="1"/>
        </dgm:presLayoutVars>
      </dgm:prSet>
      <dgm:spPr/>
      <dgm:t>
        <a:bodyPr/>
        <a:lstStyle/>
        <a:p>
          <a:endParaRPr lang="en-US"/>
        </a:p>
      </dgm:t>
    </dgm:pt>
    <dgm:pt modelId="{5E7F1D16-DAB6-453B-B9F4-6A1F3C607271}" type="pres">
      <dgm:prSet presAssocID="{348B2C8A-49A9-4552-B0D5-1EC4F92685DA}" presName="spacer" presStyleCnt="0"/>
      <dgm:spPr/>
      <dgm:t>
        <a:bodyPr/>
        <a:lstStyle/>
        <a:p>
          <a:endParaRPr lang="en-US"/>
        </a:p>
      </dgm:t>
    </dgm:pt>
    <dgm:pt modelId="{9F89997E-6805-478A-95A5-3F0BEE9569A4}" type="pres">
      <dgm:prSet presAssocID="{700459C7-E97A-4B2C-8548-AABE9E90E61E}" presName="parentText" presStyleLbl="node1" presStyleIdx="4" presStyleCnt="6">
        <dgm:presLayoutVars>
          <dgm:chMax val="0"/>
          <dgm:bulletEnabled val="1"/>
        </dgm:presLayoutVars>
      </dgm:prSet>
      <dgm:spPr/>
      <dgm:t>
        <a:bodyPr/>
        <a:lstStyle/>
        <a:p>
          <a:endParaRPr lang="en-US"/>
        </a:p>
      </dgm:t>
    </dgm:pt>
    <dgm:pt modelId="{0C55432D-B2B5-4C40-81CF-A49E87423D18}" type="pres">
      <dgm:prSet presAssocID="{D33D81A6-3DAF-4A58-8353-FEF20023388A}" presName="spacer" presStyleCnt="0"/>
      <dgm:spPr/>
      <dgm:t>
        <a:bodyPr/>
        <a:lstStyle/>
        <a:p>
          <a:endParaRPr lang="en-US"/>
        </a:p>
      </dgm:t>
    </dgm:pt>
    <dgm:pt modelId="{DD82F09D-08BB-43D7-9518-053760B4494C}" type="pres">
      <dgm:prSet presAssocID="{56F53744-E01F-4A47-86B9-C6B323015D80}" presName="parentText" presStyleLbl="node1" presStyleIdx="5" presStyleCnt="6">
        <dgm:presLayoutVars>
          <dgm:chMax val="0"/>
          <dgm:bulletEnabled val="1"/>
        </dgm:presLayoutVars>
      </dgm:prSet>
      <dgm:spPr/>
      <dgm:t>
        <a:bodyPr/>
        <a:lstStyle/>
        <a:p>
          <a:endParaRPr lang="en-US"/>
        </a:p>
      </dgm:t>
    </dgm:pt>
  </dgm:ptLst>
  <dgm:cxnLst>
    <dgm:cxn modelId="{68D696EE-776B-4653-A56D-5049EE0A9A59}" type="presOf" srcId="{065CEE62-5D2B-47BC-B216-7D4030AE9C63}" destId="{4EBA6CFF-78FF-4FCB-858D-0ABB70EE4E2F}" srcOrd="0" destOrd="0" presId="urn:microsoft.com/office/officeart/2005/8/layout/vList2"/>
    <dgm:cxn modelId="{7E209440-61C9-4B17-84F7-330D1E377E42}" type="presOf" srcId="{56F53744-E01F-4A47-86B9-C6B323015D80}" destId="{DD82F09D-08BB-43D7-9518-053760B4494C}" srcOrd="0" destOrd="0" presId="urn:microsoft.com/office/officeart/2005/8/layout/vList2"/>
    <dgm:cxn modelId="{4FCE02FC-04A8-4198-9C9D-DD3CCD0A2234}" srcId="{FC9713D2-4FBF-4095-B385-A718E7D1792F}" destId="{9F91FDA2-B956-4677-A15A-AB3280298A54}" srcOrd="0" destOrd="0" parTransId="{93A9AF74-EB38-4795-8037-AEB9678F6AF2}" sibTransId="{B903E498-5876-4000-9C1B-2574F205C149}"/>
    <dgm:cxn modelId="{3ADE22AB-7167-4636-8640-6A62304495C8}" type="presOf" srcId="{9ADA4013-7055-4B5C-88D3-526500446307}" destId="{4B73DF61-C4B8-4449-A2A5-47EBF91C5E14}" srcOrd="0" destOrd="0" presId="urn:microsoft.com/office/officeart/2005/8/layout/vList2"/>
    <dgm:cxn modelId="{81B54673-CFDF-4677-8F93-C0C5DC65D154}" srcId="{FC9713D2-4FBF-4095-B385-A718E7D1792F}" destId="{9ADA4013-7055-4B5C-88D3-526500446307}" srcOrd="3" destOrd="0" parTransId="{0DD1CA3B-A8BD-4861-B489-68F678CA8D43}" sibTransId="{348B2C8A-49A9-4552-B0D5-1EC4F92685DA}"/>
    <dgm:cxn modelId="{F534A8A5-92C7-4AEF-9457-A34B13780BE3}" type="presOf" srcId="{FC9713D2-4FBF-4095-B385-A718E7D1792F}" destId="{4A5A900F-1C61-4A58-8217-66E73018318C}" srcOrd="0" destOrd="0" presId="urn:microsoft.com/office/officeart/2005/8/layout/vList2"/>
    <dgm:cxn modelId="{015188E5-2B7B-4BCE-8E5D-C51AF89116D5}" type="presOf" srcId="{5D3AE2E7-6D20-42A7-BA2D-C502B28F5719}" destId="{B928BE6B-83A0-447B-A233-F5FD18720D26}" srcOrd="0" destOrd="0" presId="urn:microsoft.com/office/officeart/2005/8/layout/vList2"/>
    <dgm:cxn modelId="{7FC0E049-16CB-4E96-B03B-632C50EBBF71}" type="presOf" srcId="{9F91FDA2-B956-4677-A15A-AB3280298A54}" destId="{512E891C-E639-45EB-9393-C6F23A26B79D}" srcOrd="0" destOrd="0" presId="urn:microsoft.com/office/officeart/2005/8/layout/vList2"/>
    <dgm:cxn modelId="{76FB7F2E-D0BC-497D-8773-94495FFB71EE}" srcId="{FC9713D2-4FBF-4095-B385-A718E7D1792F}" destId="{700459C7-E97A-4B2C-8548-AABE9E90E61E}" srcOrd="4" destOrd="0" parTransId="{D1AA31E5-5F53-45CE-AA96-B8437945349B}" sibTransId="{D33D81A6-3DAF-4A58-8353-FEF20023388A}"/>
    <dgm:cxn modelId="{98C153D2-ED85-49C3-A0FF-B32F5391CA77}" srcId="{FC9713D2-4FBF-4095-B385-A718E7D1792F}" destId="{065CEE62-5D2B-47BC-B216-7D4030AE9C63}" srcOrd="1" destOrd="0" parTransId="{1408112D-B45E-4636-85B8-4D92C05F485E}" sibTransId="{BA0BB512-D8B8-4CC0-9E25-B88DF7C7299D}"/>
    <dgm:cxn modelId="{78D8893B-D54A-4B6B-90A9-0F2F5ADBA267}" srcId="{FC9713D2-4FBF-4095-B385-A718E7D1792F}" destId="{56F53744-E01F-4A47-86B9-C6B323015D80}" srcOrd="5" destOrd="0" parTransId="{91974CD6-4AAD-49DD-9181-9319BC440A29}" sibTransId="{97252B43-9293-4EAB-AC3C-5534544431F2}"/>
    <dgm:cxn modelId="{AC9F26A2-7A9B-4F17-A7A0-FFE5C3F21C3A}" srcId="{FC9713D2-4FBF-4095-B385-A718E7D1792F}" destId="{5D3AE2E7-6D20-42A7-BA2D-C502B28F5719}" srcOrd="2" destOrd="0" parTransId="{AB3B6619-CE16-4C34-BEEF-CB7A98E42744}" sibTransId="{9300B1EE-62EA-485A-BBAE-F066851A1349}"/>
    <dgm:cxn modelId="{CDFB5CD3-B565-4C3C-9D69-E47F3601E96E}" type="presOf" srcId="{700459C7-E97A-4B2C-8548-AABE9E90E61E}" destId="{9F89997E-6805-478A-95A5-3F0BEE9569A4}" srcOrd="0" destOrd="0" presId="urn:microsoft.com/office/officeart/2005/8/layout/vList2"/>
    <dgm:cxn modelId="{CE593FB0-9074-40AD-A57E-7E453E468C0F}" type="presParOf" srcId="{4A5A900F-1C61-4A58-8217-66E73018318C}" destId="{512E891C-E639-45EB-9393-C6F23A26B79D}" srcOrd="0" destOrd="0" presId="urn:microsoft.com/office/officeart/2005/8/layout/vList2"/>
    <dgm:cxn modelId="{2E724F85-48C8-4248-96C7-C316908BF917}" type="presParOf" srcId="{4A5A900F-1C61-4A58-8217-66E73018318C}" destId="{DA06FC18-239E-402C-800A-84F841F3528B}" srcOrd="1" destOrd="0" presId="urn:microsoft.com/office/officeart/2005/8/layout/vList2"/>
    <dgm:cxn modelId="{6A6F1E9A-B896-44CD-8250-CAEA51868D8F}" type="presParOf" srcId="{4A5A900F-1C61-4A58-8217-66E73018318C}" destId="{4EBA6CFF-78FF-4FCB-858D-0ABB70EE4E2F}" srcOrd="2" destOrd="0" presId="urn:microsoft.com/office/officeart/2005/8/layout/vList2"/>
    <dgm:cxn modelId="{BB7E79C2-BE3B-4E56-BF7B-7E9265A1CD69}" type="presParOf" srcId="{4A5A900F-1C61-4A58-8217-66E73018318C}" destId="{09BA87E1-D367-49FC-8113-B77D42F40CFD}" srcOrd="3" destOrd="0" presId="urn:microsoft.com/office/officeart/2005/8/layout/vList2"/>
    <dgm:cxn modelId="{E542E874-951C-47D5-AEB0-02856B7FC940}" type="presParOf" srcId="{4A5A900F-1C61-4A58-8217-66E73018318C}" destId="{B928BE6B-83A0-447B-A233-F5FD18720D26}" srcOrd="4" destOrd="0" presId="urn:microsoft.com/office/officeart/2005/8/layout/vList2"/>
    <dgm:cxn modelId="{AE4AF740-1EF1-4F65-BB6B-D00EBE273180}" type="presParOf" srcId="{4A5A900F-1C61-4A58-8217-66E73018318C}" destId="{A53C914F-63DB-4480-B61B-A7FCB3EF0EC6}" srcOrd="5" destOrd="0" presId="urn:microsoft.com/office/officeart/2005/8/layout/vList2"/>
    <dgm:cxn modelId="{D8C578D4-2EFB-480F-92C2-380DEB1F6503}" type="presParOf" srcId="{4A5A900F-1C61-4A58-8217-66E73018318C}" destId="{4B73DF61-C4B8-4449-A2A5-47EBF91C5E14}" srcOrd="6" destOrd="0" presId="urn:microsoft.com/office/officeart/2005/8/layout/vList2"/>
    <dgm:cxn modelId="{8087BB41-5AF9-4A83-BFDA-19C0DE1BB91B}" type="presParOf" srcId="{4A5A900F-1C61-4A58-8217-66E73018318C}" destId="{5E7F1D16-DAB6-453B-B9F4-6A1F3C607271}" srcOrd="7" destOrd="0" presId="urn:microsoft.com/office/officeart/2005/8/layout/vList2"/>
    <dgm:cxn modelId="{F8F43175-4445-40DA-A829-9D9B58C60ABE}" type="presParOf" srcId="{4A5A900F-1C61-4A58-8217-66E73018318C}" destId="{9F89997E-6805-478A-95A5-3F0BEE9569A4}" srcOrd="8" destOrd="0" presId="urn:microsoft.com/office/officeart/2005/8/layout/vList2"/>
    <dgm:cxn modelId="{37B0D4EF-4271-479B-A3B9-0EAE088761A3}" type="presParOf" srcId="{4A5A900F-1C61-4A58-8217-66E73018318C}" destId="{0C55432D-B2B5-4C40-81CF-A49E87423D18}" srcOrd="9" destOrd="0" presId="urn:microsoft.com/office/officeart/2005/8/layout/vList2"/>
    <dgm:cxn modelId="{C9E7ED6C-D2C1-451E-9F50-D46774B59A7B}" type="presParOf" srcId="{4A5A900F-1C61-4A58-8217-66E73018318C}" destId="{DD82F09D-08BB-43D7-9518-053760B4494C}" srcOrd="10"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086836-5839-47C3-A4B1-DD967D6F98C3}" type="doc">
      <dgm:prSet loTypeId="urn:microsoft.com/office/officeart/2005/8/layout/hProcess9" loCatId="process" qsTypeId="urn:microsoft.com/office/officeart/2005/8/quickstyle/3d2"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CDC48371-223E-4EFF-A856-72A592FEE20F}">
      <dgm:prSet custT="1"/>
      <dgm:spPr>
        <a:solidFill>
          <a:schemeClr val="bg1"/>
        </a:solidFill>
        <a:ln w="28575">
          <a:solidFill>
            <a:srgbClr val="00B0F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en-US" sz="5400" smtClean="0">
              <a:solidFill>
                <a:srgbClr val="0000CC"/>
              </a:solidFill>
              <a:latin typeface="NikoshBAN" panose="02000000000000000000" pitchFamily="2" charset="0"/>
              <a:cs typeface="NikoshBAN" panose="02000000000000000000" pitchFamily="2" charset="0"/>
            </a:rPr>
            <a:t>এসো আমরা কিছু ছবি দেখি</a:t>
          </a:r>
          <a:endParaRPr lang="en-US" sz="5400">
            <a:solidFill>
              <a:srgbClr val="0000CC"/>
            </a:solidFill>
            <a:latin typeface="NikoshBAN" panose="02000000000000000000" pitchFamily="2" charset="0"/>
            <a:cs typeface="NikoshBAN" panose="02000000000000000000" pitchFamily="2" charset="0"/>
          </a:endParaRPr>
        </a:p>
      </dgm:t>
    </dgm:pt>
    <dgm:pt modelId="{9D0E0244-586D-49AC-8A74-E2A7BFD7C624}" type="parTrans" cxnId="{B060AB61-7DAF-42D0-87FF-73E41711548C}">
      <dgm:prSet/>
      <dgm:spPr/>
      <dgm:t>
        <a:bodyPr/>
        <a:lstStyle/>
        <a:p>
          <a:endParaRPr lang="en-US"/>
        </a:p>
      </dgm:t>
    </dgm:pt>
    <dgm:pt modelId="{4E2BCFA5-9EFE-4729-B03F-B83CDA71F6ED}" type="sibTrans" cxnId="{B060AB61-7DAF-42D0-87FF-73E41711548C}">
      <dgm:prSet/>
      <dgm:spPr/>
      <dgm:t>
        <a:bodyPr/>
        <a:lstStyle/>
        <a:p>
          <a:endParaRPr lang="en-US"/>
        </a:p>
      </dgm:t>
    </dgm:pt>
    <dgm:pt modelId="{79F4CCE3-D262-4A7F-B278-185899905818}" type="pres">
      <dgm:prSet presAssocID="{D0086836-5839-47C3-A4B1-DD967D6F98C3}" presName="CompostProcess" presStyleCnt="0">
        <dgm:presLayoutVars>
          <dgm:dir/>
          <dgm:resizeHandles val="exact"/>
        </dgm:presLayoutVars>
      </dgm:prSet>
      <dgm:spPr/>
      <dgm:t>
        <a:bodyPr/>
        <a:lstStyle/>
        <a:p>
          <a:endParaRPr lang="en-US"/>
        </a:p>
      </dgm:t>
    </dgm:pt>
    <dgm:pt modelId="{B358F19D-B82A-4102-A476-521BB5DAB248}" type="pres">
      <dgm:prSet presAssocID="{D0086836-5839-47C3-A4B1-DD967D6F98C3}" presName="arrow" presStyleLbl="bgShp" presStyleIdx="0" presStyleCnt="1"/>
      <dgm:spPr>
        <a:solidFill>
          <a:srgbClr val="FF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pt>
    <dgm:pt modelId="{2764C4F0-8116-4438-9F1D-CDF9BB8D628D}" type="pres">
      <dgm:prSet presAssocID="{D0086836-5839-47C3-A4B1-DD967D6F98C3}"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B0D32A96-A9EE-4140-B4AF-4EC5E3E3AEC1}" type="pres">
      <dgm:prSet presAssocID="{CDC48371-223E-4EFF-A856-72A592FEE20F}" presName="textNode" presStyleLbl="node1" presStyleIdx="0" presStyleCnt="1" custScaleY="250000">
        <dgm:presLayoutVars>
          <dgm:bulletEnabled val="1"/>
        </dgm:presLayoutVars>
      </dgm:prSet>
      <dgm:spPr/>
      <dgm:t>
        <a:bodyPr/>
        <a:lstStyle/>
        <a:p>
          <a:endParaRPr lang="en-US"/>
        </a:p>
      </dgm:t>
    </dgm:pt>
  </dgm:ptLst>
  <dgm:cxnLst>
    <dgm:cxn modelId="{B060AB61-7DAF-42D0-87FF-73E41711548C}" srcId="{D0086836-5839-47C3-A4B1-DD967D6F98C3}" destId="{CDC48371-223E-4EFF-A856-72A592FEE20F}" srcOrd="0" destOrd="0" parTransId="{9D0E0244-586D-49AC-8A74-E2A7BFD7C624}" sibTransId="{4E2BCFA5-9EFE-4729-B03F-B83CDA71F6ED}"/>
    <dgm:cxn modelId="{01BB83FB-FE19-4CB3-995C-ED378AF7A4C1}" type="presOf" srcId="{CDC48371-223E-4EFF-A856-72A592FEE20F}" destId="{B0D32A96-A9EE-4140-B4AF-4EC5E3E3AEC1}" srcOrd="0" destOrd="0" presId="urn:microsoft.com/office/officeart/2005/8/layout/hProcess9"/>
    <dgm:cxn modelId="{C1638CBC-C67B-4839-AD52-50792895DE22}" type="presOf" srcId="{D0086836-5839-47C3-A4B1-DD967D6F98C3}" destId="{79F4CCE3-D262-4A7F-B278-185899905818}" srcOrd="0" destOrd="0" presId="urn:microsoft.com/office/officeart/2005/8/layout/hProcess9"/>
    <dgm:cxn modelId="{3C2F8101-BB33-48ED-AFBD-92AF324E652A}" type="presParOf" srcId="{79F4CCE3-D262-4A7F-B278-185899905818}" destId="{B358F19D-B82A-4102-A476-521BB5DAB248}" srcOrd="0" destOrd="0" presId="urn:microsoft.com/office/officeart/2005/8/layout/hProcess9"/>
    <dgm:cxn modelId="{3EC780BD-8D68-4C6A-8281-A128582B1565}" type="presParOf" srcId="{79F4CCE3-D262-4A7F-B278-185899905818}" destId="{2764C4F0-8116-4438-9F1D-CDF9BB8D628D}" srcOrd="1" destOrd="0" presId="urn:microsoft.com/office/officeart/2005/8/layout/hProcess9"/>
    <dgm:cxn modelId="{82111B81-E1C7-45DC-8016-43983506B990}" type="presParOf" srcId="{2764C4F0-8116-4438-9F1D-CDF9BB8D628D}" destId="{B0D32A96-A9EE-4140-B4AF-4EC5E3E3AEC1}"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BDF6E2-2F51-4917-99AE-D2123491A7BB}" type="doc">
      <dgm:prSet loTypeId="urn:microsoft.com/office/officeart/2005/8/layout/hProcess9" loCatId="process" qsTypeId="urn:microsoft.com/office/officeart/2005/8/quickstyle/3d1"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63D13186-A0B0-4655-94CF-70F6EEDD814B}">
      <dgm:prSet custT="1"/>
      <dgm:spPr>
        <a:solidFill>
          <a:schemeClr val="bg1"/>
        </a:solidFill>
        <a:ln w="28575">
          <a:solidFill>
            <a:srgbClr val="00B0F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bn-BD" sz="6600" b="1" i="0"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১৯৫৪ সালের নির্বাচনে যুক্তফ্রন্টের নির্বাচন</a:t>
          </a:r>
          <a:endParaRPr lang="en-US"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endParaRPr>
        </a:p>
      </dgm:t>
    </dgm:pt>
    <dgm:pt modelId="{3D826BCD-8238-441C-93A8-E707F0FD33D6}" type="parTrans" cxnId="{52E5B0CD-02A3-42D9-9479-407759ABE5AA}">
      <dgm:prSet/>
      <dgm:spPr/>
      <dgm:t>
        <a:bodyPr/>
        <a:lstStyle/>
        <a:p>
          <a:endParaRPr lang="en-US"/>
        </a:p>
      </dgm:t>
    </dgm:pt>
    <dgm:pt modelId="{208CACCA-0DB6-41DE-ACB8-16CDB854040D}" type="sibTrans" cxnId="{52E5B0CD-02A3-42D9-9479-407759ABE5AA}">
      <dgm:prSet/>
      <dgm:spPr/>
      <dgm:t>
        <a:bodyPr/>
        <a:lstStyle/>
        <a:p>
          <a:endParaRPr lang="en-US"/>
        </a:p>
      </dgm:t>
    </dgm:pt>
    <dgm:pt modelId="{93B6D2B9-19AC-47C9-BFC1-46ADDF8A3771}" type="pres">
      <dgm:prSet presAssocID="{0EBDF6E2-2F51-4917-99AE-D2123491A7BB}" presName="CompostProcess" presStyleCnt="0">
        <dgm:presLayoutVars>
          <dgm:dir/>
          <dgm:resizeHandles val="exact"/>
        </dgm:presLayoutVars>
      </dgm:prSet>
      <dgm:spPr/>
      <dgm:t>
        <a:bodyPr/>
        <a:lstStyle/>
        <a:p>
          <a:endParaRPr lang="en-US"/>
        </a:p>
      </dgm:t>
    </dgm:pt>
    <dgm:pt modelId="{75B8C924-3DE4-4973-8006-CD65F4AB3925}" type="pres">
      <dgm:prSet presAssocID="{0EBDF6E2-2F51-4917-99AE-D2123491A7BB}" presName="arrow" presStyleLbl="bgShp" presStyleIdx="0" presStyleCnt="1" custScaleX="112308"/>
      <dgm:spPr>
        <a:solidFill>
          <a:srgbClr val="FF66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a:sp3d>
      </dgm:spPr>
    </dgm:pt>
    <dgm:pt modelId="{48EB2472-0830-4721-A088-44CD5C3DF21A}" type="pres">
      <dgm:prSet presAssocID="{0EBDF6E2-2F51-4917-99AE-D2123491A7BB}"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43D05E63-7A4D-4B23-80B7-C51377C02EF9}" type="pres">
      <dgm:prSet presAssocID="{63D13186-A0B0-4655-94CF-70F6EEDD814B}" presName="textNode" presStyleLbl="node1" presStyleIdx="0" presStyleCnt="1" custScaleX="107507" custScaleY="238335">
        <dgm:presLayoutVars>
          <dgm:bulletEnabled val="1"/>
        </dgm:presLayoutVars>
      </dgm:prSet>
      <dgm:spPr/>
      <dgm:t>
        <a:bodyPr/>
        <a:lstStyle/>
        <a:p>
          <a:endParaRPr lang="en-US"/>
        </a:p>
      </dgm:t>
    </dgm:pt>
  </dgm:ptLst>
  <dgm:cxnLst>
    <dgm:cxn modelId="{52E5B0CD-02A3-42D9-9479-407759ABE5AA}" srcId="{0EBDF6E2-2F51-4917-99AE-D2123491A7BB}" destId="{63D13186-A0B0-4655-94CF-70F6EEDD814B}" srcOrd="0" destOrd="0" parTransId="{3D826BCD-8238-441C-93A8-E707F0FD33D6}" sibTransId="{208CACCA-0DB6-41DE-ACB8-16CDB854040D}"/>
    <dgm:cxn modelId="{C875057B-3F0C-45FE-AD2B-40DB17B08242}" type="presOf" srcId="{0EBDF6E2-2F51-4917-99AE-D2123491A7BB}" destId="{93B6D2B9-19AC-47C9-BFC1-46ADDF8A3771}" srcOrd="0" destOrd="0" presId="urn:microsoft.com/office/officeart/2005/8/layout/hProcess9"/>
    <dgm:cxn modelId="{D61D5F26-9266-4FDA-B0BF-4A04B9601AE2}" type="presOf" srcId="{63D13186-A0B0-4655-94CF-70F6EEDD814B}" destId="{43D05E63-7A4D-4B23-80B7-C51377C02EF9}" srcOrd="0" destOrd="0" presId="urn:microsoft.com/office/officeart/2005/8/layout/hProcess9"/>
    <dgm:cxn modelId="{BA81B883-52CD-4414-8EBE-B5F7C176A947}" type="presParOf" srcId="{93B6D2B9-19AC-47C9-BFC1-46ADDF8A3771}" destId="{75B8C924-3DE4-4973-8006-CD65F4AB3925}" srcOrd="0" destOrd="0" presId="urn:microsoft.com/office/officeart/2005/8/layout/hProcess9"/>
    <dgm:cxn modelId="{218DBCCF-77EA-40D1-9D9C-E6D05E5F09EF}" type="presParOf" srcId="{93B6D2B9-19AC-47C9-BFC1-46ADDF8A3771}" destId="{48EB2472-0830-4721-A088-44CD5C3DF21A}" srcOrd="1" destOrd="0" presId="urn:microsoft.com/office/officeart/2005/8/layout/hProcess9"/>
    <dgm:cxn modelId="{04F242C9-3564-4821-BAC9-E667A27BCAE0}" type="presParOf" srcId="{48EB2472-0830-4721-A088-44CD5C3DF21A}" destId="{43D05E63-7A4D-4B23-80B7-C51377C02EF9}"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B9E42F-7FAF-456D-8F43-CAE2C39D9D7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AAC60E86-9B27-406D-B17E-5FFC8B6909C2}">
      <dgm:prSet/>
      <dgm:spPr>
        <a:scene3d>
          <a:camera prst="orthographicFront"/>
          <a:lightRig rig="threePt" dir="t"/>
        </a:scene3d>
        <a:sp3d>
          <a:bevelT w="165100" prst="coolSlant"/>
        </a:sp3d>
      </dgm:spPr>
      <dgm:t>
        <a:bodyPr/>
        <a:lstStyle/>
        <a:p>
          <a:pPr rtl="0"/>
          <a:r>
            <a:rPr lang="bn-BD" b="0" i="0" smtClean="0">
              <a:solidFill>
                <a:srgbClr val="9900CC"/>
              </a:solidFill>
            </a:rPr>
            <a:t>যুক্তফ্রন্ট কি </a:t>
          </a:r>
          <a:r>
            <a:rPr lang="en-US" b="0" i="0" smtClean="0">
              <a:solidFill>
                <a:srgbClr val="9900CC"/>
              </a:solidFill>
            </a:rPr>
            <a:t>সে সম্পর্কে ধারণা লাভ করবে</a:t>
          </a:r>
          <a:r>
            <a:rPr lang="bn-BD" b="0" i="0" smtClean="0">
              <a:solidFill>
                <a:srgbClr val="9900CC"/>
              </a:solidFill>
            </a:rPr>
            <a:t>।</a:t>
          </a:r>
          <a:endParaRPr lang="en-US">
            <a:solidFill>
              <a:srgbClr val="9900CC"/>
            </a:solidFill>
          </a:endParaRPr>
        </a:p>
      </dgm:t>
    </dgm:pt>
    <dgm:pt modelId="{B128DBE6-381D-48A0-A90D-799FD79E6A03}" type="parTrans" cxnId="{D185F7AA-5508-47D4-A81B-AABED167661C}">
      <dgm:prSet/>
      <dgm:spPr/>
      <dgm:t>
        <a:bodyPr/>
        <a:lstStyle/>
        <a:p>
          <a:endParaRPr lang="en-US"/>
        </a:p>
      </dgm:t>
    </dgm:pt>
    <dgm:pt modelId="{4F75F1C3-78F5-4855-B4DA-8B37BC583CB1}" type="sibTrans" cxnId="{D185F7AA-5508-47D4-A81B-AABED167661C}">
      <dgm:prSet/>
      <dgm:spPr/>
      <dgm:t>
        <a:bodyPr/>
        <a:lstStyle/>
        <a:p>
          <a:endParaRPr lang="en-US"/>
        </a:p>
      </dgm:t>
    </dgm:pt>
    <dgm:pt modelId="{DE2207DA-F076-4F2A-9EBF-89F01532E9F8}">
      <dgm:prSet/>
      <dgm:spPr>
        <a:scene3d>
          <a:camera prst="orthographicFront"/>
          <a:lightRig rig="threePt" dir="t"/>
        </a:scene3d>
        <a:sp3d>
          <a:bevelT w="165100" prst="coolSlant"/>
        </a:sp3d>
      </dgm:spPr>
      <dgm:t>
        <a:bodyPr/>
        <a:lstStyle/>
        <a:p>
          <a:pPr rtl="0"/>
          <a:r>
            <a:rPr lang="bn-BD" b="0" i="0" smtClean="0">
              <a:solidFill>
                <a:srgbClr val="0000CC"/>
              </a:solidFill>
            </a:rPr>
            <a:t>১৯৫৪ সালের নির্বাচন কি তা ব্যাখ্যা করতে পারবে।</a:t>
          </a:r>
          <a:endParaRPr lang="en-US">
            <a:solidFill>
              <a:srgbClr val="0000CC"/>
            </a:solidFill>
          </a:endParaRPr>
        </a:p>
      </dgm:t>
    </dgm:pt>
    <dgm:pt modelId="{E99D3957-DE67-4F88-A6D1-944ED73D42CD}" type="parTrans" cxnId="{F9C97C95-B7A3-4558-80C4-9855E5F8F7EB}">
      <dgm:prSet/>
      <dgm:spPr/>
      <dgm:t>
        <a:bodyPr/>
        <a:lstStyle/>
        <a:p>
          <a:endParaRPr lang="en-US"/>
        </a:p>
      </dgm:t>
    </dgm:pt>
    <dgm:pt modelId="{E00106B7-1153-4E99-8261-722019D8EB36}" type="sibTrans" cxnId="{F9C97C95-B7A3-4558-80C4-9855E5F8F7EB}">
      <dgm:prSet/>
      <dgm:spPr/>
      <dgm:t>
        <a:bodyPr/>
        <a:lstStyle/>
        <a:p>
          <a:endParaRPr lang="en-US"/>
        </a:p>
      </dgm:t>
    </dgm:pt>
    <dgm:pt modelId="{AFE996A6-8439-49EE-9BAF-30D57916A54F}">
      <dgm:prSet/>
      <dgm:spPr>
        <a:scene3d>
          <a:camera prst="orthographicFront"/>
          <a:lightRig rig="threePt" dir="t"/>
        </a:scene3d>
        <a:sp3d>
          <a:bevelT w="165100" prst="coolSlant"/>
        </a:sp3d>
      </dgm:spPr>
      <dgm:t>
        <a:bodyPr/>
        <a:lstStyle/>
        <a:p>
          <a:pPr rtl="0"/>
          <a:r>
            <a:rPr lang="bn-BD" b="0" i="0" smtClean="0">
              <a:solidFill>
                <a:srgbClr val="9B1411"/>
              </a:solidFill>
            </a:rPr>
            <a:t>১৯৫৪ সালের নির্বাচনের ফলাফল বর্ণনা করতে পারবে।</a:t>
          </a:r>
          <a:endParaRPr lang="en-US">
            <a:solidFill>
              <a:srgbClr val="9B1411"/>
            </a:solidFill>
          </a:endParaRPr>
        </a:p>
      </dgm:t>
    </dgm:pt>
    <dgm:pt modelId="{94295301-94E5-4453-BE5A-4A52650ECF1D}" type="parTrans" cxnId="{1753B72C-F02E-4899-8A8E-E72DF81D7F4F}">
      <dgm:prSet/>
      <dgm:spPr/>
      <dgm:t>
        <a:bodyPr/>
        <a:lstStyle/>
        <a:p>
          <a:endParaRPr lang="en-US"/>
        </a:p>
      </dgm:t>
    </dgm:pt>
    <dgm:pt modelId="{6DD3D0F1-4C16-41AA-855D-0F2496E428C5}" type="sibTrans" cxnId="{1753B72C-F02E-4899-8A8E-E72DF81D7F4F}">
      <dgm:prSet/>
      <dgm:spPr/>
      <dgm:t>
        <a:bodyPr/>
        <a:lstStyle/>
        <a:p>
          <a:endParaRPr lang="en-US"/>
        </a:p>
      </dgm:t>
    </dgm:pt>
    <dgm:pt modelId="{65877BEE-8290-40E1-8EF6-18B46EBFF738}">
      <dgm:prSet/>
      <dgm:spPr>
        <a:scene3d>
          <a:camera prst="orthographicFront"/>
          <a:lightRig rig="threePt" dir="t"/>
        </a:scene3d>
        <a:sp3d>
          <a:bevelT w="165100" prst="coolSlant"/>
        </a:sp3d>
      </dgm:spPr>
      <dgm:t>
        <a:bodyPr/>
        <a:lstStyle/>
        <a:p>
          <a:pPr rtl="0"/>
          <a:r>
            <a:rPr lang="en-US" b="0" i="0" smtClean="0">
              <a:solidFill>
                <a:srgbClr val="00B050"/>
              </a:solidFill>
            </a:rPr>
            <a:t>১৯৫৪ সালের</a:t>
          </a:r>
          <a:r>
            <a:rPr lang="bn-BD" b="0" i="0" smtClean="0">
              <a:solidFill>
                <a:srgbClr val="00B050"/>
              </a:solidFill>
            </a:rPr>
            <a:t> নির্বাচনের তাৎপর্য বিশ্লেষন করতে পারবে।</a:t>
          </a:r>
          <a:endParaRPr lang="en-US">
            <a:solidFill>
              <a:srgbClr val="00B050"/>
            </a:solidFill>
          </a:endParaRPr>
        </a:p>
      </dgm:t>
    </dgm:pt>
    <dgm:pt modelId="{E519ED8E-87C9-4035-849E-B07627AD0D09}" type="parTrans" cxnId="{432634B1-50DB-4AD2-802C-56B2B5B080BF}">
      <dgm:prSet/>
      <dgm:spPr/>
      <dgm:t>
        <a:bodyPr/>
        <a:lstStyle/>
        <a:p>
          <a:endParaRPr lang="en-US"/>
        </a:p>
      </dgm:t>
    </dgm:pt>
    <dgm:pt modelId="{6F92AF0D-FB37-4594-A612-CEC16FB423F3}" type="sibTrans" cxnId="{432634B1-50DB-4AD2-802C-56B2B5B080BF}">
      <dgm:prSet/>
      <dgm:spPr/>
      <dgm:t>
        <a:bodyPr/>
        <a:lstStyle/>
        <a:p>
          <a:endParaRPr lang="en-US"/>
        </a:p>
      </dgm:t>
    </dgm:pt>
    <dgm:pt modelId="{97C2E45F-4BEF-4B90-B771-8B783D1B6345}" type="pres">
      <dgm:prSet presAssocID="{E5B9E42F-7FAF-456D-8F43-CAE2C39D9D7B}" presName="linear" presStyleCnt="0">
        <dgm:presLayoutVars>
          <dgm:animLvl val="lvl"/>
          <dgm:resizeHandles val="exact"/>
        </dgm:presLayoutVars>
      </dgm:prSet>
      <dgm:spPr/>
      <dgm:t>
        <a:bodyPr/>
        <a:lstStyle/>
        <a:p>
          <a:endParaRPr lang="en-US"/>
        </a:p>
      </dgm:t>
    </dgm:pt>
    <dgm:pt modelId="{B57FC0C7-189A-4D54-8FCD-51495FD85B1C}" type="pres">
      <dgm:prSet presAssocID="{AAC60E86-9B27-406D-B17E-5FFC8B6909C2}" presName="parentText" presStyleLbl="node1" presStyleIdx="0" presStyleCnt="4">
        <dgm:presLayoutVars>
          <dgm:chMax val="0"/>
          <dgm:bulletEnabled val="1"/>
        </dgm:presLayoutVars>
      </dgm:prSet>
      <dgm:spPr/>
      <dgm:t>
        <a:bodyPr/>
        <a:lstStyle/>
        <a:p>
          <a:endParaRPr lang="en-US"/>
        </a:p>
      </dgm:t>
    </dgm:pt>
    <dgm:pt modelId="{C547D010-03C3-4DE1-A723-2A4E708743F6}" type="pres">
      <dgm:prSet presAssocID="{4F75F1C3-78F5-4855-B4DA-8B37BC583CB1}" presName="spacer" presStyleCnt="0"/>
      <dgm:spPr>
        <a:scene3d>
          <a:camera prst="orthographicFront"/>
          <a:lightRig rig="threePt" dir="t"/>
        </a:scene3d>
        <a:sp3d>
          <a:bevelT w="165100" prst="coolSlant"/>
        </a:sp3d>
      </dgm:spPr>
    </dgm:pt>
    <dgm:pt modelId="{0D56F865-19E3-4459-B4D6-8AB2EC3A2386}" type="pres">
      <dgm:prSet presAssocID="{DE2207DA-F076-4F2A-9EBF-89F01532E9F8}" presName="parentText" presStyleLbl="node1" presStyleIdx="1" presStyleCnt="4">
        <dgm:presLayoutVars>
          <dgm:chMax val="0"/>
          <dgm:bulletEnabled val="1"/>
        </dgm:presLayoutVars>
      </dgm:prSet>
      <dgm:spPr/>
      <dgm:t>
        <a:bodyPr/>
        <a:lstStyle/>
        <a:p>
          <a:endParaRPr lang="en-US"/>
        </a:p>
      </dgm:t>
    </dgm:pt>
    <dgm:pt modelId="{04F96528-1E9F-4BF0-A1BE-E92F5BF5AA11}" type="pres">
      <dgm:prSet presAssocID="{E00106B7-1153-4E99-8261-722019D8EB36}" presName="spacer" presStyleCnt="0"/>
      <dgm:spPr>
        <a:scene3d>
          <a:camera prst="orthographicFront"/>
          <a:lightRig rig="threePt" dir="t"/>
        </a:scene3d>
        <a:sp3d>
          <a:bevelT w="165100" prst="coolSlant"/>
        </a:sp3d>
      </dgm:spPr>
    </dgm:pt>
    <dgm:pt modelId="{74C1AFD6-EA97-42C7-8C09-3FF34D01E709}" type="pres">
      <dgm:prSet presAssocID="{AFE996A6-8439-49EE-9BAF-30D57916A54F}" presName="parentText" presStyleLbl="node1" presStyleIdx="2" presStyleCnt="4">
        <dgm:presLayoutVars>
          <dgm:chMax val="0"/>
          <dgm:bulletEnabled val="1"/>
        </dgm:presLayoutVars>
      </dgm:prSet>
      <dgm:spPr/>
      <dgm:t>
        <a:bodyPr/>
        <a:lstStyle/>
        <a:p>
          <a:endParaRPr lang="en-US"/>
        </a:p>
      </dgm:t>
    </dgm:pt>
    <dgm:pt modelId="{9ACE4EAD-F6E9-4635-BE69-FE5FBFD39580}" type="pres">
      <dgm:prSet presAssocID="{6DD3D0F1-4C16-41AA-855D-0F2496E428C5}" presName="spacer" presStyleCnt="0"/>
      <dgm:spPr>
        <a:scene3d>
          <a:camera prst="orthographicFront"/>
          <a:lightRig rig="threePt" dir="t"/>
        </a:scene3d>
        <a:sp3d>
          <a:bevelT w="165100" prst="coolSlant"/>
        </a:sp3d>
      </dgm:spPr>
    </dgm:pt>
    <dgm:pt modelId="{E7E67CEA-B4C5-409E-8E2C-29D6ABD586EF}" type="pres">
      <dgm:prSet presAssocID="{65877BEE-8290-40E1-8EF6-18B46EBFF738}" presName="parentText" presStyleLbl="node1" presStyleIdx="3" presStyleCnt="4">
        <dgm:presLayoutVars>
          <dgm:chMax val="0"/>
          <dgm:bulletEnabled val="1"/>
        </dgm:presLayoutVars>
      </dgm:prSet>
      <dgm:spPr/>
      <dgm:t>
        <a:bodyPr/>
        <a:lstStyle/>
        <a:p>
          <a:endParaRPr lang="en-US"/>
        </a:p>
      </dgm:t>
    </dgm:pt>
  </dgm:ptLst>
  <dgm:cxnLst>
    <dgm:cxn modelId="{D185F7AA-5508-47D4-A81B-AABED167661C}" srcId="{E5B9E42F-7FAF-456D-8F43-CAE2C39D9D7B}" destId="{AAC60E86-9B27-406D-B17E-5FFC8B6909C2}" srcOrd="0" destOrd="0" parTransId="{B128DBE6-381D-48A0-A90D-799FD79E6A03}" sibTransId="{4F75F1C3-78F5-4855-B4DA-8B37BC583CB1}"/>
    <dgm:cxn modelId="{432634B1-50DB-4AD2-802C-56B2B5B080BF}" srcId="{E5B9E42F-7FAF-456D-8F43-CAE2C39D9D7B}" destId="{65877BEE-8290-40E1-8EF6-18B46EBFF738}" srcOrd="3" destOrd="0" parTransId="{E519ED8E-87C9-4035-849E-B07627AD0D09}" sibTransId="{6F92AF0D-FB37-4594-A612-CEC16FB423F3}"/>
    <dgm:cxn modelId="{95EDC699-FF08-4140-940E-D41D92696838}" type="presOf" srcId="{AAC60E86-9B27-406D-B17E-5FFC8B6909C2}" destId="{B57FC0C7-189A-4D54-8FCD-51495FD85B1C}" srcOrd="0" destOrd="0" presId="urn:microsoft.com/office/officeart/2005/8/layout/vList2"/>
    <dgm:cxn modelId="{C9BE85FD-B6A4-4B48-B1FC-648454AF6CF6}" type="presOf" srcId="{AFE996A6-8439-49EE-9BAF-30D57916A54F}" destId="{74C1AFD6-EA97-42C7-8C09-3FF34D01E709}" srcOrd="0" destOrd="0" presId="urn:microsoft.com/office/officeart/2005/8/layout/vList2"/>
    <dgm:cxn modelId="{1753B72C-F02E-4899-8A8E-E72DF81D7F4F}" srcId="{E5B9E42F-7FAF-456D-8F43-CAE2C39D9D7B}" destId="{AFE996A6-8439-49EE-9BAF-30D57916A54F}" srcOrd="2" destOrd="0" parTransId="{94295301-94E5-4453-BE5A-4A52650ECF1D}" sibTransId="{6DD3D0F1-4C16-41AA-855D-0F2496E428C5}"/>
    <dgm:cxn modelId="{1CFD8C79-2D97-4FEF-B38C-DDC8292EA9F2}" type="presOf" srcId="{DE2207DA-F076-4F2A-9EBF-89F01532E9F8}" destId="{0D56F865-19E3-4459-B4D6-8AB2EC3A2386}" srcOrd="0" destOrd="0" presId="urn:microsoft.com/office/officeart/2005/8/layout/vList2"/>
    <dgm:cxn modelId="{710EDDA6-24EA-4C1E-A0AF-35CA5BCED230}" type="presOf" srcId="{E5B9E42F-7FAF-456D-8F43-CAE2C39D9D7B}" destId="{97C2E45F-4BEF-4B90-B771-8B783D1B6345}" srcOrd="0" destOrd="0" presId="urn:microsoft.com/office/officeart/2005/8/layout/vList2"/>
    <dgm:cxn modelId="{F9C97C95-B7A3-4558-80C4-9855E5F8F7EB}" srcId="{E5B9E42F-7FAF-456D-8F43-CAE2C39D9D7B}" destId="{DE2207DA-F076-4F2A-9EBF-89F01532E9F8}" srcOrd="1" destOrd="0" parTransId="{E99D3957-DE67-4F88-A6D1-944ED73D42CD}" sibTransId="{E00106B7-1153-4E99-8261-722019D8EB36}"/>
    <dgm:cxn modelId="{64EAE634-1640-4C0C-BF37-4F9FE9511A68}" type="presOf" srcId="{65877BEE-8290-40E1-8EF6-18B46EBFF738}" destId="{E7E67CEA-B4C5-409E-8E2C-29D6ABD586EF}" srcOrd="0" destOrd="0" presId="urn:microsoft.com/office/officeart/2005/8/layout/vList2"/>
    <dgm:cxn modelId="{43B0E8E8-A069-47D0-A464-D78E0B41C635}" type="presParOf" srcId="{97C2E45F-4BEF-4B90-B771-8B783D1B6345}" destId="{B57FC0C7-189A-4D54-8FCD-51495FD85B1C}" srcOrd="0" destOrd="0" presId="urn:microsoft.com/office/officeart/2005/8/layout/vList2"/>
    <dgm:cxn modelId="{BB0CE806-70E0-4F16-A9CE-2A8158EF0CF5}" type="presParOf" srcId="{97C2E45F-4BEF-4B90-B771-8B783D1B6345}" destId="{C547D010-03C3-4DE1-A723-2A4E708743F6}" srcOrd="1" destOrd="0" presId="urn:microsoft.com/office/officeart/2005/8/layout/vList2"/>
    <dgm:cxn modelId="{12FF6EBA-895B-4BE5-8B2F-4378125F147F}" type="presParOf" srcId="{97C2E45F-4BEF-4B90-B771-8B783D1B6345}" destId="{0D56F865-19E3-4459-B4D6-8AB2EC3A2386}" srcOrd="2" destOrd="0" presId="urn:microsoft.com/office/officeart/2005/8/layout/vList2"/>
    <dgm:cxn modelId="{57D72035-3C67-4812-AF09-5D3EC34C670C}" type="presParOf" srcId="{97C2E45F-4BEF-4B90-B771-8B783D1B6345}" destId="{04F96528-1E9F-4BF0-A1BE-E92F5BF5AA11}" srcOrd="3" destOrd="0" presId="urn:microsoft.com/office/officeart/2005/8/layout/vList2"/>
    <dgm:cxn modelId="{C375D0FA-0AB8-495B-94F9-31A18EFA31AE}" type="presParOf" srcId="{97C2E45F-4BEF-4B90-B771-8B783D1B6345}" destId="{74C1AFD6-EA97-42C7-8C09-3FF34D01E709}" srcOrd="4" destOrd="0" presId="urn:microsoft.com/office/officeart/2005/8/layout/vList2"/>
    <dgm:cxn modelId="{B012FE94-C216-4DF0-81A2-3EBB76E9C86C}" type="presParOf" srcId="{97C2E45F-4BEF-4B90-B771-8B783D1B6345}" destId="{9ACE4EAD-F6E9-4635-BE69-FE5FBFD39580}" srcOrd="5" destOrd="0" presId="urn:microsoft.com/office/officeart/2005/8/layout/vList2"/>
    <dgm:cxn modelId="{81336879-E528-4492-A506-1FF26D0EFDD3}" type="presParOf" srcId="{97C2E45F-4BEF-4B90-B771-8B783D1B6345}" destId="{E7E67CEA-B4C5-409E-8E2C-29D6ABD586E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F462A9-BB9C-4171-BC67-3456002FFF71}" type="doc">
      <dgm:prSet loTypeId="urn:microsoft.com/office/officeart/2005/8/layout/hProcess9" loCatId="process" qsTypeId="urn:microsoft.com/office/officeart/2005/8/quickstyle/3d2"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AB5B4640-04C6-4A2B-9EDF-5D177A6648BC}">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bn-BD" b="0" i="0" smtClean="0">
              <a:solidFill>
                <a:schemeClr val="bg1"/>
              </a:solidFill>
            </a:rPr>
            <a:t>১৯৫৪ সালের যুক্তফ্রন্টের নির্বাচন ও ফলাফল।</a:t>
          </a:r>
          <a:endParaRPr lang="en-US">
            <a:solidFill>
              <a:schemeClr val="bg1"/>
            </a:solidFill>
          </a:endParaRPr>
        </a:p>
      </dgm:t>
    </dgm:pt>
    <dgm:pt modelId="{11DBB2DC-B10F-4B1A-9F5E-87348B2959EE}" type="parTrans" cxnId="{6B9D6211-8587-4981-98F5-0A5F9EF23191}">
      <dgm:prSet/>
      <dgm:spPr/>
      <dgm:t>
        <a:bodyPr/>
        <a:lstStyle/>
        <a:p>
          <a:endParaRPr lang="en-US">
            <a:solidFill>
              <a:schemeClr val="bg1"/>
            </a:solidFill>
          </a:endParaRPr>
        </a:p>
      </dgm:t>
    </dgm:pt>
    <dgm:pt modelId="{22835864-1913-488B-866E-67C68CAD19BD}" type="sibTrans" cxnId="{6B9D6211-8587-4981-98F5-0A5F9EF23191}">
      <dgm:prSet/>
      <dgm:spPr/>
      <dgm:t>
        <a:bodyPr/>
        <a:lstStyle/>
        <a:p>
          <a:endParaRPr lang="en-US">
            <a:solidFill>
              <a:schemeClr val="bg1"/>
            </a:solidFill>
          </a:endParaRPr>
        </a:p>
      </dgm:t>
    </dgm:pt>
    <dgm:pt modelId="{68A751FC-140B-49DA-951B-A0BA05058E15}" type="pres">
      <dgm:prSet presAssocID="{6BF462A9-BB9C-4171-BC67-3456002FFF71}" presName="CompostProcess" presStyleCnt="0">
        <dgm:presLayoutVars>
          <dgm:dir/>
          <dgm:resizeHandles val="exact"/>
        </dgm:presLayoutVars>
      </dgm:prSet>
      <dgm:spPr/>
      <dgm:t>
        <a:bodyPr/>
        <a:lstStyle/>
        <a:p>
          <a:endParaRPr lang="en-US"/>
        </a:p>
      </dgm:t>
    </dgm:pt>
    <dgm:pt modelId="{7C3673AA-F498-48F9-91FC-1EC79FE55041}" type="pres">
      <dgm:prSet presAssocID="{6BF462A9-BB9C-4171-BC67-3456002FFF71}" presName="arrow" presStyleLbl="bgShp" presStyleIdx="0" presStyleCnt="1" custScaleX="106878"/>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pt>
    <dgm:pt modelId="{CF1EF082-C10D-4836-A293-392CE457D4B2}" type="pres">
      <dgm:prSet presAssocID="{6BF462A9-BB9C-4171-BC67-3456002FFF71}"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F4AE5DB9-3972-45BC-8AB5-508876FD4BE5}" type="pres">
      <dgm:prSet presAssocID="{AB5B4640-04C6-4A2B-9EDF-5D177A6648BC}" presName="textNode" presStyleLbl="node1" presStyleIdx="0" presStyleCnt="1" custScaleY="235007">
        <dgm:presLayoutVars>
          <dgm:bulletEnabled val="1"/>
        </dgm:presLayoutVars>
      </dgm:prSet>
      <dgm:spPr/>
      <dgm:t>
        <a:bodyPr/>
        <a:lstStyle/>
        <a:p>
          <a:endParaRPr lang="en-US"/>
        </a:p>
      </dgm:t>
    </dgm:pt>
  </dgm:ptLst>
  <dgm:cxnLst>
    <dgm:cxn modelId="{18E3A2A3-8705-4C27-8FEA-CE4799C93644}" type="presOf" srcId="{6BF462A9-BB9C-4171-BC67-3456002FFF71}" destId="{68A751FC-140B-49DA-951B-A0BA05058E15}" srcOrd="0" destOrd="0" presId="urn:microsoft.com/office/officeart/2005/8/layout/hProcess9"/>
    <dgm:cxn modelId="{6B9D6211-8587-4981-98F5-0A5F9EF23191}" srcId="{6BF462A9-BB9C-4171-BC67-3456002FFF71}" destId="{AB5B4640-04C6-4A2B-9EDF-5D177A6648BC}" srcOrd="0" destOrd="0" parTransId="{11DBB2DC-B10F-4B1A-9F5E-87348B2959EE}" sibTransId="{22835864-1913-488B-866E-67C68CAD19BD}"/>
    <dgm:cxn modelId="{B9C3EDAF-7171-4374-9126-BD9E7E9583FC}" type="presOf" srcId="{AB5B4640-04C6-4A2B-9EDF-5D177A6648BC}" destId="{F4AE5DB9-3972-45BC-8AB5-508876FD4BE5}" srcOrd="0" destOrd="0" presId="urn:microsoft.com/office/officeart/2005/8/layout/hProcess9"/>
    <dgm:cxn modelId="{2CE75B60-EB9A-4FD5-8477-ED6F5F15B84E}" type="presParOf" srcId="{68A751FC-140B-49DA-951B-A0BA05058E15}" destId="{7C3673AA-F498-48F9-91FC-1EC79FE55041}" srcOrd="0" destOrd="0" presId="urn:microsoft.com/office/officeart/2005/8/layout/hProcess9"/>
    <dgm:cxn modelId="{15D0E798-E9E5-4373-8C47-721B74C3CCBB}" type="presParOf" srcId="{68A751FC-140B-49DA-951B-A0BA05058E15}" destId="{CF1EF082-C10D-4836-A293-392CE457D4B2}" srcOrd="1" destOrd="0" presId="urn:microsoft.com/office/officeart/2005/8/layout/hProcess9"/>
    <dgm:cxn modelId="{B4205718-2047-4848-AB39-F2964F80FE4C}" type="presParOf" srcId="{CF1EF082-C10D-4836-A293-392CE457D4B2}" destId="{F4AE5DB9-3972-45BC-8AB5-508876FD4BE5}"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971875-DFC1-4030-BEAD-AF4E62081523}" type="doc">
      <dgm:prSet loTypeId="urn:microsoft.com/office/officeart/2005/8/layout/hProcess9" loCatId="process" qsTypeId="urn:microsoft.com/office/officeart/2005/8/quickstyle/3d2"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A24DD68B-56E6-4284-8487-1C84BA622118}">
      <dgm:prSet/>
      <dgm:spPr>
        <a:solidFill>
          <a:schemeClr val="bg1"/>
        </a:solidFill>
        <a:ln w="28575">
          <a:solidFill>
            <a:srgbClr val="00B0F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bn-BD" dirty="0" smtClean="0">
              <a:solidFill>
                <a:srgbClr val="0000CC"/>
              </a:solidFill>
            </a:rPr>
            <a:t>যুক্তফ্রন্টের ২১ দফা কর্মসুচি</a:t>
          </a:r>
          <a:r>
            <a:rPr lang="en-US" dirty="0" smtClean="0">
              <a:solidFill>
                <a:srgbClr val="0000CC"/>
              </a:solidFill>
            </a:rPr>
            <a:t>ঃ</a:t>
          </a:r>
          <a:endParaRPr lang="en-US" dirty="0">
            <a:solidFill>
              <a:srgbClr val="0000CC"/>
            </a:solidFill>
          </a:endParaRPr>
        </a:p>
      </dgm:t>
    </dgm:pt>
    <dgm:pt modelId="{E42CD4D7-9DA0-4ECF-99EA-83A2E429FB83}" type="parTrans" cxnId="{887A45D1-302D-48C3-962B-5095B2FD2901}">
      <dgm:prSet/>
      <dgm:spPr/>
      <dgm:t>
        <a:bodyPr/>
        <a:lstStyle/>
        <a:p>
          <a:endParaRPr lang="en-US"/>
        </a:p>
      </dgm:t>
    </dgm:pt>
    <dgm:pt modelId="{6E475307-09EA-40D4-AAC4-7E43E56C63D0}" type="sibTrans" cxnId="{887A45D1-302D-48C3-962B-5095B2FD2901}">
      <dgm:prSet/>
      <dgm:spPr/>
      <dgm:t>
        <a:bodyPr/>
        <a:lstStyle/>
        <a:p>
          <a:endParaRPr lang="en-US"/>
        </a:p>
      </dgm:t>
    </dgm:pt>
    <dgm:pt modelId="{70780AF2-C8AD-467C-B7A6-319A0162BBCA}" type="pres">
      <dgm:prSet presAssocID="{DD971875-DFC1-4030-BEAD-AF4E62081523}" presName="CompostProcess" presStyleCnt="0">
        <dgm:presLayoutVars>
          <dgm:dir/>
          <dgm:resizeHandles val="exact"/>
        </dgm:presLayoutVars>
      </dgm:prSet>
      <dgm:spPr/>
    </dgm:pt>
    <dgm:pt modelId="{F1E6D42F-980B-4EDB-B997-D54B4A7C77E3}" type="pres">
      <dgm:prSet presAssocID="{DD971875-DFC1-4030-BEAD-AF4E62081523}" presName="arrow" presStyleLbl="bgShp" presStyleIdx="0" presStyleCnt="1"/>
      <dgm:spPr>
        <a:solidFill>
          <a:srgbClr val="FF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pt>
    <dgm:pt modelId="{545363F2-B9FD-46CF-9F05-0FC9B72A1F9E}" type="pres">
      <dgm:prSet presAssocID="{DD971875-DFC1-4030-BEAD-AF4E62081523}"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1CB79AB7-149F-44EE-AD4A-86993A685ECA}" type="pres">
      <dgm:prSet presAssocID="{A24DD68B-56E6-4284-8487-1C84BA622118}" presName="textNode" presStyleLbl="node1" presStyleIdx="0" presStyleCnt="1" custScaleY="250000">
        <dgm:presLayoutVars>
          <dgm:bulletEnabled val="1"/>
        </dgm:presLayoutVars>
      </dgm:prSet>
      <dgm:spPr/>
    </dgm:pt>
  </dgm:ptLst>
  <dgm:cxnLst>
    <dgm:cxn modelId="{7F0BE65E-CB23-49CB-9726-9CEDF5B47ADB}" type="presOf" srcId="{A24DD68B-56E6-4284-8487-1C84BA622118}" destId="{1CB79AB7-149F-44EE-AD4A-86993A685ECA}" srcOrd="0" destOrd="0" presId="urn:microsoft.com/office/officeart/2005/8/layout/hProcess9"/>
    <dgm:cxn modelId="{20CA1132-5455-4ACE-B327-9D081CE35107}" type="presOf" srcId="{DD971875-DFC1-4030-BEAD-AF4E62081523}" destId="{70780AF2-C8AD-467C-B7A6-319A0162BBCA}" srcOrd="0" destOrd="0" presId="urn:microsoft.com/office/officeart/2005/8/layout/hProcess9"/>
    <dgm:cxn modelId="{887A45D1-302D-48C3-962B-5095B2FD2901}" srcId="{DD971875-DFC1-4030-BEAD-AF4E62081523}" destId="{A24DD68B-56E6-4284-8487-1C84BA622118}" srcOrd="0" destOrd="0" parTransId="{E42CD4D7-9DA0-4ECF-99EA-83A2E429FB83}" sibTransId="{6E475307-09EA-40D4-AAC4-7E43E56C63D0}"/>
    <dgm:cxn modelId="{F8D84456-08C0-4168-BC99-3785A53665E7}" type="presParOf" srcId="{70780AF2-C8AD-467C-B7A6-319A0162BBCA}" destId="{F1E6D42F-980B-4EDB-B997-D54B4A7C77E3}" srcOrd="0" destOrd="0" presId="urn:microsoft.com/office/officeart/2005/8/layout/hProcess9"/>
    <dgm:cxn modelId="{5104259D-771D-44A0-873B-4E814F811E91}" type="presParOf" srcId="{70780AF2-C8AD-467C-B7A6-319A0162BBCA}" destId="{545363F2-B9FD-46CF-9F05-0FC9B72A1F9E}" srcOrd="1" destOrd="0" presId="urn:microsoft.com/office/officeart/2005/8/layout/hProcess9"/>
    <dgm:cxn modelId="{3350ADC4-5035-49CB-A731-E423DCF1EEF9}" type="presParOf" srcId="{545363F2-B9FD-46CF-9F05-0FC9B72A1F9E}" destId="{1CB79AB7-149F-44EE-AD4A-86993A685ECA}"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542737C-DBEA-4388-8793-E7DE6D4163F6}" type="doc">
      <dgm:prSet loTypeId="urn:microsoft.com/office/officeart/2005/8/layout/hProcess9" loCatId="process" qsTypeId="urn:microsoft.com/office/officeart/2005/8/quickstyle/3d1"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020DB20D-C31D-4F20-81D5-0CE61F3A778F}">
      <dgm:prSet custT="1"/>
      <dgm:spPr>
        <a:solidFill>
          <a:schemeClr val="bg1"/>
        </a:solidFill>
        <a:ln w="28575">
          <a:solidFill>
            <a:srgbClr val="00B0F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bn-BD" sz="3600" dirty="0" smtClean="0">
              <a:solidFill>
                <a:srgbClr val="0000CC"/>
              </a:solidFill>
              <a:latin typeface="NikoshBAN" panose="02000000000000000000" pitchFamily="2" charset="0"/>
              <a:cs typeface="NikoshBAN" panose="02000000000000000000" pitchFamily="2" charset="0"/>
            </a:rPr>
            <a:t>১৯৫৪ সালের এই নির্বাচনের তাৎপর্য ও গুরুত্ব </a:t>
          </a:r>
          <a:endParaRPr lang="en-US" sz="3600" dirty="0">
            <a:solidFill>
              <a:srgbClr val="0000CC"/>
            </a:solidFill>
            <a:latin typeface="NikoshBAN" panose="02000000000000000000" pitchFamily="2" charset="0"/>
            <a:cs typeface="NikoshBAN" panose="02000000000000000000" pitchFamily="2" charset="0"/>
          </a:endParaRPr>
        </a:p>
      </dgm:t>
    </dgm:pt>
    <dgm:pt modelId="{CE1C4462-9B9F-4615-BE04-195048671B66}" type="parTrans" cxnId="{7C2B9C90-9200-4B43-8A22-8532100D604E}">
      <dgm:prSet/>
      <dgm:spPr/>
      <dgm:t>
        <a:bodyPr/>
        <a:lstStyle/>
        <a:p>
          <a:endParaRPr lang="en-US"/>
        </a:p>
      </dgm:t>
    </dgm:pt>
    <dgm:pt modelId="{AD2F5FEA-16EE-4FEF-A1EA-871799BE50F2}" type="sibTrans" cxnId="{7C2B9C90-9200-4B43-8A22-8532100D604E}">
      <dgm:prSet/>
      <dgm:spPr/>
      <dgm:t>
        <a:bodyPr/>
        <a:lstStyle/>
        <a:p>
          <a:endParaRPr lang="en-US"/>
        </a:p>
      </dgm:t>
    </dgm:pt>
    <dgm:pt modelId="{A265D39B-F399-4600-87DB-3D85A56B9A88}" type="pres">
      <dgm:prSet presAssocID="{7542737C-DBEA-4388-8793-E7DE6D4163F6}" presName="CompostProcess" presStyleCnt="0">
        <dgm:presLayoutVars>
          <dgm:dir/>
          <dgm:resizeHandles val="exact"/>
        </dgm:presLayoutVars>
      </dgm:prSet>
      <dgm:spPr/>
    </dgm:pt>
    <dgm:pt modelId="{6538151D-B736-4EB3-9CEA-081BF7D524D2}" type="pres">
      <dgm:prSet presAssocID="{7542737C-DBEA-4388-8793-E7DE6D4163F6}" presName="arrow" presStyleLbl="bgShp" presStyleIdx="0" presStyleCnt="1"/>
      <dgm:spPr>
        <a:solidFill>
          <a:srgbClr val="FF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a:sp3d>
      </dgm:spPr>
    </dgm:pt>
    <dgm:pt modelId="{419FE34D-997C-48F0-8A67-74C74C51F08A}" type="pres">
      <dgm:prSet presAssocID="{7542737C-DBEA-4388-8793-E7DE6D4163F6}"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68829D42-138C-4CAF-A497-E2E47BDEABD1}" type="pres">
      <dgm:prSet presAssocID="{020DB20D-C31D-4F20-81D5-0CE61F3A778F}" presName="textNode" presStyleLbl="node1" presStyleIdx="0" presStyleCnt="1" custScaleX="102303" custScaleY="250000">
        <dgm:presLayoutVars>
          <dgm:bulletEnabled val="1"/>
        </dgm:presLayoutVars>
      </dgm:prSet>
      <dgm:spPr/>
    </dgm:pt>
  </dgm:ptLst>
  <dgm:cxnLst>
    <dgm:cxn modelId="{E10122F6-EFF3-46DD-9591-D0BFF3BBD57E}" type="presOf" srcId="{020DB20D-C31D-4F20-81D5-0CE61F3A778F}" destId="{68829D42-138C-4CAF-A497-E2E47BDEABD1}" srcOrd="0" destOrd="0" presId="urn:microsoft.com/office/officeart/2005/8/layout/hProcess9"/>
    <dgm:cxn modelId="{77434A3D-9DB7-463E-A716-FA4C42FE83C4}" type="presOf" srcId="{7542737C-DBEA-4388-8793-E7DE6D4163F6}" destId="{A265D39B-F399-4600-87DB-3D85A56B9A88}" srcOrd="0" destOrd="0" presId="urn:microsoft.com/office/officeart/2005/8/layout/hProcess9"/>
    <dgm:cxn modelId="{7C2B9C90-9200-4B43-8A22-8532100D604E}" srcId="{7542737C-DBEA-4388-8793-E7DE6D4163F6}" destId="{020DB20D-C31D-4F20-81D5-0CE61F3A778F}" srcOrd="0" destOrd="0" parTransId="{CE1C4462-9B9F-4615-BE04-195048671B66}" sibTransId="{AD2F5FEA-16EE-4FEF-A1EA-871799BE50F2}"/>
    <dgm:cxn modelId="{6465AD66-3B52-411F-83EE-F2341F529F0E}" type="presParOf" srcId="{A265D39B-F399-4600-87DB-3D85A56B9A88}" destId="{6538151D-B736-4EB3-9CEA-081BF7D524D2}" srcOrd="0" destOrd="0" presId="urn:microsoft.com/office/officeart/2005/8/layout/hProcess9"/>
    <dgm:cxn modelId="{3CAD59C9-1F2E-4137-B696-F5311B8F64CB}" type="presParOf" srcId="{A265D39B-F399-4600-87DB-3D85A56B9A88}" destId="{419FE34D-997C-48F0-8A67-74C74C51F08A}" srcOrd="1" destOrd="0" presId="urn:microsoft.com/office/officeart/2005/8/layout/hProcess9"/>
    <dgm:cxn modelId="{01FD56DB-89A2-49AF-A274-4709FE33A22C}" type="presParOf" srcId="{419FE34D-997C-48F0-8A67-74C74C51F08A}" destId="{68829D42-138C-4CAF-A497-E2E47BDEABD1}"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12F0CF-78E5-4C6F-95AF-9AFFE64D8A66}" type="doc">
      <dgm:prSet loTypeId="urn:microsoft.com/office/officeart/2005/8/layout/hProcess9" loCatId="process" qsTypeId="urn:microsoft.com/office/officeart/2005/8/quickstyle/3d1"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8D6D4134-1B2E-4CE3-A3BE-3AA06F7F1408}">
      <dgm:prSet custT="1"/>
      <dgm:spPr>
        <a:solidFill>
          <a:schemeClr val="bg1"/>
        </a:solidFill>
        <a:ln w="19050">
          <a:solidFill>
            <a:srgbClr val="00B0F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bn-BD" sz="3600" dirty="0" smtClean="0">
              <a:solidFill>
                <a:srgbClr val="0000CC"/>
              </a:solidFill>
              <a:latin typeface="NikoshBAN" panose="02000000000000000000" pitchFamily="2" charset="0"/>
              <a:cs typeface="NikoshBAN" panose="02000000000000000000" pitchFamily="2" charset="0"/>
            </a:rPr>
            <a:t>যুক্তফ্রন্ট্রের বিজয় এবং মুসলিম লীগের পরাজয়ের কারণ </a:t>
          </a:r>
          <a:endParaRPr lang="en-US" sz="3600" dirty="0">
            <a:solidFill>
              <a:srgbClr val="0000CC"/>
            </a:solidFill>
            <a:latin typeface="NikoshBAN" panose="02000000000000000000" pitchFamily="2" charset="0"/>
            <a:cs typeface="NikoshBAN" panose="02000000000000000000" pitchFamily="2" charset="0"/>
          </a:endParaRPr>
        </a:p>
      </dgm:t>
    </dgm:pt>
    <dgm:pt modelId="{FFFED0D4-0BE0-4867-9001-D9F6A24EB224}" type="parTrans" cxnId="{09764EB0-0B16-48B8-9F36-0BFABF95A06C}">
      <dgm:prSet/>
      <dgm:spPr/>
      <dgm:t>
        <a:bodyPr/>
        <a:lstStyle/>
        <a:p>
          <a:endParaRPr lang="en-US"/>
        </a:p>
      </dgm:t>
    </dgm:pt>
    <dgm:pt modelId="{111C93C8-8EF7-4E05-ACC7-22E69C26BD7D}" type="sibTrans" cxnId="{09764EB0-0B16-48B8-9F36-0BFABF95A06C}">
      <dgm:prSet/>
      <dgm:spPr/>
      <dgm:t>
        <a:bodyPr/>
        <a:lstStyle/>
        <a:p>
          <a:endParaRPr lang="en-US"/>
        </a:p>
      </dgm:t>
    </dgm:pt>
    <dgm:pt modelId="{9CDE15A3-E552-43F1-BF24-FA5A29D91889}" type="pres">
      <dgm:prSet presAssocID="{0912F0CF-78E5-4C6F-95AF-9AFFE64D8A66}" presName="CompostProcess" presStyleCnt="0">
        <dgm:presLayoutVars>
          <dgm:dir/>
          <dgm:resizeHandles val="exact"/>
        </dgm:presLayoutVars>
      </dgm:prSet>
      <dgm:spPr/>
    </dgm:pt>
    <dgm:pt modelId="{434A00A6-86E4-4460-899D-AC06618A66FD}" type="pres">
      <dgm:prSet presAssocID="{0912F0CF-78E5-4C6F-95AF-9AFFE64D8A66}" presName="arrow" presStyleLbl="bgShp" presStyleIdx="0" presStyleCnt="1"/>
      <dgm:spPr>
        <a:solidFill>
          <a:srgbClr val="FF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a:sp3d>
      </dgm:spPr>
    </dgm:pt>
    <dgm:pt modelId="{11535FC3-FBD2-4FFD-BE7C-A19646C5C7AE}" type="pres">
      <dgm:prSet presAssocID="{0912F0CF-78E5-4C6F-95AF-9AFFE64D8A66}"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D8FD6063-62C8-46E2-9F12-70444BDDD49B}" type="pres">
      <dgm:prSet presAssocID="{8D6D4134-1B2E-4CE3-A3BE-3AA06F7F1408}" presName="textNode" presStyleLbl="node1" presStyleIdx="0" presStyleCnt="1" custScaleY="242064">
        <dgm:presLayoutVars>
          <dgm:bulletEnabled val="1"/>
        </dgm:presLayoutVars>
      </dgm:prSet>
      <dgm:spPr/>
    </dgm:pt>
  </dgm:ptLst>
  <dgm:cxnLst>
    <dgm:cxn modelId="{212DF973-88D5-4E50-ABD2-3C9430A8CC30}" type="presOf" srcId="{8D6D4134-1B2E-4CE3-A3BE-3AA06F7F1408}" destId="{D8FD6063-62C8-46E2-9F12-70444BDDD49B}" srcOrd="0" destOrd="0" presId="urn:microsoft.com/office/officeart/2005/8/layout/hProcess9"/>
    <dgm:cxn modelId="{59DF80E0-0D9F-4038-8852-2FC72A5D8E17}" type="presOf" srcId="{0912F0CF-78E5-4C6F-95AF-9AFFE64D8A66}" destId="{9CDE15A3-E552-43F1-BF24-FA5A29D91889}" srcOrd="0" destOrd="0" presId="urn:microsoft.com/office/officeart/2005/8/layout/hProcess9"/>
    <dgm:cxn modelId="{09764EB0-0B16-48B8-9F36-0BFABF95A06C}" srcId="{0912F0CF-78E5-4C6F-95AF-9AFFE64D8A66}" destId="{8D6D4134-1B2E-4CE3-A3BE-3AA06F7F1408}" srcOrd="0" destOrd="0" parTransId="{FFFED0D4-0BE0-4867-9001-D9F6A24EB224}" sibTransId="{111C93C8-8EF7-4E05-ACC7-22E69C26BD7D}"/>
    <dgm:cxn modelId="{E05E489E-08B1-4503-92AD-D63F693FA64B}" type="presParOf" srcId="{9CDE15A3-E552-43F1-BF24-FA5A29D91889}" destId="{434A00A6-86E4-4460-899D-AC06618A66FD}" srcOrd="0" destOrd="0" presId="urn:microsoft.com/office/officeart/2005/8/layout/hProcess9"/>
    <dgm:cxn modelId="{C8065458-853E-404F-995B-C1DECB27A7EF}" type="presParOf" srcId="{9CDE15A3-E552-43F1-BF24-FA5A29D91889}" destId="{11535FC3-FBD2-4FFD-BE7C-A19646C5C7AE}" srcOrd="1" destOrd="0" presId="urn:microsoft.com/office/officeart/2005/8/layout/hProcess9"/>
    <dgm:cxn modelId="{CA851986-B307-4E95-9ED4-B9CC353609B1}" type="presParOf" srcId="{11535FC3-FBD2-4FFD-BE7C-A19646C5C7AE}" destId="{D8FD6063-62C8-46E2-9F12-70444BDDD49B}"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3210A-EA0C-4831-854A-6932B9590B6D}">
      <dsp:nvSpPr>
        <dsp:cNvPr id="0" name=""/>
        <dsp:cNvSpPr/>
      </dsp:nvSpPr>
      <dsp:spPr>
        <a:xfrm>
          <a:off x="0" y="0"/>
          <a:ext cx="8077200" cy="723937"/>
        </a:xfrm>
        <a:prstGeom prst="roundRect">
          <a:avLst/>
        </a:prstGeom>
        <a:solidFill>
          <a:schemeClr val="lt1">
            <a:hueOff val="0"/>
            <a:satOff val="0"/>
            <a:lumOff val="0"/>
            <a:alphaOff val="0"/>
          </a:schemeClr>
        </a:solidFill>
        <a:ln w="28575"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latin typeface="NikoshBAN" panose="02000000000000000000" pitchFamily="2" charset="0"/>
              <a:cs typeface="NikoshBAN" panose="02000000000000000000" pitchFamily="2" charset="0"/>
            </a:rPr>
            <a:t>মোঃ এনামুল হক</a:t>
          </a:r>
          <a:endParaRPr lang="en-US" sz="3200" kern="1200">
            <a:latin typeface="NikoshBAN" panose="02000000000000000000" pitchFamily="2" charset="0"/>
            <a:cs typeface="NikoshBAN" panose="02000000000000000000" pitchFamily="2" charset="0"/>
          </a:endParaRPr>
        </a:p>
      </dsp:txBody>
      <dsp:txXfrm>
        <a:off x="35340" y="35340"/>
        <a:ext cx="8006520" cy="653257"/>
      </dsp:txXfrm>
    </dsp:sp>
    <dsp:sp modelId="{BE4B5862-D81E-4F2F-B5F0-049C5C3694F2}">
      <dsp:nvSpPr>
        <dsp:cNvPr id="0" name=""/>
        <dsp:cNvSpPr/>
      </dsp:nvSpPr>
      <dsp:spPr>
        <a:xfrm>
          <a:off x="0" y="736774"/>
          <a:ext cx="8077200" cy="723937"/>
        </a:xfrm>
        <a:prstGeom prst="roundRect">
          <a:avLst/>
        </a:prstGeom>
        <a:solidFill>
          <a:schemeClr val="lt1">
            <a:hueOff val="0"/>
            <a:satOff val="0"/>
            <a:lumOff val="0"/>
            <a:alphaOff val="0"/>
          </a:schemeClr>
        </a:solidFill>
        <a:ln w="28575"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latin typeface="NikoshBAN" panose="02000000000000000000" pitchFamily="2" charset="0"/>
              <a:cs typeface="NikoshBAN" panose="02000000000000000000" pitchFamily="2" charset="0"/>
            </a:rPr>
            <a:t>প্রভাষক সমাজবিজ্ঞান</a:t>
          </a:r>
          <a:endParaRPr lang="en-US" sz="3200" kern="1200">
            <a:latin typeface="NikoshBAN" panose="02000000000000000000" pitchFamily="2" charset="0"/>
            <a:cs typeface="NikoshBAN" panose="02000000000000000000" pitchFamily="2" charset="0"/>
          </a:endParaRPr>
        </a:p>
      </dsp:txBody>
      <dsp:txXfrm>
        <a:off x="35340" y="772114"/>
        <a:ext cx="8006520" cy="653257"/>
      </dsp:txXfrm>
    </dsp:sp>
    <dsp:sp modelId="{FDCBB369-32AB-4177-AA56-B7DF9A770B30}">
      <dsp:nvSpPr>
        <dsp:cNvPr id="0" name=""/>
        <dsp:cNvSpPr/>
      </dsp:nvSpPr>
      <dsp:spPr>
        <a:xfrm>
          <a:off x="0" y="1471849"/>
          <a:ext cx="8077200" cy="723937"/>
        </a:xfrm>
        <a:prstGeom prst="roundRect">
          <a:avLst/>
        </a:prstGeom>
        <a:solidFill>
          <a:schemeClr val="lt1">
            <a:hueOff val="0"/>
            <a:satOff val="0"/>
            <a:lumOff val="0"/>
            <a:alphaOff val="0"/>
          </a:schemeClr>
        </a:solidFill>
        <a:ln w="28575"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latin typeface="NikoshBAN" panose="02000000000000000000" pitchFamily="2" charset="0"/>
              <a:cs typeface="NikoshBAN" panose="02000000000000000000" pitchFamily="2" charset="0"/>
            </a:rPr>
            <a:t>কাকনহাট কলেজ,রাজশাহী।</a:t>
          </a:r>
          <a:endParaRPr lang="en-US" sz="3200" kern="1200">
            <a:latin typeface="NikoshBAN" panose="02000000000000000000" pitchFamily="2" charset="0"/>
            <a:cs typeface="NikoshBAN" panose="02000000000000000000" pitchFamily="2" charset="0"/>
          </a:endParaRPr>
        </a:p>
      </dsp:txBody>
      <dsp:txXfrm>
        <a:off x="35340" y="1507189"/>
        <a:ext cx="8006520" cy="653257"/>
      </dsp:txXfrm>
    </dsp:sp>
    <dsp:sp modelId="{6E51E1FC-4037-4FA1-A3FA-12D2CA4D0390}">
      <dsp:nvSpPr>
        <dsp:cNvPr id="0" name=""/>
        <dsp:cNvSpPr/>
      </dsp:nvSpPr>
      <dsp:spPr>
        <a:xfrm>
          <a:off x="0" y="2206924"/>
          <a:ext cx="8077200" cy="723937"/>
        </a:xfrm>
        <a:prstGeom prst="roundRect">
          <a:avLst/>
        </a:prstGeom>
        <a:solidFill>
          <a:schemeClr val="lt1">
            <a:hueOff val="0"/>
            <a:satOff val="0"/>
            <a:lumOff val="0"/>
            <a:alphaOff val="0"/>
          </a:schemeClr>
        </a:solidFill>
        <a:ln w="28575"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bn-IN" sz="4000" kern="1200" dirty="0" smtClean="0">
              <a:latin typeface="NikoshBAN" panose="02000000000000000000" pitchFamily="2" charset="0"/>
              <a:cs typeface="NikoshBAN" panose="02000000000000000000" pitchFamily="2" charset="0"/>
            </a:rPr>
            <a:t>মোবাইলঃ০১৭১৫-০৪১৭৯৭</a:t>
          </a:r>
          <a:endParaRPr lang="en-US" sz="4000" kern="1200" dirty="0">
            <a:latin typeface="NikoshBAN" panose="02000000000000000000" pitchFamily="2" charset="0"/>
            <a:cs typeface="NikoshBAN" panose="02000000000000000000" pitchFamily="2" charset="0"/>
          </a:endParaRPr>
        </a:p>
      </dsp:txBody>
      <dsp:txXfrm>
        <a:off x="35340" y="2242264"/>
        <a:ext cx="8006520" cy="653257"/>
      </dsp:txXfrm>
    </dsp:sp>
    <dsp:sp modelId="{05666BD1-A5CC-4D36-A1EF-1912DCA9A52C}">
      <dsp:nvSpPr>
        <dsp:cNvPr id="0" name=""/>
        <dsp:cNvSpPr/>
      </dsp:nvSpPr>
      <dsp:spPr>
        <a:xfrm>
          <a:off x="0" y="2941999"/>
          <a:ext cx="8077200" cy="723937"/>
        </a:xfrm>
        <a:prstGeom prst="roundRect">
          <a:avLst/>
        </a:prstGeom>
        <a:solidFill>
          <a:schemeClr val="lt1">
            <a:hueOff val="0"/>
            <a:satOff val="0"/>
            <a:lumOff val="0"/>
            <a:alphaOff val="0"/>
          </a:schemeClr>
        </a:solidFill>
        <a:ln w="28575"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latin typeface="NikoshBAN" panose="02000000000000000000" pitchFamily="2" charset="0"/>
              <a:cs typeface="NikoshBAN" panose="02000000000000000000" pitchFamily="2" charset="0"/>
            </a:rPr>
            <a:t>E </a:t>
          </a:r>
          <a:r>
            <a:rPr lang="en-US" sz="2800" kern="1200" dirty="0" err="1" smtClean="0">
              <a:latin typeface="NikoshBAN" panose="02000000000000000000" pitchFamily="2" charset="0"/>
              <a:cs typeface="NikoshBAN" panose="02000000000000000000" pitchFamily="2" charset="0"/>
            </a:rPr>
            <a:t>mail:enamulbiroil@gmail.com</a:t>
          </a:r>
          <a:endParaRPr lang="en-US" sz="2800" kern="1200" dirty="0">
            <a:latin typeface="NikoshBAN" panose="02000000000000000000" pitchFamily="2" charset="0"/>
            <a:cs typeface="NikoshBAN" panose="02000000000000000000" pitchFamily="2" charset="0"/>
          </a:endParaRPr>
        </a:p>
      </dsp:txBody>
      <dsp:txXfrm>
        <a:off x="35340" y="2977339"/>
        <a:ext cx="8006520" cy="6532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E891C-E639-45EB-9393-C6F23A26B79D}">
      <dsp:nvSpPr>
        <dsp:cNvPr id="0" name=""/>
        <dsp:cNvSpPr/>
      </dsp:nvSpPr>
      <dsp:spPr>
        <a:xfrm>
          <a:off x="0" y="2426"/>
          <a:ext cx="12192000" cy="866531"/>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bn-BD" sz="4000" kern="1200" smtClean="0">
              <a:latin typeface="NikoshBAN" panose="02000000000000000000" pitchFamily="2" charset="0"/>
              <a:cs typeface="NikoshBAN" panose="02000000000000000000" pitchFamily="2" charset="0"/>
            </a:rPr>
            <a:t>শ্রেণী</a:t>
          </a:r>
          <a:r>
            <a:rPr lang="bn-IN" sz="4000" kern="1200" smtClean="0">
              <a:latin typeface="NikoshBAN" panose="02000000000000000000" pitchFamily="2" charset="0"/>
              <a:cs typeface="NikoshBAN" panose="02000000000000000000" pitchFamily="2" charset="0"/>
            </a:rPr>
            <a:t>ঃএকাদশ-দ্বাদশ</a:t>
          </a:r>
          <a:endParaRPr lang="en-US" sz="4000" kern="1200">
            <a:latin typeface="NikoshBAN" panose="02000000000000000000" pitchFamily="2" charset="0"/>
            <a:cs typeface="NikoshBAN" panose="02000000000000000000" pitchFamily="2" charset="0"/>
          </a:endParaRPr>
        </a:p>
      </dsp:txBody>
      <dsp:txXfrm>
        <a:off x="42301" y="44727"/>
        <a:ext cx="12107398" cy="781929"/>
      </dsp:txXfrm>
    </dsp:sp>
    <dsp:sp modelId="{4EBA6CFF-78FF-4FCB-858D-0ABB70EE4E2F}">
      <dsp:nvSpPr>
        <dsp:cNvPr id="0" name=""/>
        <dsp:cNvSpPr/>
      </dsp:nvSpPr>
      <dsp:spPr>
        <a:xfrm>
          <a:off x="0" y="882289"/>
          <a:ext cx="12192000" cy="866531"/>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bn-BD" sz="4000" kern="1200" smtClean="0">
              <a:latin typeface="NikoshBAN" panose="02000000000000000000" pitchFamily="2" charset="0"/>
              <a:cs typeface="NikoshBAN" panose="02000000000000000000" pitchFamily="2" charset="0"/>
            </a:rPr>
            <a:t>বিষয়ঃ </a:t>
          </a:r>
          <a:r>
            <a:rPr lang="bn-IN" sz="4000" kern="1200" smtClean="0">
              <a:latin typeface="NikoshBAN" panose="02000000000000000000" pitchFamily="2" charset="0"/>
              <a:cs typeface="NikoshBAN" panose="02000000000000000000" pitchFamily="2" charset="0"/>
            </a:rPr>
            <a:t>সমাজবিজ্ঞান</a:t>
          </a:r>
          <a:endParaRPr lang="en-US" sz="4000" kern="1200">
            <a:latin typeface="NikoshBAN" panose="02000000000000000000" pitchFamily="2" charset="0"/>
            <a:cs typeface="NikoshBAN" panose="02000000000000000000" pitchFamily="2" charset="0"/>
          </a:endParaRPr>
        </a:p>
      </dsp:txBody>
      <dsp:txXfrm>
        <a:off x="42301" y="924590"/>
        <a:ext cx="12107398" cy="781929"/>
      </dsp:txXfrm>
    </dsp:sp>
    <dsp:sp modelId="{B928BE6B-83A0-447B-A233-F5FD18720D26}">
      <dsp:nvSpPr>
        <dsp:cNvPr id="0" name=""/>
        <dsp:cNvSpPr/>
      </dsp:nvSpPr>
      <dsp:spPr>
        <a:xfrm>
          <a:off x="0" y="1762151"/>
          <a:ext cx="12192000" cy="866531"/>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bn-BD" sz="3600" kern="1200" dirty="0" smtClean="0">
              <a:latin typeface="NikoshBAN" panose="02000000000000000000" pitchFamily="2" charset="0"/>
              <a:cs typeface="NikoshBAN" panose="02000000000000000000" pitchFamily="2" charset="0"/>
            </a:rPr>
            <a:t>অধ্যায়ঃ </a:t>
          </a:r>
          <a:r>
            <a:rPr lang="bn-IN" sz="3600" kern="1200" dirty="0" smtClean="0">
              <a:latin typeface="NikoshBAN" panose="02000000000000000000" pitchFamily="2" charset="0"/>
              <a:cs typeface="NikoshBAN" panose="02000000000000000000" pitchFamily="2" charset="0"/>
            </a:rPr>
            <a:t>একাদশ(সামাজিক পরিবর্তন)</a:t>
          </a:r>
          <a:endParaRPr lang="en-US" sz="3600" kern="1200" dirty="0">
            <a:latin typeface="NikoshBAN" panose="02000000000000000000" pitchFamily="2" charset="0"/>
            <a:cs typeface="NikoshBAN" panose="02000000000000000000" pitchFamily="2" charset="0"/>
          </a:endParaRPr>
        </a:p>
      </dsp:txBody>
      <dsp:txXfrm>
        <a:off x="42301" y="1804452"/>
        <a:ext cx="12107398" cy="781929"/>
      </dsp:txXfrm>
    </dsp:sp>
    <dsp:sp modelId="{4B73DF61-C4B8-4449-A2A5-47EBF91C5E14}">
      <dsp:nvSpPr>
        <dsp:cNvPr id="0" name=""/>
        <dsp:cNvSpPr/>
      </dsp:nvSpPr>
      <dsp:spPr>
        <a:xfrm>
          <a:off x="0" y="2642014"/>
          <a:ext cx="12192000" cy="866531"/>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bn-IN" sz="4000" kern="1200" dirty="0" smtClean="0">
              <a:latin typeface="NikoshBAN" panose="02000000000000000000" pitchFamily="2" charset="0"/>
              <a:cs typeface="NikoshBAN" panose="02000000000000000000" pitchFamily="2" charset="0"/>
            </a:rPr>
            <a:t>পদ্ধতিঃদলীয় আলোচনা</a:t>
          </a:r>
          <a:endParaRPr lang="en-US" sz="4000" kern="1200" dirty="0">
            <a:latin typeface="NikoshBAN" panose="02000000000000000000" pitchFamily="2" charset="0"/>
            <a:cs typeface="NikoshBAN" panose="02000000000000000000" pitchFamily="2" charset="0"/>
          </a:endParaRPr>
        </a:p>
      </dsp:txBody>
      <dsp:txXfrm>
        <a:off x="42301" y="2684315"/>
        <a:ext cx="12107398" cy="781929"/>
      </dsp:txXfrm>
    </dsp:sp>
    <dsp:sp modelId="{9F89997E-6805-478A-95A5-3F0BEE9569A4}">
      <dsp:nvSpPr>
        <dsp:cNvPr id="0" name=""/>
        <dsp:cNvSpPr/>
      </dsp:nvSpPr>
      <dsp:spPr>
        <a:xfrm>
          <a:off x="0" y="3521876"/>
          <a:ext cx="12192000" cy="866531"/>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bn-IN" sz="4000" kern="1200" smtClean="0">
              <a:latin typeface="NikoshBAN" panose="02000000000000000000" pitchFamily="2" charset="0"/>
              <a:cs typeface="NikoshBAN" panose="02000000000000000000" pitchFamily="2" charset="0"/>
            </a:rPr>
            <a:t>সময়ঃ৫০ মিনিট</a:t>
          </a:r>
          <a:endParaRPr lang="en-US" sz="4000" kern="1200">
            <a:latin typeface="NikoshBAN" panose="02000000000000000000" pitchFamily="2" charset="0"/>
            <a:cs typeface="NikoshBAN" panose="02000000000000000000" pitchFamily="2" charset="0"/>
          </a:endParaRPr>
        </a:p>
      </dsp:txBody>
      <dsp:txXfrm>
        <a:off x="42301" y="3564177"/>
        <a:ext cx="12107398" cy="781929"/>
      </dsp:txXfrm>
    </dsp:sp>
    <dsp:sp modelId="{DD82F09D-08BB-43D7-9518-053760B4494C}">
      <dsp:nvSpPr>
        <dsp:cNvPr id="0" name=""/>
        <dsp:cNvSpPr/>
      </dsp:nvSpPr>
      <dsp:spPr>
        <a:xfrm>
          <a:off x="0" y="4401739"/>
          <a:ext cx="12192000" cy="866531"/>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bn-BD" sz="4000" kern="1200" dirty="0" smtClean="0">
              <a:latin typeface="NikoshBAN" panose="02000000000000000000" pitchFamily="2" charset="0"/>
              <a:cs typeface="NikoshBAN" panose="02000000000000000000" pitchFamily="2" charset="0"/>
            </a:rPr>
            <a:t>তারিখঃ</a:t>
          </a:r>
          <a:r>
            <a:rPr lang="en-US" sz="4000" kern="1200" dirty="0" smtClean="0">
              <a:latin typeface="NikoshBAN" panose="02000000000000000000" pitchFamily="2" charset="0"/>
              <a:cs typeface="NikoshBAN" panose="02000000000000000000" pitchFamily="2" charset="0"/>
            </a:rPr>
            <a:t>12</a:t>
          </a:r>
          <a:r>
            <a:rPr lang="bn-BD" sz="4000" kern="1200" dirty="0" smtClean="0">
              <a:latin typeface="NikoshBAN" panose="02000000000000000000" pitchFamily="2" charset="0"/>
              <a:cs typeface="NikoshBAN" panose="02000000000000000000" pitchFamily="2" charset="0"/>
            </a:rPr>
            <a:t>/</a:t>
          </a:r>
          <a:r>
            <a:rPr lang="en-US" sz="4000" kern="1200" dirty="0" smtClean="0">
              <a:latin typeface="NikoshBAN" panose="02000000000000000000" pitchFamily="2" charset="0"/>
              <a:cs typeface="NikoshBAN" panose="02000000000000000000" pitchFamily="2" charset="0"/>
            </a:rPr>
            <a:t>10</a:t>
          </a:r>
          <a:r>
            <a:rPr lang="bn-BD" sz="4000" kern="1200" dirty="0" smtClean="0">
              <a:latin typeface="NikoshBAN" panose="02000000000000000000" pitchFamily="2" charset="0"/>
              <a:cs typeface="NikoshBAN" panose="02000000000000000000" pitchFamily="2" charset="0"/>
            </a:rPr>
            <a:t>/২০১৫ ইং</a:t>
          </a:r>
          <a:endParaRPr lang="en-US" sz="4000" kern="1200" dirty="0">
            <a:latin typeface="NikoshBAN" panose="02000000000000000000" pitchFamily="2" charset="0"/>
            <a:cs typeface="NikoshBAN" panose="02000000000000000000" pitchFamily="2" charset="0"/>
          </a:endParaRPr>
        </a:p>
      </dsp:txBody>
      <dsp:txXfrm>
        <a:off x="42301" y="4444040"/>
        <a:ext cx="12107398" cy="781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8F19D-B82A-4102-A476-521BB5DAB248}">
      <dsp:nvSpPr>
        <dsp:cNvPr id="0" name=""/>
        <dsp:cNvSpPr/>
      </dsp:nvSpPr>
      <dsp:spPr>
        <a:xfrm>
          <a:off x="913696" y="0"/>
          <a:ext cx="10355228" cy="1153552"/>
        </a:xfrm>
        <a:prstGeom prst="rightArrow">
          <a:avLst/>
        </a:prstGeom>
        <a:solidFill>
          <a:srgbClr val="FF99FF"/>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0">
          <a:scrgbClr r="0" g="0" b="0"/>
        </a:lnRef>
        <a:fillRef idx="3">
          <a:scrgbClr r="0" g="0" b="0"/>
        </a:fillRef>
        <a:effectRef idx="0">
          <a:scrgbClr r="0" g="0" b="0"/>
        </a:effectRef>
        <a:fontRef idx="minor"/>
      </dsp:style>
    </dsp:sp>
    <dsp:sp modelId="{B0D32A96-A9EE-4140-B4AF-4EC5E3E3AEC1}">
      <dsp:nvSpPr>
        <dsp:cNvPr id="0" name=""/>
        <dsp:cNvSpPr/>
      </dsp:nvSpPr>
      <dsp:spPr>
        <a:xfrm>
          <a:off x="2931443" y="0"/>
          <a:ext cx="6319735" cy="1153552"/>
        </a:xfrm>
        <a:prstGeom prst="roundRect">
          <a:avLst/>
        </a:prstGeom>
        <a:solidFill>
          <a:schemeClr val="bg1"/>
        </a:solidFill>
        <a:ln w="28575">
          <a:solidFill>
            <a:srgbClr val="00B0F0"/>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en-US" sz="5400" kern="1200" smtClean="0">
              <a:solidFill>
                <a:srgbClr val="0000CC"/>
              </a:solidFill>
              <a:latin typeface="NikoshBAN" panose="02000000000000000000" pitchFamily="2" charset="0"/>
              <a:cs typeface="NikoshBAN" panose="02000000000000000000" pitchFamily="2" charset="0"/>
            </a:rPr>
            <a:t>এসো আমরা কিছু ছবি দেখি</a:t>
          </a:r>
          <a:endParaRPr lang="en-US" sz="5400" kern="1200">
            <a:solidFill>
              <a:srgbClr val="0000CC"/>
            </a:solidFill>
            <a:latin typeface="NikoshBAN" panose="02000000000000000000" pitchFamily="2" charset="0"/>
            <a:cs typeface="NikoshBAN" panose="02000000000000000000" pitchFamily="2" charset="0"/>
          </a:endParaRPr>
        </a:p>
      </dsp:txBody>
      <dsp:txXfrm>
        <a:off x="2987755" y="56312"/>
        <a:ext cx="6207111" cy="10409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8C924-3DE4-4973-8006-CD65F4AB3925}">
      <dsp:nvSpPr>
        <dsp:cNvPr id="0" name=""/>
        <dsp:cNvSpPr/>
      </dsp:nvSpPr>
      <dsp:spPr>
        <a:xfrm>
          <a:off x="276648" y="0"/>
          <a:ext cx="11638702" cy="3094892"/>
        </a:xfrm>
        <a:prstGeom prst="rightArrow">
          <a:avLst/>
        </a:prstGeom>
        <a:solidFill>
          <a:srgbClr val="FF66CC"/>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90500" prstMaterial="matte">
          <a:bevelT w="127000" h="63500"/>
        </a:sp3d>
      </dsp:spPr>
      <dsp:style>
        <a:lnRef idx="0">
          <a:scrgbClr r="0" g="0" b="0"/>
        </a:lnRef>
        <a:fillRef idx="3">
          <a:scrgbClr r="0" g="0" b="0"/>
        </a:fillRef>
        <a:effectRef idx="0">
          <a:scrgbClr r="0" g="0" b="0"/>
        </a:effectRef>
        <a:fontRef idx="minor"/>
      </dsp:style>
    </dsp:sp>
    <dsp:sp modelId="{43D05E63-7A4D-4B23-80B7-C51377C02EF9}">
      <dsp:nvSpPr>
        <dsp:cNvPr id="0" name=""/>
        <dsp:cNvSpPr/>
      </dsp:nvSpPr>
      <dsp:spPr>
        <a:xfrm>
          <a:off x="2552945" y="72203"/>
          <a:ext cx="7086108" cy="2950484"/>
        </a:xfrm>
        <a:prstGeom prst="roundRect">
          <a:avLst/>
        </a:prstGeom>
        <a:solidFill>
          <a:schemeClr val="bg1"/>
        </a:solidFill>
        <a:ln w="28575">
          <a:solidFill>
            <a:srgbClr val="00B0F0"/>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251460" tIns="251460" rIns="251460" bIns="251460" numCol="1" spcCol="1270" anchor="ctr" anchorCtr="0">
          <a:noAutofit/>
        </a:bodyPr>
        <a:lstStyle/>
        <a:p>
          <a:pPr lvl="0" algn="ctr" defTabSz="2933700" rtl="0">
            <a:lnSpc>
              <a:spcPct val="90000"/>
            </a:lnSpc>
            <a:spcBef>
              <a:spcPct val="0"/>
            </a:spcBef>
            <a:spcAft>
              <a:spcPct val="35000"/>
            </a:spcAft>
          </a:pPr>
          <a:r>
            <a:rPr lang="bn-BD" sz="6600" b="1" i="0" kern="1200"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১৯৫৪ সালের নির্বাচনে যুক্তফ্রন্টের নির্বাচন</a:t>
          </a:r>
          <a:endParaRPr lang="en-US" sz="6600" b="1" kern="1200"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endParaRPr>
        </a:p>
      </dsp:txBody>
      <dsp:txXfrm>
        <a:off x="2696976" y="216234"/>
        <a:ext cx="6798046" cy="26624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FC0C7-189A-4D54-8FCD-51495FD85B1C}">
      <dsp:nvSpPr>
        <dsp:cNvPr id="0" name=""/>
        <dsp:cNvSpPr/>
      </dsp:nvSpPr>
      <dsp:spPr>
        <a:xfrm>
          <a:off x="0" y="6396"/>
          <a:ext cx="12192001" cy="926640"/>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bn-BD" sz="3600" b="0" i="0" kern="1200" smtClean="0">
              <a:solidFill>
                <a:srgbClr val="9900CC"/>
              </a:solidFill>
            </a:rPr>
            <a:t>যুক্তফ্রন্ট কি </a:t>
          </a:r>
          <a:r>
            <a:rPr lang="en-US" sz="3600" b="0" i="0" kern="1200" smtClean="0">
              <a:solidFill>
                <a:srgbClr val="9900CC"/>
              </a:solidFill>
            </a:rPr>
            <a:t>সে সম্পর্কে ধারণা লাভ করবে</a:t>
          </a:r>
          <a:r>
            <a:rPr lang="bn-BD" sz="3600" b="0" i="0" kern="1200" smtClean="0">
              <a:solidFill>
                <a:srgbClr val="9900CC"/>
              </a:solidFill>
            </a:rPr>
            <a:t>।</a:t>
          </a:r>
          <a:endParaRPr lang="en-US" sz="3600" kern="1200">
            <a:solidFill>
              <a:srgbClr val="9900CC"/>
            </a:solidFill>
          </a:endParaRPr>
        </a:p>
      </dsp:txBody>
      <dsp:txXfrm>
        <a:off x="45235" y="51631"/>
        <a:ext cx="12101531" cy="836170"/>
      </dsp:txXfrm>
    </dsp:sp>
    <dsp:sp modelId="{0D56F865-19E3-4459-B4D6-8AB2EC3A2386}">
      <dsp:nvSpPr>
        <dsp:cNvPr id="0" name=""/>
        <dsp:cNvSpPr/>
      </dsp:nvSpPr>
      <dsp:spPr>
        <a:xfrm>
          <a:off x="0" y="1036716"/>
          <a:ext cx="12192001" cy="926640"/>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bn-BD" sz="3600" b="0" i="0" kern="1200" smtClean="0">
              <a:solidFill>
                <a:srgbClr val="0000CC"/>
              </a:solidFill>
            </a:rPr>
            <a:t>১৯৫৪ সালের নির্বাচন কি তা ব্যাখ্যা করতে পারবে।</a:t>
          </a:r>
          <a:endParaRPr lang="en-US" sz="3600" kern="1200">
            <a:solidFill>
              <a:srgbClr val="0000CC"/>
            </a:solidFill>
          </a:endParaRPr>
        </a:p>
      </dsp:txBody>
      <dsp:txXfrm>
        <a:off x="45235" y="1081951"/>
        <a:ext cx="12101531" cy="836170"/>
      </dsp:txXfrm>
    </dsp:sp>
    <dsp:sp modelId="{74C1AFD6-EA97-42C7-8C09-3FF34D01E709}">
      <dsp:nvSpPr>
        <dsp:cNvPr id="0" name=""/>
        <dsp:cNvSpPr/>
      </dsp:nvSpPr>
      <dsp:spPr>
        <a:xfrm>
          <a:off x="0" y="2067036"/>
          <a:ext cx="12192001" cy="926640"/>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bn-BD" sz="3600" b="0" i="0" kern="1200" smtClean="0">
              <a:solidFill>
                <a:srgbClr val="9B1411"/>
              </a:solidFill>
            </a:rPr>
            <a:t>১৯৫৪ সালের নির্বাচনের ফলাফল বর্ণনা করতে পারবে।</a:t>
          </a:r>
          <a:endParaRPr lang="en-US" sz="3600" kern="1200">
            <a:solidFill>
              <a:srgbClr val="9B1411"/>
            </a:solidFill>
          </a:endParaRPr>
        </a:p>
      </dsp:txBody>
      <dsp:txXfrm>
        <a:off x="45235" y="2112271"/>
        <a:ext cx="12101531" cy="836170"/>
      </dsp:txXfrm>
    </dsp:sp>
    <dsp:sp modelId="{E7E67CEA-B4C5-409E-8E2C-29D6ABD586EF}">
      <dsp:nvSpPr>
        <dsp:cNvPr id="0" name=""/>
        <dsp:cNvSpPr/>
      </dsp:nvSpPr>
      <dsp:spPr>
        <a:xfrm>
          <a:off x="0" y="3097356"/>
          <a:ext cx="12192001" cy="926640"/>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b="0" i="0" kern="1200" smtClean="0">
              <a:solidFill>
                <a:srgbClr val="00B050"/>
              </a:solidFill>
            </a:rPr>
            <a:t>১৯৫৪ সালের</a:t>
          </a:r>
          <a:r>
            <a:rPr lang="bn-BD" sz="3600" b="0" i="0" kern="1200" smtClean="0">
              <a:solidFill>
                <a:srgbClr val="00B050"/>
              </a:solidFill>
            </a:rPr>
            <a:t> নির্বাচনের তাৎপর্য বিশ্লেষন করতে পারবে।</a:t>
          </a:r>
          <a:endParaRPr lang="en-US" sz="3600" kern="1200">
            <a:solidFill>
              <a:srgbClr val="00B050"/>
            </a:solidFill>
          </a:endParaRPr>
        </a:p>
      </dsp:txBody>
      <dsp:txXfrm>
        <a:off x="45235" y="3142591"/>
        <a:ext cx="12101531" cy="8361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673AA-F498-48F9-91FC-1EC79FE55041}">
      <dsp:nvSpPr>
        <dsp:cNvPr id="0" name=""/>
        <dsp:cNvSpPr/>
      </dsp:nvSpPr>
      <dsp:spPr>
        <a:xfrm>
          <a:off x="558009" y="0"/>
          <a:ext cx="11075980" cy="956603"/>
        </a:xfrm>
        <a:prstGeom prst="rightArrow">
          <a:avLst/>
        </a:prstGeom>
        <a:gradFill rotWithShape="0">
          <a:gsLst>
            <a:gs pos="0">
              <a:schemeClr val="accent1">
                <a:tint val="40000"/>
                <a:hueOff val="0"/>
                <a:satOff val="0"/>
                <a:lumOff val="0"/>
                <a:alphaOff val="0"/>
                <a:tint val="98000"/>
                <a:lumMod val="114000"/>
              </a:schemeClr>
            </a:gs>
            <a:gs pos="100000">
              <a:schemeClr val="accent1">
                <a:tint val="40000"/>
                <a:hueOff val="0"/>
                <a:satOff val="0"/>
                <a:lumOff val="0"/>
                <a:alphaOff val="0"/>
                <a:shade val="90000"/>
                <a:lumMod val="84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0">
          <a:scrgbClr r="0" g="0" b="0"/>
        </a:lnRef>
        <a:fillRef idx="3">
          <a:scrgbClr r="0" g="0" b="0"/>
        </a:fillRef>
        <a:effectRef idx="0">
          <a:scrgbClr r="0" g="0" b="0"/>
        </a:effectRef>
        <a:fontRef idx="minor"/>
      </dsp:style>
    </dsp:sp>
    <dsp:sp modelId="{F4AE5DB9-3972-45BC-8AB5-508876FD4BE5}">
      <dsp:nvSpPr>
        <dsp:cNvPr id="0" name=""/>
        <dsp:cNvSpPr/>
      </dsp:nvSpPr>
      <dsp:spPr>
        <a:xfrm>
          <a:off x="1600200" y="28684"/>
          <a:ext cx="8991600" cy="899233"/>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bn-BD" sz="3500" b="0" i="0" kern="1200" smtClean="0">
              <a:solidFill>
                <a:schemeClr val="bg1"/>
              </a:solidFill>
            </a:rPr>
            <a:t>১৯৫৪ সালের যুক্তফ্রন্টের নির্বাচন ও ফলাফল।</a:t>
          </a:r>
          <a:endParaRPr lang="en-US" sz="3500" kern="1200">
            <a:solidFill>
              <a:schemeClr val="bg1"/>
            </a:solidFill>
          </a:endParaRPr>
        </a:p>
      </dsp:txBody>
      <dsp:txXfrm>
        <a:off x="1644097" y="72581"/>
        <a:ext cx="8903806" cy="8114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6D42F-980B-4EDB-B997-D54B4A7C77E3}">
      <dsp:nvSpPr>
        <dsp:cNvPr id="0" name=""/>
        <dsp:cNvSpPr/>
      </dsp:nvSpPr>
      <dsp:spPr>
        <a:xfrm>
          <a:off x="914399" y="0"/>
          <a:ext cx="10363200" cy="815926"/>
        </a:xfrm>
        <a:prstGeom prst="rightArrow">
          <a:avLst/>
        </a:prstGeom>
        <a:solidFill>
          <a:srgbClr val="FF99FF"/>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0">
          <a:scrgbClr r="0" g="0" b="0"/>
        </a:lnRef>
        <a:fillRef idx="3">
          <a:scrgbClr r="0" g="0" b="0"/>
        </a:fillRef>
        <a:effectRef idx="0">
          <a:scrgbClr r="0" g="0" b="0"/>
        </a:effectRef>
        <a:fontRef idx="minor"/>
      </dsp:style>
    </dsp:sp>
    <dsp:sp modelId="{1CB79AB7-149F-44EE-AD4A-86993A685ECA}">
      <dsp:nvSpPr>
        <dsp:cNvPr id="0" name=""/>
        <dsp:cNvSpPr/>
      </dsp:nvSpPr>
      <dsp:spPr>
        <a:xfrm>
          <a:off x="3467099" y="0"/>
          <a:ext cx="5257800" cy="815926"/>
        </a:xfrm>
        <a:prstGeom prst="roundRect">
          <a:avLst/>
        </a:prstGeom>
        <a:solidFill>
          <a:schemeClr val="bg1"/>
        </a:solidFill>
        <a:ln w="28575">
          <a:solidFill>
            <a:srgbClr val="00B0F0"/>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bn-BD" sz="3200" kern="1200" dirty="0" smtClean="0">
              <a:solidFill>
                <a:srgbClr val="0000CC"/>
              </a:solidFill>
            </a:rPr>
            <a:t>যুক্তফ্রন্টের ২১ দফা কর্মসুচি</a:t>
          </a:r>
          <a:r>
            <a:rPr lang="en-US" sz="3200" kern="1200" dirty="0" smtClean="0">
              <a:solidFill>
                <a:srgbClr val="0000CC"/>
              </a:solidFill>
            </a:rPr>
            <a:t>ঃ</a:t>
          </a:r>
          <a:endParaRPr lang="en-US" sz="3200" kern="1200" dirty="0">
            <a:solidFill>
              <a:srgbClr val="0000CC"/>
            </a:solidFill>
          </a:endParaRPr>
        </a:p>
      </dsp:txBody>
      <dsp:txXfrm>
        <a:off x="3506929" y="39830"/>
        <a:ext cx="5178140" cy="7362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8151D-B736-4EB3-9CEA-081BF7D524D2}">
      <dsp:nvSpPr>
        <dsp:cNvPr id="0" name=""/>
        <dsp:cNvSpPr/>
      </dsp:nvSpPr>
      <dsp:spPr>
        <a:xfrm>
          <a:off x="914399" y="0"/>
          <a:ext cx="10363199" cy="900332"/>
        </a:xfrm>
        <a:prstGeom prst="rightArrow">
          <a:avLst/>
        </a:prstGeom>
        <a:solidFill>
          <a:srgbClr val="FF99FF"/>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90500" prstMaterial="matte">
          <a:bevelT w="127000" h="63500"/>
        </a:sp3d>
      </dsp:spPr>
      <dsp:style>
        <a:lnRef idx="0">
          <a:scrgbClr r="0" g="0" b="0"/>
        </a:lnRef>
        <a:fillRef idx="3">
          <a:scrgbClr r="0" g="0" b="0"/>
        </a:fillRef>
        <a:effectRef idx="0">
          <a:scrgbClr r="0" g="0" b="0"/>
        </a:effectRef>
        <a:fontRef idx="minor"/>
      </dsp:style>
    </dsp:sp>
    <dsp:sp modelId="{68829D42-138C-4CAF-A497-E2E47BDEABD1}">
      <dsp:nvSpPr>
        <dsp:cNvPr id="0" name=""/>
        <dsp:cNvSpPr/>
      </dsp:nvSpPr>
      <dsp:spPr>
        <a:xfrm>
          <a:off x="2724450" y="0"/>
          <a:ext cx="6743097" cy="900332"/>
        </a:xfrm>
        <a:prstGeom prst="roundRect">
          <a:avLst/>
        </a:prstGeom>
        <a:solidFill>
          <a:schemeClr val="bg1"/>
        </a:solidFill>
        <a:ln w="28575">
          <a:solidFill>
            <a:srgbClr val="00B0F0"/>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bn-BD" sz="3600" kern="1200" dirty="0" smtClean="0">
              <a:solidFill>
                <a:srgbClr val="0000CC"/>
              </a:solidFill>
              <a:latin typeface="NikoshBAN" panose="02000000000000000000" pitchFamily="2" charset="0"/>
              <a:cs typeface="NikoshBAN" panose="02000000000000000000" pitchFamily="2" charset="0"/>
            </a:rPr>
            <a:t>১৯৫৪ সালের এই নির্বাচনের তাৎপর্য ও গুরুত্ব </a:t>
          </a:r>
          <a:endParaRPr lang="en-US" sz="3600" kern="1200" dirty="0">
            <a:solidFill>
              <a:srgbClr val="0000CC"/>
            </a:solidFill>
            <a:latin typeface="NikoshBAN" panose="02000000000000000000" pitchFamily="2" charset="0"/>
            <a:cs typeface="NikoshBAN" panose="02000000000000000000" pitchFamily="2" charset="0"/>
          </a:endParaRPr>
        </a:p>
      </dsp:txBody>
      <dsp:txXfrm>
        <a:off x="2768401" y="43951"/>
        <a:ext cx="6655195" cy="8124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A00A6-86E4-4460-899D-AC06618A66FD}">
      <dsp:nvSpPr>
        <dsp:cNvPr id="0" name=""/>
        <dsp:cNvSpPr/>
      </dsp:nvSpPr>
      <dsp:spPr>
        <a:xfrm>
          <a:off x="914399" y="0"/>
          <a:ext cx="10363200" cy="886265"/>
        </a:xfrm>
        <a:prstGeom prst="rightArrow">
          <a:avLst/>
        </a:prstGeom>
        <a:solidFill>
          <a:srgbClr val="FF99FF"/>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90500" prstMaterial="matte">
          <a:bevelT w="127000" h="63500"/>
        </a:sp3d>
      </dsp:spPr>
      <dsp:style>
        <a:lnRef idx="0">
          <a:scrgbClr r="0" g="0" b="0"/>
        </a:lnRef>
        <a:fillRef idx="3">
          <a:scrgbClr r="0" g="0" b="0"/>
        </a:fillRef>
        <a:effectRef idx="0">
          <a:scrgbClr r="0" g="0" b="0"/>
        </a:effectRef>
        <a:fontRef idx="minor"/>
      </dsp:style>
    </dsp:sp>
    <dsp:sp modelId="{D8FD6063-62C8-46E2-9F12-70444BDDD49B}">
      <dsp:nvSpPr>
        <dsp:cNvPr id="0" name=""/>
        <dsp:cNvSpPr/>
      </dsp:nvSpPr>
      <dsp:spPr>
        <a:xfrm>
          <a:off x="2133600" y="14066"/>
          <a:ext cx="7924800" cy="858131"/>
        </a:xfrm>
        <a:prstGeom prst="roundRect">
          <a:avLst/>
        </a:prstGeom>
        <a:solidFill>
          <a:schemeClr val="bg1"/>
        </a:solidFill>
        <a:ln w="19050">
          <a:solidFill>
            <a:srgbClr val="00B0F0"/>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bn-BD" sz="3600" kern="1200" dirty="0" smtClean="0">
              <a:solidFill>
                <a:srgbClr val="0000CC"/>
              </a:solidFill>
              <a:latin typeface="NikoshBAN" panose="02000000000000000000" pitchFamily="2" charset="0"/>
              <a:cs typeface="NikoshBAN" panose="02000000000000000000" pitchFamily="2" charset="0"/>
            </a:rPr>
            <a:t>যুক্তফ্রন্ট্রের বিজয় এবং মুসলিম লীগের পরাজয়ের কারণ </a:t>
          </a:r>
          <a:endParaRPr lang="en-US" sz="3600" kern="1200" dirty="0">
            <a:solidFill>
              <a:srgbClr val="0000CC"/>
            </a:solidFill>
            <a:latin typeface="NikoshBAN" panose="02000000000000000000" pitchFamily="2" charset="0"/>
            <a:cs typeface="NikoshBAN" panose="02000000000000000000" pitchFamily="2" charset="0"/>
          </a:endParaRPr>
        </a:p>
      </dsp:txBody>
      <dsp:txXfrm>
        <a:off x="2175491" y="55957"/>
        <a:ext cx="7841018" cy="7743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FB6AD-8076-46DA-A1D3-F6378B79C908}" type="datetimeFigureOut">
              <a:rPr lang="en-US" smtClean="0"/>
              <a:t>8/18/2020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7DEBC6-37E3-40F3-8091-2DB216A0178E}" type="slidenum">
              <a:rPr lang="en-US" smtClean="0"/>
              <a:t>‹#›</a:t>
            </a:fld>
            <a:endParaRPr lang="en-US"/>
          </a:p>
        </p:txBody>
      </p:sp>
    </p:spTree>
    <p:extLst>
      <p:ext uri="{BB962C8B-B14F-4D97-AF65-F5344CB8AC3E}">
        <p14:creationId xmlns:p14="http://schemas.microsoft.com/office/powerpoint/2010/main" val="2648726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DEBC6-37E3-40F3-8091-2DB216A0178E}" type="slidenum">
              <a:rPr lang="en-US" smtClean="0"/>
              <a:t>22</a:t>
            </a:fld>
            <a:endParaRPr lang="en-US"/>
          </a:p>
        </p:txBody>
      </p:sp>
    </p:spTree>
    <p:extLst>
      <p:ext uri="{BB962C8B-B14F-4D97-AF65-F5344CB8AC3E}">
        <p14:creationId xmlns:p14="http://schemas.microsoft.com/office/powerpoint/2010/main" val="3601601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C53DB8-BC92-44CF-8034-50FC069B7EB7}"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306853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4C53DB8-BC92-44CF-8034-50FC069B7EB7}"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3994122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4C53DB8-BC92-44CF-8034-50FC069B7EB7}"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2817181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4C53DB8-BC92-44CF-8034-50FC069B7EB7}"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DCCF2-4E7C-4144-874E-5414ACB17C8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20389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C53DB8-BC92-44CF-8034-50FC069B7EB7}"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3051174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4C53DB8-BC92-44CF-8034-50FC069B7EB7}" type="datetimeFigureOut">
              <a:rPr lang="en-US" smtClean="0"/>
              <a:t>8/18/2020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2381610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4C53DB8-BC92-44CF-8034-50FC069B7EB7}" type="datetimeFigureOut">
              <a:rPr lang="en-US" smtClean="0"/>
              <a:t>8/18/2020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1400828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C53DB8-BC92-44CF-8034-50FC069B7EB7}"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179974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C53DB8-BC92-44CF-8034-50FC069B7EB7}"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25296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4C53DB8-BC92-44CF-8034-50FC069B7EB7}"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4264770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C53DB8-BC92-44CF-8034-50FC069B7EB7}"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2448502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C53DB8-BC92-44CF-8034-50FC069B7EB7}"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2038369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C53DB8-BC92-44CF-8034-50FC069B7EB7}" type="datetimeFigureOut">
              <a:rPr lang="en-US" smtClean="0"/>
              <a:t>8/18/2020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487385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4C53DB8-BC92-44CF-8034-50FC069B7EB7}" type="datetimeFigureOut">
              <a:rPr lang="en-US" smtClean="0"/>
              <a:t>8/18/2020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2427698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4C53DB8-BC92-44CF-8034-50FC069B7EB7}" type="datetimeFigureOut">
              <a:rPr lang="en-US" smtClean="0"/>
              <a:t>8/18/2020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2317499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4C53DB8-BC92-44CF-8034-50FC069B7EB7}" type="datetimeFigureOut">
              <a:rPr lang="en-US" smtClean="0"/>
              <a:t>8/18/2020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1942613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4C53DB8-BC92-44CF-8034-50FC069B7EB7}"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4147659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4C53DB8-BC92-44CF-8034-50FC069B7EB7}" type="datetimeFigureOut">
              <a:rPr lang="en-US" smtClean="0"/>
              <a:t>8/18/2020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1BDCCF2-4E7C-4144-874E-5414ACB17C87}" type="slidenum">
              <a:rPr lang="en-US" smtClean="0"/>
              <a:t>‹#›</a:t>
            </a:fld>
            <a:endParaRPr lang="en-US"/>
          </a:p>
        </p:txBody>
      </p:sp>
    </p:spTree>
    <p:extLst>
      <p:ext uri="{BB962C8B-B14F-4D97-AF65-F5344CB8AC3E}">
        <p14:creationId xmlns:p14="http://schemas.microsoft.com/office/powerpoint/2010/main" val="455213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3.jpeg"/><Relationship Id="rId4" Type="http://schemas.openxmlformats.org/officeDocument/2006/relationships/diagramLayout" Target="../diagrams/layout1.xml"/><Relationship Id="rId9"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5.jpg"/><Relationship Id="rId7" Type="http://schemas.openxmlformats.org/officeDocument/2006/relationships/diagramLayout" Target="../diagrams/layout3.xml"/><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diagramData" Target="../diagrams/data3.xml"/><Relationship Id="rId5" Type="http://schemas.openxmlformats.org/officeDocument/2006/relationships/image" Target="../media/image17.jpg"/><Relationship Id="rId10" Type="http://schemas.microsoft.com/office/2007/relationships/diagramDrawing" Target="../diagrams/drawing3.xml"/><Relationship Id="rId4" Type="http://schemas.openxmlformats.org/officeDocument/2006/relationships/image" Target="../media/image16.jpg"/><Relationship Id="rId9" Type="http://schemas.openxmlformats.org/officeDocument/2006/relationships/diagramColors" Target="../diagrams/colors3.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search?q=%E0%A6%86%E0%A6%A4%E0%A6%B9%E0%A6%BE%E0%A6%B0+%E0%A6%86%E0%A6%B2%E0%A6%BF+%E0%A6%9C%E0%A6%A8%E0%A7%8D%E0%A6%AE%E0%A7%87%E0%A6%B0+%E0%A6%A4%E0%A6%BE%E0%A6%B0%E0%A6%BF%E0%A6%96+%E0%A6%8F%E0%A6%AC%E0%A6%82+%E0%A6%B8%E0%A7%8D%E0%A6%A5%E0%A6%BE%E0%A6%A8&amp;stick=H4sIAAAAAAAAAOPgE-LVT9c3NEw2qrQoL8jK1hLLTrbSL0jNL8hJBVJFxfl5Vkn5RXmLWMMeLGt7sGzJg2U7Hyzb92DZBgUwf9ODZfuBrDkPlq14sLz3wbJ1D5a3QySXQJQB5R8smwbk9z9YtubBsiYgawdY5VKw_AoAAYu1-4IAAAA&amp;sa=X&amp;ved=2ahUKEwiH-qfesaLrAhVJbn0KHe3xB_UQ6BMoADANegQICxAC" TargetMode="External"/><Relationship Id="rId7" Type="http://schemas.openxmlformats.org/officeDocument/2006/relationships/image" Target="../media/image18.jpg"/><Relationship Id="rId2" Type="http://schemas.openxmlformats.org/officeDocument/2006/relationships/hyperlink" Target="https://bn.wikipedia.org/wiki/%E0%A6%86%E0%A6%A4%E0%A6%B9%E0%A6%BE%E0%A6%B0_%E0%A6%86%E0%A6%B2%E0%A6%BF" TargetMode="External"/><Relationship Id="rId1" Type="http://schemas.openxmlformats.org/officeDocument/2006/relationships/slideLayout" Target="../slideLayouts/slideLayout7.xml"/><Relationship Id="rId6" Type="http://schemas.openxmlformats.org/officeDocument/2006/relationships/hyperlink" Target="https://www.google.com/search?q=%E0%A6%AE%E0%A6%BE%E0%A6%9C%E0%A6%BE%E0%A6%B9%E0%A6%BF%E0%A6%B0+%E0%A6%89%E0%A6%B2%E0%A7%81%E0%A6%AE,+%E0%A6%B8%E0%A6%BE%E0%A6%B9%E0%A6%BE%E0%A6%B0%E0%A6%BE%E0%A6%A8%E0%A6%AA%E0%A7%81%E0%A6%B0&amp;stick=H4sIAAAAAAAAAOPgE-LVT9c3NEw2qrQoL8jKVuLSz9U3SC8rNss115LOTrbSL0jNL8hJBVJFxfl5VqkppcmJJZn5eYtYnR4sW_dg2b4Hy-aAyZ0Plu1_sGyDwoNlnQ-WbXqwvBEorQPk7YDJAskNYHLFg2WrwPIbdrAyAgAt5X9UggAAAA&amp;sa=X&amp;ved=2ahUKEwiH-qfesaLrAhVJbn0KHe3xB_UQmxMoAjAOegQIChAE" TargetMode="External"/><Relationship Id="rId5" Type="http://schemas.openxmlformats.org/officeDocument/2006/relationships/hyperlink" Target="https://www.google.com/search?q=%E0%A6%A6%E0%A6%BE%E0%A6%B0%E0%A7%81%E0%A6%B2+%E0%A6%89%E0%A6%B2%E0%A7%81%E0%A6%AE+%E0%A6%A6%E0%A7%87%E0%A6%93%E0%A6%AC%E0%A6%A8%E0%A7%8D%E0%A6%A6&amp;stick=H4sIAAAAAAAAAOPgE-LVT9c3NEw2qrQoL8jKVuLUz9U3MKwqT8nRks5OttIvSM0vyEkFUkXF-XlWqSmlyYklmfl5i1iNHixb9mDZvgfLNjxY3vhg2SaFB8s6gRSYs04BJLm8_cGyyQ-WrXmwbMWD5b1AkR2sjABB-Di_cQAAAA&amp;sa=X&amp;ved=2ahUKEwiH-qfesaLrAhVJbn0KHe3xB_UQmxMoATAOegQIChAD" TargetMode="External"/><Relationship Id="rId4" Type="http://schemas.openxmlformats.org/officeDocument/2006/relationships/hyperlink" Target="https://www.google.com/search?q=%E0%A6%86%E0%A6%A4%E0%A6%B9%E0%A6%BE%E0%A6%B0+%E0%A6%86%E0%A6%B2%E0%A6%BF+%E0%A6%B6%E0%A6%BF%E0%A6%95%E0%A7%8D%E0%A6%B7%E0%A6%BE&amp;stick=H4sIAAAAAAAAAOPgE-LVT9c3NEw2qrQoL8jK1pLOTrbSL0jNL8hJBVJFxfl5VqkppcmJJZn5eYtYdR4sa3uwbMmDZTsfLNv3YNkGBTB_04Nl-4GsbUDqwbKpD5b3Pli2HSgPAMuDU0NdAAAA&amp;sa=X&amp;ved=2ahUKEwiH-qfesaLrAhVJbn0KHe3xB_UQ6BMoADAOegQIChAC"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0.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2178" y="1350498"/>
            <a:ext cx="5289453" cy="431878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relaxedInset"/>
            <a:extrusionClr>
              <a:srgbClr val="000000"/>
            </a:extrusionClr>
          </a:sp3d>
        </p:spPr>
      </p:pic>
      <p:pic>
        <p:nvPicPr>
          <p:cNvPr id="5" name="Picture 4" descr="cc.gif"/>
          <p:cNvPicPr>
            <a:picLocks noChangeAspect="1"/>
          </p:cNvPicPr>
          <p:nvPr/>
        </p:nvPicPr>
        <p:blipFill>
          <a:blip r:embed="rId3"/>
          <a:stretch>
            <a:fillRect/>
          </a:stretch>
        </p:blipFill>
        <p:spPr>
          <a:xfrm>
            <a:off x="3559126" y="4179788"/>
            <a:ext cx="4895556" cy="798490"/>
          </a:xfrm>
          <a:prstGeom prst="rect">
            <a:avLst/>
          </a:prstGeom>
          <a:ln>
            <a:noFill/>
          </a:ln>
        </p:spPr>
      </p:pic>
      <p:pic>
        <p:nvPicPr>
          <p:cNvPr id="6" name="Picture 5" descr="tumblr_static_4rkimhn139uscookokcc0sckg.gif"/>
          <p:cNvPicPr>
            <a:picLocks noChangeAspect="1"/>
          </p:cNvPicPr>
          <p:nvPr/>
        </p:nvPicPr>
        <p:blipFill>
          <a:blip r:embed="rId4"/>
          <a:stretch>
            <a:fillRect/>
          </a:stretch>
        </p:blipFill>
        <p:spPr>
          <a:xfrm>
            <a:off x="5176076" y="1624818"/>
            <a:ext cx="2969117" cy="194134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70" y="28602"/>
            <a:ext cx="3019918" cy="682939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a:off x="9158068" y="28603"/>
            <a:ext cx="3052395" cy="682939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153467" y="-4764247"/>
            <a:ext cx="1524000" cy="1109941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378550" y="757324"/>
            <a:ext cx="1524000" cy="10649248"/>
          </a:xfrm>
          <a:prstGeom prst="rect">
            <a:avLst/>
          </a:prstGeom>
        </p:spPr>
      </p:pic>
    </p:spTree>
    <p:extLst>
      <p:ext uri="{BB962C8B-B14F-4D97-AF65-F5344CB8AC3E}">
        <p14:creationId xmlns:p14="http://schemas.microsoft.com/office/powerpoint/2010/main" val="803514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2756978407"/>
              </p:ext>
            </p:extLst>
          </p:nvPr>
        </p:nvGraphicFramePr>
        <p:xfrm>
          <a:off x="0" y="2"/>
          <a:ext cx="12192000" cy="6858000"/>
        </p:xfrm>
        <a:graphic>
          <a:graphicData uri="http://schemas.openxmlformats.org/drawingml/2006/table">
            <a:tbl>
              <a:tblPr firstRow="1" bandRow="1">
                <a:tableStyleId>{5940675A-B579-460E-94D1-54222C63F5DA}</a:tableStyleId>
              </a:tblPr>
              <a:tblGrid>
                <a:gridCol w="4246653"/>
                <a:gridCol w="2876765"/>
                <a:gridCol w="1917841"/>
                <a:gridCol w="3150741"/>
              </a:tblGrid>
              <a:tr h="857250">
                <a:tc gridSpan="4">
                  <a:txBody>
                    <a:bodyPr/>
                    <a:lstStyle/>
                    <a:p>
                      <a:pPr algn="ctr"/>
                      <a:r>
                        <a:rPr lang="bn-BD" sz="4000" dirty="0" smtClean="0">
                          <a:latin typeface="NikoshBAN" panose="02000000000000000000" pitchFamily="2" charset="0"/>
                          <a:cs typeface="NikoshBAN" panose="02000000000000000000" pitchFamily="2" charset="0"/>
                        </a:rPr>
                        <a:t>পুর্ব</a:t>
                      </a:r>
                      <a:r>
                        <a:rPr lang="bn-BD" sz="4000" baseline="0" dirty="0" smtClean="0">
                          <a:latin typeface="NikoshBAN" panose="02000000000000000000" pitchFamily="2" charset="0"/>
                          <a:cs typeface="NikoshBAN" panose="02000000000000000000" pitchFamily="2" charset="0"/>
                        </a:rPr>
                        <a:t> বাংলার প্রাদেশিক আইনসভার আসন সংখ্যার বন্টন</a:t>
                      </a:r>
                      <a:endParaRPr lang="en-US" sz="4000" dirty="0">
                        <a:latin typeface="NikoshBAN" panose="02000000000000000000" pitchFamily="2" charset="0"/>
                        <a:cs typeface="NikoshBAN" panose="02000000000000000000" pitchFamily="2" charset="0"/>
                      </a:endParaRPr>
                    </a:p>
                  </a:txBody>
                  <a:tcPr>
                    <a:solidFill>
                      <a:schemeClr val="bg1"/>
                    </a:solidFill>
                  </a:tcPr>
                </a:tc>
                <a:tc hMerge="1">
                  <a:txBody>
                    <a:bodyPr/>
                    <a:lstStyle/>
                    <a:p>
                      <a:endParaRPr lang="en-US" sz="1600" dirty="0">
                        <a:latin typeface="Nikosh" pitchFamily="2" charset="0"/>
                        <a:cs typeface="Nikosh" pitchFamily="2" charset="0"/>
                      </a:endParaRPr>
                    </a:p>
                  </a:txBody>
                  <a:tcPr/>
                </a:tc>
                <a:tc hMerge="1">
                  <a:txBody>
                    <a:bodyPr/>
                    <a:lstStyle/>
                    <a:p>
                      <a:endParaRPr lang="en-US" sz="1600" dirty="0">
                        <a:latin typeface="Nikosh" pitchFamily="2" charset="0"/>
                        <a:cs typeface="Nikosh" pitchFamily="2" charset="0"/>
                      </a:endParaRPr>
                    </a:p>
                  </a:txBody>
                  <a:tcPr/>
                </a:tc>
                <a:tc hMerge="1">
                  <a:txBody>
                    <a:bodyPr/>
                    <a:lstStyle/>
                    <a:p>
                      <a:endParaRPr lang="en-US" sz="1600" dirty="0">
                        <a:latin typeface="Nikosh" pitchFamily="2" charset="0"/>
                        <a:cs typeface="Nikosh" pitchFamily="2" charset="0"/>
                      </a:endParaRPr>
                    </a:p>
                  </a:txBody>
                  <a:tcPr/>
                </a:tc>
              </a:tr>
              <a:tr h="857250">
                <a:tc>
                  <a:txBody>
                    <a:bodyPr/>
                    <a:lstStyle/>
                    <a:p>
                      <a:pPr algn="ctr"/>
                      <a:r>
                        <a:rPr lang="bn-BD" sz="4000" dirty="0" smtClean="0">
                          <a:latin typeface="NikoshBAN" panose="02000000000000000000" pitchFamily="2" charset="0"/>
                          <a:cs typeface="NikoshBAN" panose="02000000000000000000" pitchFamily="2" charset="0"/>
                        </a:rPr>
                        <a:t>সম্প্রদায়</a:t>
                      </a:r>
                      <a:endParaRPr lang="en-US" sz="40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BD" sz="4000" dirty="0" smtClean="0">
                          <a:latin typeface="NikoshBAN" panose="02000000000000000000" pitchFamily="2" charset="0"/>
                          <a:cs typeface="NikoshBAN" panose="02000000000000000000" pitchFamily="2" charset="0"/>
                        </a:rPr>
                        <a:t>আসন সংখ্যা</a:t>
                      </a:r>
                      <a:endParaRPr lang="en-US" sz="40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BD" sz="4000" dirty="0" smtClean="0">
                          <a:latin typeface="NikoshBAN" panose="02000000000000000000" pitchFamily="2" charset="0"/>
                          <a:cs typeface="NikoshBAN" panose="02000000000000000000" pitchFamily="2" charset="0"/>
                        </a:rPr>
                        <a:t>মহিলা</a:t>
                      </a:r>
                      <a:endParaRPr lang="en-US" sz="40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BD" sz="4000" dirty="0" smtClean="0">
                          <a:latin typeface="NikoshBAN" panose="02000000000000000000" pitchFamily="2" charset="0"/>
                          <a:cs typeface="NikoshBAN" panose="02000000000000000000" pitchFamily="2" charset="0"/>
                        </a:rPr>
                        <a:t>সর্বমোট</a:t>
                      </a:r>
                      <a:endParaRPr lang="en-US" sz="4000" dirty="0">
                        <a:latin typeface="NikoshBAN" panose="02000000000000000000" pitchFamily="2" charset="0"/>
                        <a:cs typeface="NikoshBAN" panose="02000000000000000000" pitchFamily="2" charset="0"/>
                      </a:endParaRPr>
                    </a:p>
                  </a:txBody>
                  <a:tcPr>
                    <a:solidFill>
                      <a:schemeClr val="bg1"/>
                    </a:solidFill>
                  </a:tcPr>
                </a:tc>
              </a:tr>
              <a:tr h="857250">
                <a:tc>
                  <a:txBody>
                    <a:bodyPr/>
                    <a:lstStyle/>
                    <a:p>
                      <a:pPr algn="l"/>
                      <a:r>
                        <a:rPr lang="bn-BD" sz="4000" dirty="0" smtClean="0">
                          <a:latin typeface="NikoshBAN" panose="02000000000000000000" pitchFamily="2" charset="0"/>
                          <a:cs typeface="NikoshBAN" panose="02000000000000000000" pitchFamily="2" charset="0"/>
                        </a:rPr>
                        <a:t>মুসলমান</a:t>
                      </a:r>
                      <a:endParaRPr lang="en-US" sz="40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BD" sz="4000" dirty="0" smtClean="0">
                          <a:latin typeface="NikoshBAN" panose="02000000000000000000" pitchFamily="2" charset="0"/>
                          <a:cs typeface="NikoshBAN" panose="02000000000000000000" pitchFamily="2" charset="0"/>
                        </a:rPr>
                        <a:t>২২৮</a:t>
                      </a:r>
                      <a:endParaRPr lang="en-US" sz="40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BD" sz="4000" dirty="0" smtClean="0">
                          <a:latin typeface="NikoshBAN" panose="02000000000000000000" pitchFamily="2" charset="0"/>
                          <a:cs typeface="NikoshBAN" panose="02000000000000000000" pitchFamily="2" charset="0"/>
                        </a:rPr>
                        <a:t>৯</a:t>
                      </a:r>
                      <a:endParaRPr lang="en-US" sz="40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BD" sz="4000" dirty="0" smtClean="0">
                          <a:latin typeface="NikoshBAN" panose="02000000000000000000" pitchFamily="2" charset="0"/>
                          <a:cs typeface="NikoshBAN" panose="02000000000000000000" pitchFamily="2" charset="0"/>
                        </a:rPr>
                        <a:t>২৩৭</a:t>
                      </a:r>
                      <a:endParaRPr lang="en-US" sz="4000" dirty="0">
                        <a:latin typeface="NikoshBAN" panose="02000000000000000000" pitchFamily="2" charset="0"/>
                        <a:cs typeface="NikoshBAN" panose="02000000000000000000" pitchFamily="2" charset="0"/>
                      </a:endParaRPr>
                    </a:p>
                  </a:txBody>
                  <a:tcPr>
                    <a:solidFill>
                      <a:schemeClr val="bg1"/>
                    </a:solidFill>
                  </a:tcPr>
                </a:tc>
              </a:tr>
              <a:tr h="857250">
                <a:tc>
                  <a:txBody>
                    <a:bodyPr/>
                    <a:lstStyle/>
                    <a:p>
                      <a:pPr algn="l"/>
                      <a:r>
                        <a:rPr lang="bn-BD" sz="4000" dirty="0" smtClean="0">
                          <a:latin typeface="NikoshBAN" panose="02000000000000000000" pitchFamily="2" charset="0"/>
                          <a:cs typeface="NikoshBAN" panose="02000000000000000000" pitchFamily="2" charset="0"/>
                        </a:rPr>
                        <a:t>সাধারণ</a:t>
                      </a:r>
                      <a:r>
                        <a:rPr lang="bn-BD" sz="4000" baseline="0" dirty="0" smtClean="0">
                          <a:latin typeface="NikoshBAN" panose="02000000000000000000" pitchFamily="2" charset="0"/>
                          <a:cs typeface="NikoshBAN" panose="02000000000000000000" pitchFamily="2" charset="0"/>
                        </a:rPr>
                        <a:t> (বর্ণ হিন্দুসহ)</a:t>
                      </a:r>
                      <a:endParaRPr lang="en-US" sz="40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BD" sz="4000" dirty="0" smtClean="0">
                          <a:latin typeface="NikoshBAN" panose="02000000000000000000" pitchFamily="2" charset="0"/>
                          <a:cs typeface="NikoshBAN" panose="02000000000000000000" pitchFamily="2" charset="0"/>
                        </a:rPr>
                        <a:t>৩০</a:t>
                      </a:r>
                      <a:endParaRPr lang="en-US" sz="40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BD" sz="4000" dirty="0" smtClean="0">
                          <a:latin typeface="NikoshBAN" panose="02000000000000000000" pitchFamily="2" charset="0"/>
                          <a:cs typeface="NikoshBAN" panose="02000000000000000000" pitchFamily="2" charset="0"/>
                        </a:rPr>
                        <a:t>১</a:t>
                      </a:r>
                      <a:endParaRPr lang="en-US" sz="40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BD" sz="4000" dirty="0" smtClean="0">
                          <a:latin typeface="NikoshBAN" panose="02000000000000000000" pitchFamily="2" charset="0"/>
                          <a:cs typeface="NikoshBAN" panose="02000000000000000000" pitchFamily="2" charset="0"/>
                        </a:rPr>
                        <a:t>৩১</a:t>
                      </a:r>
                      <a:endParaRPr lang="en-US" sz="4000" dirty="0">
                        <a:latin typeface="NikoshBAN" panose="02000000000000000000" pitchFamily="2" charset="0"/>
                        <a:cs typeface="NikoshBAN" panose="02000000000000000000" pitchFamily="2" charset="0"/>
                      </a:endParaRPr>
                    </a:p>
                  </a:txBody>
                  <a:tcPr>
                    <a:solidFill>
                      <a:schemeClr val="bg1"/>
                    </a:solidFill>
                  </a:tcPr>
                </a:tc>
              </a:tr>
              <a:tr h="857250">
                <a:tc>
                  <a:txBody>
                    <a:bodyPr/>
                    <a:lstStyle/>
                    <a:p>
                      <a:pPr algn="l"/>
                      <a:r>
                        <a:rPr lang="bn-BD" sz="4000" dirty="0" smtClean="0">
                          <a:latin typeface="NikoshBAN" panose="02000000000000000000" pitchFamily="2" charset="0"/>
                          <a:cs typeface="NikoshBAN" panose="02000000000000000000" pitchFamily="2" charset="0"/>
                        </a:rPr>
                        <a:t>তফসিলী</a:t>
                      </a:r>
                      <a:r>
                        <a:rPr lang="bn-BD" sz="4000" baseline="0" dirty="0" smtClean="0">
                          <a:latin typeface="NikoshBAN" panose="02000000000000000000" pitchFamily="2" charset="0"/>
                          <a:cs typeface="NikoshBAN" panose="02000000000000000000" pitchFamily="2" charset="0"/>
                        </a:rPr>
                        <a:t> জাতি হিন্দু</a:t>
                      </a:r>
                      <a:endParaRPr lang="en-US" sz="40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BD" sz="4000" dirty="0" smtClean="0">
                          <a:latin typeface="NikoshBAN" panose="02000000000000000000" pitchFamily="2" charset="0"/>
                          <a:cs typeface="NikoshBAN" panose="02000000000000000000" pitchFamily="2" charset="0"/>
                        </a:rPr>
                        <a:t>৩৬</a:t>
                      </a:r>
                      <a:endParaRPr lang="en-US" sz="40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BD" sz="4000" dirty="0" smtClean="0">
                          <a:latin typeface="NikoshBAN" panose="02000000000000000000" pitchFamily="2" charset="0"/>
                          <a:cs typeface="NikoshBAN" panose="02000000000000000000" pitchFamily="2" charset="0"/>
                        </a:rPr>
                        <a:t>২</a:t>
                      </a:r>
                      <a:endParaRPr lang="en-US" sz="40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BD" sz="4000" dirty="0" smtClean="0">
                          <a:latin typeface="NikoshBAN" panose="02000000000000000000" pitchFamily="2" charset="0"/>
                          <a:cs typeface="NikoshBAN" panose="02000000000000000000" pitchFamily="2" charset="0"/>
                        </a:rPr>
                        <a:t>৩৮</a:t>
                      </a:r>
                      <a:endParaRPr lang="en-US" sz="4000" dirty="0">
                        <a:latin typeface="NikoshBAN" panose="02000000000000000000" pitchFamily="2" charset="0"/>
                        <a:cs typeface="NikoshBAN" panose="02000000000000000000" pitchFamily="2" charset="0"/>
                      </a:endParaRPr>
                    </a:p>
                  </a:txBody>
                  <a:tcPr>
                    <a:solidFill>
                      <a:schemeClr val="bg1"/>
                    </a:solidFill>
                  </a:tcPr>
                </a:tc>
              </a:tr>
              <a:tr h="857250">
                <a:tc>
                  <a:txBody>
                    <a:bodyPr/>
                    <a:lstStyle/>
                    <a:p>
                      <a:pPr algn="l"/>
                      <a:r>
                        <a:rPr lang="bn-BD" sz="4000" dirty="0" smtClean="0">
                          <a:latin typeface="NikoshBAN" panose="02000000000000000000" pitchFamily="2" charset="0"/>
                          <a:cs typeface="NikoshBAN" panose="02000000000000000000" pitchFamily="2" charset="0"/>
                        </a:rPr>
                        <a:t>বৌদ্ধ</a:t>
                      </a:r>
                      <a:endParaRPr lang="en-US" sz="40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BD" sz="4000" dirty="0" smtClean="0">
                          <a:latin typeface="NikoshBAN" panose="02000000000000000000" pitchFamily="2" charset="0"/>
                          <a:cs typeface="NikoshBAN" panose="02000000000000000000" pitchFamily="2" charset="0"/>
                        </a:rPr>
                        <a:t>২</a:t>
                      </a:r>
                      <a:endParaRPr lang="en-US" sz="40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BD"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BD" sz="4000" dirty="0" smtClean="0">
                          <a:latin typeface="NikoshBAN" panose="02000000000000000000" pitchFamily="2" charset="0"/>
                          <a:cs typeface="NikoshBAN" panose="02000000000000000000" pitchFamily="2" charset="0"/>
                        </a:rPr>
                        <a:t>২</a:t>
                      </a:r>
                      <a:endParaRPr lang="en-US" sz="4000" dirty="0">
                        <a:latin typeface="NikoshBAN" panose="02000000000000000000" pitchFamily="2" charset="0"/>
                        <a:cs typeface="NikoshBAN" panose="02000000000000000000" pitchFamily="2" charset="0"/>
                      </a:endParaRPr>
                    </a:p>
                  </a:txBody>
                  <a:tcPr>
                    <a:solidFill>
                      <a:schemeClr val="bg1"/>
                    </a:solidFill>
                  </a:tcPr>
                </a:tc>
              </a:tr>
              <a:tr h="857250">
                <a:tc>
                  <a:txBody>
                    <a:bodyPr/>
                    <a:lstStyle/>
                    <a:p>
                      <a:pPr algn="l"/>
                      <a:r>
                        <a:rPr lang="bn-BD" sz="4000" dirty="0" smtClean="0">
                          <a:latin typeface="NikoshBAN" panose="02000000000000000000" pitchFamily="2" charset="0"/>
                          <a:cs typeface="NikoshBAN" panose="02000000000000000000" pitchFamily="2" charset="0"/>
                        </a:rPr>
                        <a:t>খ্রিষ্ট্রান</a:t>
                      </a:r>
                      <a:endParaRPr lang="en-US" sz="40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BD" sz="4000" dirty="0" smtClean="0">
                          <a:latin typeface="NikoshBAN" panose="02000000000000000000" pitchFamily="2" charset="0"/>
                          <a:cs typeface="NikoshBAN" panose="02000000000000000000" pitchFamily="2" charset="0"/>
                        </a:rPr>
                        <a:t>১</a:t>
                      </a:r>
                      <a:endParaRPr lang="en-US" sz="40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BD"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BD" sz="4000" dirty="0" smtClean="0">
                          <a:latin typeface="NikoshBAN" panose="02000000000000000000" pitchFamily="2" charset="0"/>
                          <a:cs typeface="NikoshBAN" panose="02000000000000000000" pitchFamily="2" charset="0"/>
                        </a:rPr>
                        <a:t>১</a:t>
                      </a:r>
                      <a:endParaRPr lang="en-US" sz="4000" dirty="0">
                        <a:latin typeface="NikoshBAN" panose="02000000000000000000" pitchFamily="2" charset="0"/>
                        <a:cs typeface="NikoshBAN" panose="02000000000000000000" pitchFamily="2" charset="0"/>
                      </a:endParaRPr>
                    </a:p>
                  </a:txBody>
                  <a:tcPr>
                    <a:solidFill>
                      <a:schemeClr val="bg1"/>
                    </a:solidFill>
                  </a:tcPr>
                </a:tc>
              </a:tr>
              <a:tr h="857250">
                <a:tc>
                  <a:txBody>
                    <a:bodyPr/>
                    <a:lstStyle/>
                    <a:p>
                      <a:pPr algn="l"/>
                      <a:r>
                        <a:rPr lang="bn-BD" sz="4000" dirty="0" smtClean="0">
                          <a:latin typeface="NikoshBAN" panose="02000000000000000000" pitchFamily="2" charset="0"/>
                          <a:cs typeface="NikoshBAN" panose="02000000000000000000" pitchFamily="2" charset="0"/>
                        </a:rPr>
                        <a:t>সর্বমোট</a:t>
                      </a:r>
                      <a:endParaRPr lang="en-US" sz="40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BD" sz="4000" dirty="0" smtClean="0">
                          <a:latin typeface="NikoshBAN" panose="02000000000000000000" pitchFamily="2" charset="0"/>
                          <a:cs typeface="NikoshBAN" panose="02000000000000000000" pitchFamily="2" charset="0"/>
                        </a:rPr>
                        <a:t>২৯৭</a:t>
                      </a:r>
                      <a:endParaRPr lang="en-US" sz="40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BD" sz="4000" dirty="0" smtClean="0">
                          <a:latin typeface="NikoshBAN" panose="02000000000000000000" pitchFamily="2" charset="0"/>
                          <a:cs typeface="NikoshBAN" panose="02000000000000000000" pitchFamily="2" charset="0"/>
                        </a:rPr>
                        <a:t>১২</a:t>
                      </a:r>
                      <a:endParaRPr lang="en-US" sz="4000" dirty="0">
                        <a:latin typeface="NikoshBAN" panose="02000000000000000000" pitchFamily="2" charset="0"/>
                        <a:cs typeface="NikoshBAN" panose="02000000000000000000" pitchFamily="2" charset="0"/>
                      </a:endParaRPr>
                    </a:p>
                  </a:txBody>
                  <a:tcPr>
                    <a:solidFill>
                      <a:schemeClr val="bg1"/>
                    </a:solidFill>
                  </a:tcPr>
                </a:tc>
                <a:tc>
                  <a:txBody>
                    <a:bodyPr/>
                    <a:lstStyle/>
                    <a:p>
                      <a:pPr algn="ctr"/>
                      <a:r>
                        <a:rPr lang="bn-BD" sz="4000" dirty="0" smtClean="0">
                          <a:latin typeface="NikoshBAN" panose="02000000000000000000" pitchFamily="2" charset="0"/>
                          <a:cs typeface="NikoshBAN" panose="02000000000000000000" pitchFamily="2" charset="0"/>
                        </a:rPr>
                        <a:t>৩০৯</a:t>
                      </a:r>
                      <a:endParaRPr lang="en-US" sz="4000" dirty="0">
                        <a:latin typeface="NikoshBAN" panose="02000000000000000000" pitchFamily="2" charset="0"/>
                        <a:cs typeface="NikoshBAN" panose="02000000000000000000" pitchFamily="2" charset="0"/>
                      </a:endParaRPr>
                    </a:p>
                  </a:txBody>
                  <a:tcPr>
                    <a:solidFill>
                      <a:schemeClr val="bg1"/>
                    </a:solidFill>
                  </a:tcPr>
                </a:tc>
              </a:tr>
            </a:tbl>
          </a:graphicData>
        </a:graphic>
      </p:graphicFrame>
    </p:spTree>
    <p:extLst>
      <p:ext uri="{BB962C8B-B14F-4D97-AF65-F5344CB8AC3E}">
        <p14:creationId xmlns:p14="http://schemas.microsoft.com/office/powerpoint/2010/main" val="2850377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6647974"/>
          </a:xfrm>
          <a:prstGeom prst="rect">
            <a:avLst/>
          </a:prstGeom>
          <a:solidFill>
            <a:schemeClr val="bg1"/>
          </a:solidFill>
        </p:spPr>
        <p:txBody>
          <a:bodyPr wrap="square" rtlCol="0">
            <a:spAutoFit/>
          </a:bodyPr>
          <a:lstStyle/>
          <a:p>
            <a:pPr marL="0" lvl="2" algn="just"/>
            <a:r>
              <a:rPr lang="en-US" sz="4400" dirty="0" smtClean="0">
                <a:solidFill>
                  <a:sysClr val="windowText" lastClr="000000"/>
                </a:solidFill>
                <a:latin typeface="NikoshBAN" panose="02000000000000000000" pitchFamily="2" charset="0"/>
                <a:cs typeface="NikoshBAN" panose="02000000000000000000" pitchFamily="2" charset="0"/>
              </a:rPr>
              <a:t>	</a:t>
            </a:r>
            <a:r>
              <a:rPr lang="bn-BD" sz="4400" dirty="0" smtClean="0">
                <a:solidFill>
                  <a:sysClr val="windowText" lastClr="000000"/>
                </a:solidFill>
                <a:latin typeface="NikoshBAN" panose="02000000000000000000" pitchFamily="2" charset="0"/>
                <a:cs typeface="NikoshBAN" panose="02000000000000000000" pitchFamily="2" charset="0"/>
              </a:rPr>
              <a:t>১৯৫৪ </a:t>
            </a:r>
            <a:r>
              <a:rPr lang="bn-BD" sz="4400" dirty="0">
                <a:solidFill>
                  <a:sysClr val="windowText" lastClr="000000"/>
                </a:solidFill>
                <a:latin typeface="NikoshBAN" panose="02000000000000000000" pitchFamily="2" charset="0"/>
                <a:cs typeface="NikoshBAN" panose="02000000000000000000" pitchFamily="2" charset="0"/>
              </a:rPr>
              <a:t>সালের মার্চ মাসে পাকিস্তান সরকার পূর্ব-পাকিস্তান প্রদেশের এর নির্বাচন ঘোষণা করেন। এ নির্বাচনকে মোকাবেলা করার জন্য পূর্ব-পাকিস্তানের ৪ টি রাজনৈতিক দল </a:t>
            </a:r>
            <a:r>
              <a:rPr lang="bn-BD" sz="4800" b="1" dirty="0">
                <a:solidFill>
                  <a:srgbClr val="00B050"/>
                </a:solidFill>
                <a:latin typeface="NikoshBAN" panose="02000000000000000000" pitchFamily="2" charset="0"/>
                <a:cs typeface="NikoshBAN" panose="02000000000000000000" pitchFamily="2" charset="0"/>
              </a:rPr>
              <a:t>যুক্তফ্রন্ট</a:t>
            </a:r>
            <a:r>
              <a:rPr lang="bn-BD" sz="4400" dirty="0">
                <a:solidFill>
                  <a:srgbClr val="C00000"/>
                </a:solidFill>
                <a:latin typeface="NikoshBAN" panose="02000000000000000000" pitchFamily="2" charset="0"/>
                <a:cs typeface="NikoshBAN" panose="02000000000000000000" pitchFamily="2" charset="0"/>
              </a:rPr>
              <a:t> নামে একটি ফ্রন্ট গঠন </a:t>
            </a:r>
            <a:r>
              <a:rPr lang="bn-BD" sz="4400" dirty="0">
                <a:solidFill>
                  <a:sysClr val="windowText" lastClr="000000"/>
                </a:solidFill>
                <a:latin typeface="NikoshBAN" panose="02000000000000000000" pitchFamily="2" charset="0"/>
                <a:cs typeface="NikoshBAN" panose="02000000000000000000" pitchFamily="2" charset="0"/>
              </a:rPr>
              <a:t>ও </a:t>
            </a:r>
            <a:r>
              <a:rPr lang="bn-BD" sz="5400" dirty="0">
                <a:solidFill>
                  <a:srgbClr val="00B050"/>
                </a:solidFill>
                <a:latin typeface="NikoshBAN" panose="02000000000000000000" pitchFamily="2" charset="0"/>
                <a:cs typeface="NikoshBAN" panose="02000000000000000000" pitchFamily="2" charset="0"/>
              </a:rPr>
              <a:t>২১ দফা</a:t>
            </a:r>
            <a:r>
              <a:rPr lang="bn-BD" sz="5400" dirty="0">
                <a:solidFill>
                  <a:srgbClr val="0000CC"/>
                </a:solidFill>
                <a:latin typeface="NikoshBAN" panose="02000000000000000000" pitchFamily="2" charset="0"/>
                <a:cs typeface="NikoshBAN" panose="02000000000000000000" pitchFamily="2" charset="0"/>
              </a:rPr>
              <a:t> </a:t>
            </a:r>
            <a:r>
              <a:rPr lang="bn-BD" sz="4400" dirty="0">
                <a:solidFill>
                  <a:srgbClr val="0000CC"/>
                </a:solidFill>
                <a:latin typeface="NikoshBAN" panose="02000000000000000000" pitchFamily="2" charset="0"/>
                <a:cs typeface="NikoshBAN" panose="02000000000000000000" pitchFamily="2" charset="0"/>
              </a:rPr>
              <a:t>নির্বাচনী কর্মসূচী ঘোষণা করেন</a:t>
            </a:r>
            <a:r>
              <a:rPr lang="bn-BD" sz="4400" dirty="0">
                <a:solidFill>
                  <a:sysClr val="windowText" lastClr="000000"/>
                </a:solidFill>
                <a:latin typeface="NikoshBAN" panose="02000000000000000000" pitchFamily="2" charset="0"/>
                <a:cs typeface="NikoshBAN" panose="02000000000000000000" pitchFamily="2" charset="0"/>
              </a:rPr>
              <a:t>। এই যুক্তফ্রন্টের মূল লক্ষ্য ছিল পাকিস্তানের মুসলিম লীগ নামে রাজনৈতিক দলটির পূর্ব-পাকিস্তান থেকে চির তরে কবর রচনা করা। নির্বাচনের যুক্তফ্রন্ট </a:t>
            </a:r>
            <a:r>
              <a:rPr lang="bn-BD" sz="5400" b="1" dirty="0">
                <a:solidFill>
                  <a:srgbClr val="9900CC"/>
                </a:solidFill>
                <a:latin typeface="NikoshBAN" panose="02000000000000000000" pitchFamily="2" charset="0"/>
                <a:cs typeface="NikoshBAN" panose="02000000000000000000" pitchFamily="2" charset="0"/>
              </a:rPr>
              <a:t>নৌকা </a:t>
            </a:r>
            <a:r>
              <a:rPr lang="bn-BD" sz="5400" b="1" dirty="0" smtClean="0">
                <a:solidFill>
                  <a:srgbClr val="9900CC"/>
                </a:solidFill>
                <a:latin typeface="NikoshBAN" panose="02000000000000000000" pitchFamily="2" charset="0"/>
                <a:cs typeface="NikoshBAN" panose="02000000000000000000" pitchFamily="2" charset="0"/>
              </a:rPr>
              <a:t>প্র</a:t>
            </a:r>
            <a:r>
              <a:rPr lang="en-US" sz="5400" b="1" dirty="0" err="1" smtClean="0">
                <a:solidFill>
                  <a:srgbClr val="9900CC"/>
                </a:solidFill>
                <a:latin typeface="NikoshBAN" panose="02000000000000000000" pitchFamily="2" charset="0"/>
                <a:cs typeface="NikoshBAN" panose="02000000000000000000" pitchFamily="2" charset="0"/>
              </a:rPr>
              <a:t>তী</a:t>
            </a:r>
            <a:r>
              <a:rPr lang="bn-BD" sz="5400" b="1" dirty="0" smtClean="0">
                <a:solidFill>
                  <a:srgbClr val="9900CC"/>
                </a:solidFill>
                <a:latin typeface="NikoshBAN" panose="02000000000000000000" pitchFamily="2" charset="0"/>
                <a:cs typeface="NikoshBAN" panose="02000000000000000000" pitchFamily="2" charset="0"/>
              </a:rPr>
              <a:t>কে </a:t>
            </a:r>
            <a:r>
              <a:rPr lang="bn-BD" sz="4400" dirty="0">
                <a:solidFill>
                  <a:sysClr val="windowText" lastClr="000000"/>
                </a:solidFill>
                <a:latin typeface="NikoshBAN" panose="02000000000000000000" pitchFamily="2" charset="0"/>
                <a:cs typeface="NikoshBAN" panose="02000000000000000000" pitchFamily="2" charset="0"/>
              </a:rPr>
              <a:t>অংশ গ্রহন করে। নির্বাচনের ফলাফলে দেখা যায় যে,যুক্তফ্রন্ট ২২৩ টি আসনে অভাবনীয় ভাবে জয় লাভ করেন। আর পাকিস্তানের মুসলিম লীগ মাত্র ৯ টি আসনে বিজয়ী হয়ে চিরতরের জন্য কবর রচনা করে পূর্ব-বাংলায়</a:t>
            </a:r>
            <a:r>
              <a:rPr lang="bn-BD" sz="4400" dirty="0" smtClean="0">
                <a:solidFill>
                  <a:sysClr val="windowText" lastClr="000000"/>
                </a:solidFill>
                <a:latin typeface="NikoshBAN" panose="02000000000000000000" pitchFamily="2" charset="0"/>
                <a:cs typeface="NikoshBAN" panose="02000000000000000000" pitchFamily="2" charset="0"/>
              </a:rPr>
              <a:t>।</a:t>
            </a:r>
            <a:endParaRPr lang="en-US" sz="4800" dirty="0">
              <a:solidFill>
                <a:sysClr val="windowText" lastClr="0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48108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1999" cy="1323439"/>
          </a:xfrm>
          <a:prstGeom prst="rect">
            <a:avLst/>
          </a:prstGeom>
          <a:solidFill>
            <a:schemeClr val="bg1"/>
          </a:solidFill>
        </p:spPr>
        <p:txBody>
          <a:bodyPr wrap="square" rtlCol="0">
            <a:spAutoFit/>
          </a:bodyPr>
          <a:lstStyle/>
          <a:p>
            <a:pPr algn="ctr"/>
            <a:r>
              <a:rPr lang="bn-BD" sz="8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১৯৫৪ সালের নির্বাচনের যুক্তফ্রন্ট</a:t>
            </a:r>
            <a:endParaRPr 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0" y="1323439"/>
            <a:ext cx="12191998" cy="5262979"/>
          </a:xfrm>
          <a:prstGeom prst="rect">
            <a:avLst/>
          </a:prstGeom>
          <a:noFill/>
        </p:spPr>
        <p:txBody>
          <a:bodyPr wrap="square" rtlCol="0">
            <a:spAutoFit/>
            <a:scene3d>
              <a:camera prst="orthographicFront"/>
              <a:lightRig rig="threePt" dir="t"/>
            </a:scene3d>
            <a:sp3d extrusionH="57150">
              <a:bevelT w="38100" h="38100" prst="convex"/>
            </a:sp3d>
          </a:bodyPr>
          <a:lstStyle/>
          <a:p>
            <a:pPr algn="ctr"/>
            <a:r>
              <a:rPr lang="bn-BD" sz="4800" b="1" spc="50" dirty="0" smtClean="0">
                <a:ln w="0"/>
                <a:solidFill>
                  <a:srgbClr val="00B05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রাজনৈতিক দল সমূহঃ</a:t>
            </a:r>
            <a:endParaRPr lang="en-US" sz="4800" b="1" spc="50" dirty="0" smtClean="0">
              <a:ln w="0"/>
              <a:solidFill>
                <a:srgbClr val="00B05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a:p>
            <a:pPr marL="742950" indent="-742950" algn="just">
              <a:buFont typeface="+mj-lt"/>
              <a:buAutoNum type="arabicParenR"/>
            </a:pPr>
            <a:r>
              <a:rPr lang="en-US" sz="4800" b="1" spc="50" dirty="0" err="1" smtClean="0">
                <a:ln w="0"/>
                <a:solidFill>
                  <a:srgbClr val="00B05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আওয়ামী</a:t>
            </a:r>
            <a:r>
              <a:rPr lang="en-US" sz="4800" b="1" spc="50" dirty="0" smtClean="0">
                <a:ln w="0"/>
                <a:solidFill>
                  <a:srgbClr val="00B05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4800" b="1" spc="50" dirty="0" err="1" smtClean="0">
                <a:ln w="0"/>
                <a:solidFill>
                  <a:srgbClr val="00B05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মুসলিম</a:t>
            </a:r>
            <a:r>
              <a:rPr lang="en-US" sz="4800" b="1" spc="50" dirty="0" smtClean="0">
                <a:ln w="0"/>
                <a:solidFill>
                  <a:srgbClr val="00B05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4800" b="1" spc="50" dirty="0" err="1" smtClean="0">
                <a:ln w="0"/>
                <a:solidFill>
                  <a:srgbClr val="00B05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লীগ</a:t>
            </a:r>
            <a:endParaRPr lang="en-US" sz="4800" b="1" spc="50" dirty="0" smtClean="0">
              <a:ln w="0"/>
              <a:solidFill>
                <a:srgbClr val="00B05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a:p>
            <a:pPr marL="742950" indent="-742950" algn="just">
              <a:buFont typeface="+mj-lt"/>
              <a:buAutoNum type="arabicParenR"/>
            </a:pPr>
            <a:r>
              <a:rPr lang="en-US" sz="4800" b="1" spc="50" dirty="0" err="1" smtClean="0">
                <a:ln w="0"/>
                <a:solidFill>
                  <a:srgbClr val="00B05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কৃষক</a:t>
            </a:r>
            <a:r>
              <a:rPr lang="en-US" sz="4800" b="1" spc="50" dirty="0" smtClean="0">
                <a:ln w="0"/>
                <a:solidFill>
                  <a:srgbClr val="00B05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4800" b="1" spc="50" dirty="0" err="1" smtClean="0">
                <a:ln w="0"/>
                <a:solidFill>
                  <a:srgbClr val="00B05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প্রজা-পার্টি</a:t>
            </a:r>
            <a:endParaRPr lang="en-US" sz="4800" b="1" spc="50" dirty="0" smtClean="0">
              <a:ln w="0"/>
              <a:solidFill>
                <a:srgbClr val="00B05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a:p>
            <a:pPr marL="742950" indent="-742950" algn="just">
              <a:buFont typeface="+mj-lt"/>
              <a:buAutoNum type="arabicParenR"/>
            </a:pPr>
            <a:r>
              <a:rPr lang="en-US" sz="4800" b="1" spc="50" dirty="0" err="1" smtClean="0">
                <a:ln w="0"/>
                <a:solidFill>
                  <a:srgbClr val="00B05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নেজামে</a:t>
            </a:r>
            <a:r>
              <a:rPr lang="en-US" sz="4800" b="1" spc="50" dirty="0" smtClean="0">
                <a:ln w="0"/>
                <a:solidFill>
                  <a:srgbClr val="00B05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4800" b="1" spc="50" dirty="0" err="1" smtClean="0">
                <a:ln w="0"/>
                <a:solidFill>
                  <a:srgbClr val="00B05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ইসলাম</a:t>
            </a:r>
            <a:r>
              <a:rPr lang="en-US" sz="4800" b="1" spc="50" dirty="0" smtClean="0">
                <a:ln w="0"/>
                <a:solidFill>
                  <a:srgbClr val="00B05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4800" b="1" spc="50" dirty="0" err="1" smtClean="0">
                <a:ln w="0"/>
                <a:solidFill>
                  <a:srgbClr val="00B05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পার্টি</a:t>
            </a:r>
            <a:endParaRPr lang="en-US" sz="4800" b="1" spc="50" dirty="0" smtClean="0">
              <a:ln w="0"/>
              <a:solidFill>
                <a:srgbClr val="00B05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a:p>
            <a:pPr marL="742950" indent="-742950" algn="just">
              <a:buFont typeface="+mj-lt"/>
              <a:buAutoNum type="arabicParenR"/>
            </a:pPr>
            <a:r>
              <a:rPr lang="en-US" sz="4800" b="1" spc="50" dirty="0" err="1" smtClean="0">
                <a:ln w="0"/>
                <a:solidFill>
                  <a:srgbClr val="00B05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গণতান্ত্রিক</a:t>
            </a:r>
            <a:r>
              <a:rPr lang="en-US" sz="4800" b="1" spc="50" dirty="0" smtClean="0">
                <a:ln w="0"/>
                <a:solidFill>
                  <a:srgbClr val="00B05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4800" b="1" spc="50" dirty="0" err="1" smtClean="0">
                <a:ln w="0"/>
                <a:solidFill>
                  <a:srgbClr val="00B05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দল</a:t>
            </a:r>
            <a:endParaRPr lang="en-US" sz="4800" b="1" spc="50" dirty="0" smtClean="0">
              <a:ln w="0"/>
              <a:solidFill>
                <a:srgbClr val="00B05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a:p>
            <a:pPr marL="742950" indent="-742950" algn="just">
              <a:buFont typeface="+mj-lt"/>
              <a:buAutoNum type="arabicParenR"/>
            </a:pPr>
            <a:r>
              <a:rPr lang="bn-BD" sz="4800" dirty="0">
                <a:solidFill>
                  <a:srgbClr val="0000CC"/>
                </a:solidFill>
                <a:latin typeface="NikoshBAN" panose="02000000000000000000" pitchFamily="2" charset="0"/>
                <a:cs typeface="NikoshBAN" panose="02000000000000000000" pitchFamily="2" charset="0"/>
              </a:rPr>
              <a:t>পরবর্তীতে খেলাফতে রাব্বানী পার্টি ও গণতন্ত্রী দল যুক্তফ্রন্টে শরিক হয়।</a:t>
            </a:r>
            <a:endParaRPr lang="en-US" sz="4800" b="1" spc="50" dirty="0">
              <a:ln w="0"/>
              <a:solidFill>
                <a:srgbClr val="0000CC"/>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09813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2493" y="4130596"/>
            <a:ext cx="3497514" cy="584775"/>
          </a:xfrm>
          <a:prstGeom prst="rect">
            <a:avLst/>
          </a:prstGeom>
          <a:solidFill>
            <a:schemeClr val="bg1"/>
          </a:solidFill>
          <a:scene3d>
            <a:camera prst="orthographicFront"/>
            <a:lightRig rig="threePt" dir="t"/>
          </a:scene3d>
          <a:sp3d>
            <a:bevelT prst="slope"/>
          </a:sp3d>
        </p:spPr>
        <p:txBody>
          <a:bodyPr wrap="square">
            <a:spAutoFit/>
          </a:bodyPr>
          <a:lstStyle/>
          <a:p>
            <a:pPr lvl="0" algn="ctr"/>
            <a:r>
              <a:rPr lang="bn-IN" sz="3200" dirty="0" smtClean="0">
                <a:latin typeface="NikoshBAN" panose="02000000000000000000" pitchFamily="2" charset="0"/>
                <a:cs typeface="NikoshBAN" panose="02000000000000000000" pitchFamily="2" charset="0"/>
              </a:rPr>
              <a:t>৫। হাজী মোহাম্মদ</a:t>
            </a: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দানেশ।</a:t>
            </a:r>
            <a:endParaRPr lang="en-US" sz="3200" dirty="0">
              <a:latin typeface="NikoshBAN" panose="02000000000000000000" pitchFamily="2" charset="0"/>
              <a:cs typeface="NikoshBAN" panose="02000000000000000000" pitchFamily="2" charset="0"/>
            </a:endParaRPr>
          </a:p>
        </p:txBody>
      </p:sp>
      <p:sp>
        <p:nvSpPr>
          <p:cNvPr id="3" name="Rectangle 2"/>
          <p:cNvSpPr/>
          <p:nvPr/>
        </p:nvSpPr>
        <p:spPr>
          <a:xfrm>
            <a:off x="0" y="1315320"/>
            <a:ext cx="4331529" cy="584775"/>
          </a:xfrm>
          <a:prstGeom prst="rect">
            <a:avLst/>
          </a:prstGeom>
          <a:solidFill>
            <a:schemeClr val="bg1"/>
          </a:solidFill>
          <a:scene3d>
            <a:camera prst="orthographicFront"/>
            <a:lightRig rig="threePt" dir="t"/>
          </a:scene3d>
          <a:sp3d>
            <a:bevelT prst="slope"/>
          </a:sp3d>
        </p:spPr>
        <p:txBody>
          <a:bodyPr wrap="square">
            <a:spAutoFit/>
          </a:bodyPr>
          <a:lstStyle/>
          <a:p>
            <a:pPr lvl="0"/>
            <a:r>
              <a:rPr lang="bn-IN" sz="3200" dirty="0">
                <a:latin typeface="NikoshBAN" panose="02000000000000000000" pitchFamily="2" charset="0"/>
                <a:cs typeface="NikoshBAN" panose="02000000000000000000" pitchFamily="2" charset="0"/>
              </a:rPr>
              <a:t>১। শেরে বাংলা এ,কে</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ফজলুল হক</a:t>
            </a:r>
            <a:endParaRPr lang="en-US" sz="3200" dirty="0">
              <a:latin typeface="NikoshBAN" panose="02000000000000000000" pitchFamily="2" charset="0"/>
              <a:cs typeface="NikoshBAN" panose="02000000000000000000" pitchFamily="2" charset="0"/>
            </a:endParaRPr>
          </a:p>
        </p:txBody>
      </p:sp>
      <p:sp>
        <p:nvSpPr>
          <p:cNvPr id="4" name="Rectangle 3"/>
          <p:cNvSpPr/>
          <p:nvPr/>
        </p:nvSpPr>
        <p:spPr>
          <a:xfrm>
            <a:off x="-1" y="4130598"/>
            <a:ext cx="3995225" cy="584775"/>
          </a:xfrm>
          <a:prstGeom prst="rect">
            <a:avLst/>
          </a:prstGeom>
          <a:solidFill>
            <a:schemeClr val="bg1"/>
          </a:solidFill>
          <a:scene3d>
            <a:camera prst="orthographicFront"/>
            <a:lightRig rig="threePt" dir="t"/>
          </a:scene3d>
          <a:sp3d>
            <a:bevelT prst="slope"/>
          </a:sp3d>
        </p:spPr>
        <p:txBody>
          <a:bodyPr wrap="square">
            <a:spAutoFit/>
          </a:bodyPr>
          <a:lstStyle/>
          <a:p>
            <a:pPr lvl="0"/>
            <a:r>
              <a:rPr lang="bn-IN" sz="3200" dirty="0">
                <a:latin typeface="NikoshBAN" panose="02000000000000000000" pitchFamily="2" charset="0"/>
                <a:cs typeface="NikoshBAN" panose="02000000000000000000" pitchFamily="2" charset="0"/>
              </a:rPr>
              <a:t>২। হোসেন </a:t>
            </a:r>
            <a:r>
              <a:rPr lang="bn-IN" sz="3200" dirty="0" smtClean="0">
                <a:latin typeface="NikoshBAN" panose="02000000000000000000" pitchFamily="2" charset="0"/>
                <a:cs typeface="NikoshBAN" panose="02000000000000000000" pitchFamily="2" charset="0"/>
              </a:rPr>
              <a:t>শহীদ</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সোহরাওয়ার্দী</a:t>
            </a:r>
            <a:endParaRPr lang="bn-IN" sz="3200" dirty="0">
              <a:latin typeface="NikoshBAN" panose="02000000000000000000" pitchFamily="2" charset="0"/>
              <a:cs typeface="NikoshBAN" panose="02000000000000000000" pitchFamily="2" charset="0"/>
            </a:endParaRPr>
          </a:p>
        </p:txBody>
      </p:sp>
      <p:sp>
        <p:nvSpPr>
          <p:cNvPr id="5" name="Rectangle 4"/>
          <p:cNvSpPr/>
          <p:nvPr/>
        </p:nvSpPr>
        <p:spPr>
          <a:xfrm>
            <a:off x="4764593" y="1362398"/>
            <a:ext cx="4552908" cy="523220"/>
          </a:xfrm>
          <a:prstGeom prst="rect">
            <a:avLst/>
          </a:prstGeom>
          <a:solidFill>
            <a:schemeClr val="bg1"/>
          </a:solidFill>
          <a:scene3d>
            <a:camera prst="orthographicFront"/>
            <a:lightRig rig="threePt" dir="t"/>
          </a:scene3d>
          <a:sp3d>
            <a:bevelT prst="slope"/>
          </a:sp3d>
        </p:spPr>
        <p:txBody>
          <a:bodyPr wrap="square">
            <a:spAutoFit/>
          </a:bodyPr>
          <a:lstStyle/>
          <a:p>
            <a:pPr lvl="0"/>
            <a:r>
              <a:rPr lang="en-US" sz="2800" dirty="0" smtClean="0">
                <a:latin typeface="NikoshBAN" panose="02000000000000000000" pitchFamily="2" charset="0"/>
                <a:cs typeface="NikoshBAN" panose="02000000000000000000" pitchFamily="2" charset="0"/>
              </a:rPr>
              <a:t>৩</a:t>
            </a:r>
            <a:r>
              <a:rPr lang="bn-IN" sz="2800" dirty="0" smtClean="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মাওলানা </a:t>
            </a:r>
            <a:r>
              <a:rPr lang="bn-IN" sz="2800" dirty="0" smtClean="0">
                <a:latin typeface="NikoshBAN" panose="02000000000000000000" pitchFamily="2" charset="0"/>
                <a:cs typeface="NikoshBAN" panose="02000000000000000000" pitchFamily="2" charset="0"/>
              </a:rPr>
              <a:t>আব্দুল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হামিদ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ভাসানী</a:t>
            </a:r>
            <a:endParaRPr lang="bn-IN" sz="2800" dirty="0">
              <a:latin typeface="NikoshBAN" panose="02000000000000000000" pitchFamily="2" charset="0"/>
              <a:cs typeface="NikoshBAN" panose="02000000000000000000" pitchFamily="2" charset="0"/>
            </a:endParaRPr>
          </a:p>
        </p:txBody>
      </p:sp>
      <p:sp>
        <p:nvSpPr>
          <p:cNvPr id="6" name="Rectangle 5"/>
          <p:cNvSpPr/>
          <p:nvPr/>
        </p:nvSpPr>
        <p:spPr>
          <a:xfrm>
            <a:off x="8570173" y="2289917"/>
            <a:ext cx="3565994" cy="646331"/>
          </a:xfrm>
          <a:prstGeom prst="rect">
            <a:avLst/>
          </a:prstGeom>
          <a:solidFill>
            <a:schemeClr val="bg1"/>
          </a:solidFill>
          <a:scene3d>
            <a:camera prst="orthographicFront"/>
            <a:lightRig rig="threePt" dir="t"/>
          </a:scene3d>
          <a:sp3d>
            <a:bevelT prst="slope"/>
          </a:sp3d>
        </p:spPr>
        <p:txBody>
          <a:bodyPr wrap="square">
            <a:spAutoFit/>
          </a:bodyPr>
          <a:lstStyle/>
          <a:p>
            <a:pPr lvl="0"/>
            <a:r>
              <a:rPr lang="bn-IN" sz="3600" dirty="0">
                <a:latin typeface="NikoshBAN" panose="02000000000000000000" pitchFamily="2" charset="0"/>
                <a:cs typeface="NikoshBAN" panose="02000000000000000000" pitchFamily="2" charset="0"/>
              </a:rPr>
              <a:t>৪। মাওলানা আতাহার</a:t>
            </a:r>
          </a:p>
        </p:txBody>
      </p:sp>
      <p:sp>
        <p:nvSpPr>
          <p:cNvPr id="7" name="TextBox 6"/>
          <p:cNvSpPr txBox="1"/>
          <p:nvPr/>
        </p:nvSpPr>
        <p:spPr>
          <a:xfrm>
            <a:off x="1" y="0"/>
            <a:ext cx="12192000" cy="1200329"/>
          </a:xfrm>
          <a:prstGeom prst="rect">
            <a:avLst/>
          </a:prstGeom>
          <a:solidFill>
            <a:schemeClr val="bg1"/>
          </a:solidFill>
        </p:spPr>
        <p:txBody>
          <a:bodyPr wrap="square" rtlCol="0">
            <a:spAutoFit/>
          </a:bodyPr>
          <a:lstStyle/>
          <a:p>
            <a:pPr algn="ctr"/>
            <a:r>
              <a:rPr lang="bn-IN" sz="7200" b="1" dirty="0" smtClean="0">
                <a:ln w="6600">
                  <a:solidFill>
                    <a:schemeClr val="accent2"/>
                  </a:solidFill>
                  <a:prstDash val="solid"/>
                </a:ln>
                <a:solidFill>
                  <a:srgbClr val="002060"/>
                </a:solidFill>
                <a:effectLst>
                  <a:outerShdw dist="38100" dir="2700000" algn="tl" rotWithShape="0">
                    <a:schemeClr val="accent2"/>
                  </a:outerShdw>
                </a:effectLst>
                <a:latin typeface="NikoshBAN" panose="02000000000000000000" pitchFamily="2" charset="0"/>
                <a:cs typeface="NikoshBAN" panose="02000000000000000000" pitchFamily="2" charset="0"/>
              </a:rPr>
              <a:t>১৯৫৪ সালের যুক্তফ্রন্টের নেতৃত্ববৃন্দঃ</a:t>
            </a:r>
            <a:endParaRPr lang="en-US" sz="7200" b="1" dirty="0">
              <a:ln w="6600">
                <a:solidFill>
                  <a:schemeClr val="accent2"/>
                </a:solidFill>
                <a:prstDash val="solid"/>
              </a:ln>
              <a:solidFill>
                <a:srgbClr val="002060"/>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913" y="1900095"/>
            <a:ext cx="2396197" cy="207230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2357" y="1911184"/>
            <a:ext cx="2476566" cy="206121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13" y="4715373"/>
            <a:ext cx="2396198" cy="2126671"/>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13961" t="10824" r="15539" b="10028"/>
          <a:stretch/>
        </p:blipFill>
        <p:spPr>
          <a:xfrm>
            <a:off x="5611846" y="4715372"/>
            <a:ext cx="2477077" cy="2126671"/>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31128" r="31277"/>
          <a:stretch/>
        </p:blipFill>
        <p:spPr>
          <a:xfrm>
            <a:off x="8678276" y="2953010"/>
            <a:ext cx="3457891" cy="3889033"/>
          </a:xfrm>
          <a:prstGeom prst="rect">
            <a:avLst/>
          </a:prstGeom>
        </p:spPr>
      </p:pic>
    </p:spTree>
    <p:extLst>
      <p:ext uri="{BB962C8B-B14F-4D97-AF65-F5344CB8AC3E}">
        <p14:creationId xmlns:p14="http://schemas.microsoft.com/office/powerpoint/2010/main" val="388492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 calcmode="lin" valueType="num">
                                      <p:cBhvr>
                                        <p:cTn id="43" dur="1000" fill="hold"/>
                                        <p:tgtEl>
                                          <p:spTgt spid="10"/>
                                        </p:tgtEl>
                                        <p:attrNameLst>
                                          <p:attrName>style.rotation</p:attrName>
                                        </p:attrNameLst>
                                      </p:cBhvr>
                                      <p:tavLst>
                                        <p:tav tm="0">
                                          <p:val>
                                            <p:fltVal val="90"/>
                                          </p:val>
                                        </p:tav>
                                        <p:tav tm="100000">
                                          <p:val>
                                            <p:fltVal val="0"/>
                                          </p:val>
                                        </p:tav>
                                      </p:tavLst>
                                    </p:anim>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80">
                                          <p:stCondLst>
                                            <p:cond delay="0"/>
                                          </p:stCondLst>
                                        </p:cTn>
                                        <p:tgtEl>
                                          <p:spTgt spid="11"/>
                                        </p:tgtEl>
                                      </p:cBhvr>
                                    </p:animEffect>
                                    <p:anim calcmode="lin" valueType="num">
                                      <p:cBhvr>
                                        <p:cTn id="5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5" dur="26">
                                          <p:stCondLst>
                                            <p:cond delay="650"/>
                                          </p:stCondLst>
                                        </p:cTn>
                                        <p:tgtEl>
                                          <p:spTgt spid="11"/>
                                        </p:tgtEl>
                                      </p:cBhvr>
                                      <p:to x="100000" y="60000"/>
                                    </p:animScale>
                                    <p:animScale>
                                      <p:cBhvr>
                                        <p:cTn id="56" dur="166" decel="50000">
                                          <p:stCondLst>
                                            <p:cond delay="676"/>
                                          </p:stCondLst>
                                        </p:cTn>
                                        <p:tgtEl>
                                          <p:spTgt spid="11"/>
                                        </p:tgtEl>
                                      </p:cBhvr>
                                      <p:to x="100000" y="100000"/>
                                    </p:animScale>
                                    <p:animScale>
                                      <p:cBhvr>
                                        <p:cTn id="57" dur="26">
                                          <p:stCondLst>
                                            <p:cond delay="1312"/>
                                          </p:stCondLst>
                                        </p:cTn>
                                        <p:tgtEl>
                                          <p:spTgt spid="11"/>
                                        </p:tgtEl>
                                      </p:cBhvr>
                                      <p:to x="100000" y="80000"/>
                                    </p:animScale>
                                    <p:animScale>
                                      <p:cBhvr>
                                        <p:cTn id="58" dur="166" decel="50000">
                                          <p:stCondLst>
                                            <p:cond delay="1338"/>
                                          </p:stCondLst>
                                        </p:cTn>
                                        <p:tgtEl>
                                          <p:spTgt spid="11"/>
                                        </p:tgtEl>
                                      </p:cBhvr>
                                      <p:to x="100000" y="100000"/>
                                    </p:animScale>
                                    <p:animScale>
                                      <p:cBhvr>
                                        <p:cTn id="59" dur="26">
                                          <p:stCondLst>
                                            <p:cond delay="1642"/>
                                          </p:stCondLst>
                                        </p:cTn>
                                        <p:tgtEl>
                                          <p:spTgt spid="11"/>
                                        </p:tgtEl>
                                      </p:cBhvr>
                                      <p:to x="100000" y="90000"/>
                                    </p:animScale>
                                    <p:animScale>
                                      <p:cBhvr>
                                        <p:cTn id="60" dur="166" decel="50000">
                                          <p:stCondLst>
                                            <p:cond delay="1668"/>
                                          </p:stCondLst>
                                        </p:cTn>
                                        <p:tgtEl>
                                          <p:spTgt spid="11"/>
                                        </p:tgtEl>
                                      </p:cBhvr>
                                      <p:to x="100000" y="100000"/>
                                    </p:animScale>
                                    <p:animScale>
                                      <p:cBhvr>
                                        <p:cTn id="61" dur="26">
                                          <p:stCondLst>
                                            <p:cond delay="1808"/>
                                          </p:stCondLst>
                                        </p:cTn>
                                        <p:tgtEl>
                                          <p:spTgt spid="11"/>
                                        </p:tgtEl>
                                      </p:cBhvr>
                                      <p:to x="100000" y="95000"/>
                                    </p:animScale>
                                    <p:animScale>
                                      <p:cBhvr>
                                        <p:cTn id="6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17456"/>
            <a:ext cx="12192000" cy="5509200"/>
          </a:xfrm>
          <a:prstGeom prst="rect">
            <a:avLst/>
          </a:prstGeom>
        </p:spPr>
        <p:txBody>
          <a:bodyPr wrap="square">
            <a:spAutoFit/>
          </a:bodyPr>
          <a:lstStyle/>
          <a:p>
            <a:pPr algn="just">
              <a:buNone/>
            </a:pPr>
            <a:r>
              <a:rPr lang="en-US" sz="3200"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১৯৫৪ </a:t>
            </a:r>
            <a:r>
              <a:rPr lang="bn-BD" sz="3200" dirty="0">
                <a:latin typeface="NikoshBAN" panose="02000000000000000000" pitchFamily="2" charset="0"/>
                <a:cs typeface="NikoshBAN" panose="02000000000000000000" pitchFamily="2" charset="0"/>
              </a:rPr>
              <a:t>সালে যুক্তফ্রন্ট নেতাগণ ২১ ফ্রেব্রয়ারীর ভাষা আন্দোলনে শহীদের স্মৃতি আম্লান করে রাখার জন্য শ্রদ্ধাভরে তাদের কর্মসুচিকে ২১টি দফায় লিপিবদ্ধ করেন। যুক্তফ্রন্টের ২১ দফা কর্মসুচি ছিল নিম্নরুপঃ</a:t>
            </a:r>
          </a:p>
          <a:p>
            <a:pPr algn="just">
              <a:buNone/>
            </a:pPr>
            <a:r>
              <a:rPr lang="bn-BD" sz="3200" dirty="0">
                <a:solidFill>
                  <a:srgbClr val="0000CC"/>
                </a:solidFill>
                <a:latin typeface="NikoshBAN" panose="02000000000000000000" pitchFamily="2" charset="0"/>
                <a:cs typeface="NikoshBAN" panose="02000000000000000000" pitchFamily="2" charset="0"/>
              </a:rPr>
              <a:t>১। বাংলাকে পাকিস্তানের অন্যতম রাষ্ট্রভাষা করতে হবে।</a:t>
            </a:r>
          </a:p>
          <a:p>
            <a:pPr algn="just">
              <a:buNone/>
            </a:pPr>
            <a:r>
              <a:rPr lang="bn-BD" sz="3200" dirty="0">
                <a:solidFill>
                  <a:srgbClr val="9B1411"/>
                </a:solidFill>
                <a:latin typeface="NikoshBAN" panose="02000000000000000000" pitchFamily="2" charset="0"/>
                <a:cs typeface="NikoshBAN" panose="02000000000000000000" pitchFamily="2" charset="0"/>
              </a:rPr>
              <a:t>২। বিনা খেসারতে জমিদারী প্রথা ও খাজনা আদায়কারী মধ্যস্বত্ব উচ্ছেদ করে ভুমিহীন </a:t>
            </a:r>
            <a:r>
              <a:rPr lang="bn-BD" sz="3200" dirty="0" smtClean="0">
                <a:solidFill>
                  <a:srgbClr val="9B1411"/>
                </a:solidFill>
                <a:latin typeface="NikoshBAN" panose="02000000000000000000" pitchFamily="2" charset="0"/>
                <a:cs typeface="NikoshBAN" panose="02000000000000000000" pitchFamily="2" charset="0"/>
              </a:rPr>
              <a:t>কৃষকদের</a:t>
            </a:r>
            <a:endParaRPr lang="en-US" sz="3200" dirty="0" smtClean="0">
              <a:solidFill>
                <a:srgbClr val="9B1411"/>
              </a:solidFill>
              <a:latin typeface="NikoshBAN" panose="02000000000000000000" pitchFamily="2" charset="0"/>
              <a:cs typeface="NikoshBAN" panose="02000000000000000000" pitchFamily="2" charset="0"/>
            </a:endParaRPr>
          </a:p>
          <a:p>
            <a:pPr algn="just">
              <a:buNone/>
            </a:pPr>
            <a:r>
              <a:rPr lang="en-US" sz="3200" dirty="0">
                <a:solidFill>
                  <a:srgbClr val="9B1411"/>
                </a:solidFill>
                <a:latin typeface="NikoshBAN" panose="02000000000000000000" pitchFamily="2" charset="0"/>
                <a:cs typeface="NikoshBAN" panose="02000000000000000000" pitchFamily="2" charset="0"/>
              </a:rPr>
              <a:t> </a:t>
            </a:r>
            <a:r>
              <a:rPr lang="en-US" sz="3200" dirty="0" smtClean="0">
                <a:solidFill>
                  <a:srgbClr val="9B1411"/>
                </a:solidFill>
                <a:latin typeface="NikoshBAN" panose="02000000000000000000" pitchFamily="2" charset="0"/>
                <a:cs typeface="NikoshBAN" panose="02000000000000000000" pitchFamily="2" charset="0"/>
              </a:rPr>
              <a:t>  </a:t>
            </a:r>
            <a:r>
              <a:rPr lang="bn-BD" sz="3200" dirty="0" smtClean="0">
                <a:solidFill>
                  <a:srgbClr val="9B1411"/>
                </a:solidFill>
                <a:latin typeface="NikoshBAN" panose="02000000000000000000" pitchFamily="2" charset="0"/>
                <a:cs typeface="NikoshBAN" panose="02000000000000000000" pitchFamily="2" charset="0"/>
              </a:rPr>
              <a:t> </a:t>
            </a:r>
            <a:r>
              <a:rPr lang="bn-BD" sz="3200" dirty="0">
                <a:solidFill>
                  <a:srgbClr val="9B1411"/>
                </a:solidFill>
                <a:latin typeface="NikoshBAN" panose="02000000000000000000" pitchFamily="2" charset="0"/>
                <a:cs typeface="NikoshBAN" panose="02000000000000000000" pitchFamily="2" charset="0"/>
              </a:rPr>
              <a:t>মধ্যে উদবৃত্ত জমি বন্টনের ব্যবস্থা করতে হবে। উচ্ছহারের খাজনা ন্যায়সঙ্গতভাবে </a:t>
            </a:r>
            <a:r>
              <a:rPr lang="bn-BD" sz="3200" dirty="0" smtClean="0">
                <a:solidFill>
                  <a:srgbClr val="9B1411"/>
                </a:solidFill>
                <a:latin typeface="NikoshBAN" panose="02000000000000000000" pitchFamily="2" charset="0"/>
                <a:cs typeface="NikoshBAN" panose="02000000000000000000" pitchFamily="2" charset="0"/>
              </a:rPr>
              <a:t>এবং</a:t>
            </a:r>
            <a:endParaRPr lang="en-US" sz="3200" dirty="0" smtClean="0">
              <a:solidFill>
                <a:srgbClr val="9B1411"/>
              </a:solidFill>
              <a:latin typeface="NikoshBAN" panose="02000000000000000000" pitchFamily="2" charset="0"/>
              <a:cs typeface="NikoshBAN" panose="02000000000000000000" pitchFamily="2" charset="0"/>
            </a:endParaRPr>
          </a:p>
          <a:p>
            <a:pPr algn="just">
              <a:buNone/>
            </a:pPr>
            <a:r>
              <a:rPr lang="en-US" sz="3200" dirty="0">
                <a:solidFill>
                  <a:srgbClr val="9B1411"/>
                </a:solidFill>
                <a:latin typeface="NikoshBAN" panose="02000000000000000000" pitchFamily="2" charset="0"/>
                <a:cs typeface="NikoshBAN" panose="02000000000000000000" pitchFamily="2" charset="0"/>
              </a:rPr>
              <a:t> </a:t>
            </a:r>
            <a:r>
              <a:rPr lang="en-US" sz="3200" dirty="0" smtClean="0">
                <a:solidFill>
                  <a:srgbClr val="9B1411"/>
                </a:solidFill>
                <a:latin typeface="NikoshBAN" panose="02000000000000000000" pitchFamily="2" charset="0"/>
                <a:cs typeface="NikoshBAN" panose="02000000000000000000" pitchFamily="2" charset="0"/>
              </a:rPr>
              <a:t>  </a:t>
            </a:r>
            <a:r>
              <a:rPr lang="bn-BD" sz="3200" dirty="0" smtClean="0">
                <a:solidFill>
                  <a:srgbClr val="9B1411"/>
                </a:solidFill>
                <a:latin typeface="NikoshBAN" panose="02000000000000000000" pitchFamily="2" charset="0"/>
                <a:cs typeface="NikoshBAN" panose="02000000000000000000" pitchFamily="2" charset="0"/>
              </a:rPr>
              <a:t> </a:t>
            </a:r>
            <a:r>
              <a:rPr lang="bn-BD" sz="3200" dirty="0">
                <a:solidFill>
                  <a:srgbClr val="9B1411"/>
                </a:solidFill>
                <a:latin typeface="NikoshBAN" panose="02000000000000000000" pitchFamily="2" charset="0"/>
                <a:cs typeface="NikoshBAN" panose="02000000000000000000" pitchFamily="2" charset="0"/>
              </a:rPr>
              <a:t>সার্টিফিকেট জারি করে খাজনা আদায়ের প্রথা রহিত করতে হবে। </a:t>
            </a:r>
          </a:p>
          <a:p>
            <a:pPr algn="just">
              <a:buNone/>
            </a:pPr>
            <a:r>
              <a:rPr lang="bn-BD" sz="3200" dirty="0">
                <a:solidFill>
                  <a:srgbClr val="0000CC"/>
                </a:solidFill>
                <a:latin typeface="NikoshBAN" panose="02000000000000000000" pitchFamily="2" charset="0"/>
                <a:cs typeface="NikoshBAN" panose="02000000000000000000" pitchFamily="2" charset="0"/>
              </a:rPr>
              <a:t>৩। পাট ব্যবসা জাতীয়করণ ও পাটের নায্যমুল্য প্রদান করতে হবে। মুসলিম লীগ মন্ত্রীসভার </a:t>
            </a:r>
            <a:r>
              <a:rPr lang="bn-BD" sz="3200" dirty="0" smtClean="0">
                <a:solidFill>
                  <a:srgbClr val="0000CC"/>
                </a:solidFill>
                <a:latin typeface="NikoshBAN" panose="02000000000000000000" pitchFamily="2" charset="0"/>
                <a:cs typeface="NikoshBAN" panose="02000000000000000000" pitchFamily="2" charset="0"/>
              </a:rPr>
              <a:t>পাট</a:t>
            </a:r>
            <a:endParaRPr lang="en-US" sz="3200" dirty="0" smtClean="0">
              <a:solidFill>
                <a:srgbClr val="0000CC"/>
              </a:solidFill>
              <a:latin typeface="NikoshBAN" panose="02000000000000000000" pitchFamily="2" charset="0"/>
              <a:cs typeface="NikoshBAN" panose="02000000000000000000" pitchFamily="2" charset="0"/>
            </a:endParaRPr>
          </a:p>
          <a:p>
            <a:pPr algn="just">
              <a:buNone/>
            </a:pPr>
            <a:r>
              <a:rPr lang="en-US" sz="3200" dirty="0">
                <a:solidFill>
                  <a:srgbClr val="0000CC"/>
                </a:solidFill>
                <a:latin typeface="NikoshBAN" panose="02000000000000000000" pitchFamily="2" charset="0"/>
                <a:cs typeface="NikoshBAN" panose="02000000000000000000" pitchFamily="2" charset="0"/>
              </a:rPr>
              <a:t> </a:t>
            </a:r>
            <a:r>
              <a:rPr lang="en-US" sz="3200" dirty="0" smtClean="0">
                <a:solidFill>
                  <a:srgbClr val="0000CC"/>
                </a:solidFill>
                <a:latin typeface="NikoshBAN" panose="02000000000000000000" pitchFamily="2" charset="0"/>
                <a:cs typeface="NikoshBAN" panose="02000000000000000000" pitchFamily="2" charset="0"/>
              </a:rPr>
              <a:t>   </a:t>
            </a:r>
            <a:r>
              <a:rPr lang="bn-BD" sz="3200" dirty="0" smtClean="0">
                <a:solidFill>
                  <a:srgbClr val="0000CC"/>
                </a:solidFill>
                <a:latin typeface="NikoshBAN" panose="02000000000000000000" pitchFamily="2" charset="0"/>
                <a:cs typeface="NikoshBAN" panose="02000000000000000000" pitchFamily="2" charset="0"/>
              </a:rPr>
              <a:t> </a:t>
            </a:r>
            <a:r>
              <a:rPr lang="bn-BD" sz="3200" dirty="0">
                <a:solidFill>
                  <a:srgbClr val="0000CC"/>
                </a:solidFill>
                <a:latin typeface="NikoshBAN" panose="02000000000000000000" pitchFamily="2" charset="0"/>
                <a:cs typeface="NikoshBAN" panose="02000000000000000000" pitchFamily="2" charset="0"/>
              </a:rPr>
              <a:t>কেলেঙ্কারী তদন্ত ও অপরাধীদের শাস্তি প্রদান করতে হবে।</a:t>
            </a:r>
          </a:p>
          <a:p>
            <a:pPr algn="just">
              <a:buNone/>
            </a:pPr>
            <a:r>
              <a:rPr lang="bn-BD" sz="3200" dirty="0">
                <a:solidFill>
                  <a:srgbClr val="9900CC"/>
                </a:solidFill>
                <a:latin typeface="NikoshBAN" panose="02000000000000000000" pitchFamily="2" charset="0"/>
                <a:cs typeface="NikoshBAN" panose="02000000000000000000" pitchFamily="2" charset="0"/>
              </a:rPr>
              <a:t>৪। সমবায় কৃষি পদ্ধতির প্রবর্তন এবং সরকারী সাহায্য কুটির শিল্পের উন্নতি সাধন করতে হবে। </a:t>
            </a:r>
          </a:p>
          <a:p>
            <a:pPr algn="just">
              <a:buNone/>
            </a:pPr>
            <a:r>
              <a:rPr lang="bn-BD" sz="3200" dirty="0">
                <a:solidFill>
                  <a:srgbClr val="00B050"/>
                </a:solidFill>
                <a:latin typeface="NikoshBAN" panose="02000000000000000000" pitchFamily="2" charset="0"/>
                <a:cs typeface="NikoshBAN" panose="02000000000000000000" pitchFamily="2" charset="0"/>
              </a:rPr>
              <a:t>৫। অবিলম্বে বাস্তুহারাদের পুর্নবাসন করতে হবে।</a:t>
            </a:r>
          </a:p>
        </p:txBody>
      </p:sp>
      <p:graphicFrame>
        <p:nvGraphicFramePr>
          <p:cNvPr id="4" name="Diagram 3"/>
          <p:cNvGraphicFramePr/>
          <p:nvPr>
            <p:extLst>
              <p:ext uri="{D42A27DB-BD31-4B8C-83A1-F6EECF244321}">
                <p14:modId xmlns:p14="http://schemas.microsoft.com/office/powerpoint/2010/main" val="305154796"/>
              </p:ext>
            </p:extLst>
          </p:nvPr>
        </p:nvGraphicFramePr>
        <p:xfrm>
          <a:off x="0" y="0"/>
          <a:ext cx="12192000" cy="815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8009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72" y="14068"/>
            <a:ext cx="12192000" cy="6247864"/>
          </a:xfrm>
          <a:prstGeom prst="rect">
            <a:avLst/>
          </a:prstGeom>
          <a:solidFill>
            <a:schemeClr val="bg1"/>
          </a:solidFill>
        </p:spPr>
        <p:txBody>
          <a:bodyPr wrap="square">
            <a:spAutoFit/>
          </a:bodyPr>
          <a:lstStyle/>
          <a:p>
            <a:pPr>
              <a:buNone/>
            </a:pPr>
            <a:r>
              <a:rPr lang="bn-BD" sz="4000" dirty="0">
                <a:solidFill>
                  <a:srgbClr val="C00000"/>
                </a:solidFill>
                <a:latin typeface="NikoshBAN" panose="02000000000000000000" pitchFamily="2" charset="0"/>
                <a:cs typeface="NikoshBAN" panose="02000000000000000000" pitchFamily="2" charset="0"/>
              </a:rPr>
              <a:t>৬। পুর্ব বাংলাকে লবনের ক্ষেত্রে স্বয়ংসম্পুর্ণ করতে হবে। মুসলিম লীগ শসনামলের লবণ কেলেংকারী তদন্ত ও দোষী ব্যক্তিদের শাস্তি পদান করতে হবে</a:t>
            </a:r>
          </a:p>
          <a:p>
            <a:pPr>
              <a:buNone/>
            </a:pPr>
            <a:r>
              <a:rPr lang="bn-BD" sz="4000" dirty="0">
                <a:solidFill>
                  <a:srgbClr val="0000CC"/>
                </a:solidFill>
                <a:latin typeface="NikoshBAN" panose="02000000000000000000" pitchFamily="2" charset="0"/>
                <a:cs typeface="NikoshBAN" panose="02000000000000000000" pitchFamily="2" charset="0"/>
              </a:rPr>
              <a:t>৭। সেচ ব্যবস্থার উন্নতি সাধন, বন্যানিয়ন্ত্রণ ও দুর্ভিক্ষ রোধ করতে হবে।</a:t>
            </a:r>
          </a:p>
          <a:p>
            <a:pPr>
              <a:buNone/>
            </a:pPr>
            <a:r>
              <a:rPr lang="bn-BD" sz="4000" dirty="0">
                <a:solidFill>
                  <a:srgbClr val="9900CC"/>
                </a:solidFill>
                <a:latin typeface="NikoshBAN" panose="02000000000000000000" pitchFamily="2" charset="0"/>
                <a:cs typeface="NikoshBAN" panose="02000000000000000000" pitchFamily="2" charset="0"/>
              </a:rPr>
              <a:t>৮। পুর্ব বাংলাকে শিল্পায়িত করা এবং শ্রমিকদের অধিকার নিশ্চিত করতে হবে। </a:t>
            </a:r>
          </a:p>
          <a:p>
            <a:pPr>
              <a:buNone/>
            </a:pPr>
            <a:r>
              <a:rPr lang="bn-BD" sz="4000" dirty="0">
                <a:solidFill>
                  <a:srgbClr val="00B050"/>
                </a:solidFill>
                <a:latin typeface="NikoshBAN" panose="02000000000000000000" pitchFamily="2" charset="0"/>
                <a:cs typeface="NikoshBAN" panose="02000000000000000000" pitchFamily="2" charset="0"/>
              </a:rPr>
              <a:t>৯। অবৈতনিক ও বাধ্যতামুলক প্রাথমিক শিক্ষা ব্যবস্থা প্রবর্তন ও শিক্ষকদের বেতন বৃদ্ধি করতে হবে। </a:t>
            </a:r>
          </a:p>
          <a:p>
            <a:pPr>
              <a:buNone/>
            </a:pPr>
            <a:r>
              <a:rPr lang="bn-BD" sz="4000" dirty="0">
                <a:solidFill>
                  <a:srgbClr val="0000CC"/>
                </a:solidFill>
                <a:latin typeface="NikoshBAN" panose="02000000000000000000" pitchFamily="2" charset="0"/>
                <a:cs typeface="NikoshBAN" panose="02000000000000000000" pitchFamily="2" charset="0"/>
              </a:rPr>
              <a:t>১০। সরকারী ও বেসরকারী বিদ্যালয়ের ব্যবধান দূর করতে হবে এবং বাংলা ভাষাকে শিক্ষার মাধ্যম করতে হবে। </a:t>
            </a:r>
          </a:p>
          <a:p>
            <a:pPr>
              <a:buNone/>
            </a:pPr>
            <a:r>
              <a:rPr lang="bn-BD" sz="4000" dirty="0">
                <a:solidFill>
                  <a:srgbClr val="002060"/>
                </a:solidFill>
                <a:latin typeface="NikoshBAN" panose="02000000000000000000" pitchFamily="2" charset="0"/>
                <a:cs typeface="NikoshBAN" panose="02000000000000000000" pitchFamily="2" charset="0"/>
              </a:rPr>
              <a:t>১১। বিশ্ববিদ্যালয় সংক্রান্ত সকল কালাকানুন বাতিল করে বিশ্ববিদ্যালয়গুলোকে পুর্ণ স্বায়ত্বশাসন প্রদান করতে হবে। </a:t>
            </a:r>
          </a:p>
        </p:txBody>
      </p:sp>
    </p:spTree>
    <p:extLst>
      <p:ext uri="{BB962C8B-B14F-4D97-AF65-F5344CB8AC3E}">
        <p14:creationId xmlns:p14="http://schemas.microsoft.com/office/powerpoint/2010/main" val="2402183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78" y="14068"/>
            <a:ext cx="12192000" cy="5855449"/>
          </a:xfrm>
          <a:prstGeom prst="rect">
            <a:avLst/>
          </a:prstGeom>
          <a:solidFill>
            <a:schemeClr val="bg1"/>
          </a:solidFill>
        </p:spPr>
        <p:txBody>
          <a:bodyPr wrap="square">
            <a:spAutoFit/>
          </a:bodyPr>
          <a:lstStyle/>
          <a:p>
            <a:pPr algn="just">
              <a:lnSpc>
                <a:spcPct val="150000"/>
              </a:lnSpc>
              <a:buNone/>
            </a:pPr>
            <a:r>
              <a:rPr lang="bn-BD" sz="2800" dirty="0">
                <a:solidFill>
                  <a:srgbClr val="0000CC"/>
                </a:solidFill>
                <a:latin typeface="NikoshBAN" panose="02000000000000000000" pitchFamily="2" charset="0"/>
                <a:cs typeface="NikoshBAN" panose="02000000000000000000" pitchFamily="2" charset="0"/>
              </a:rPr>
              <a:t>১২। প্রশাসনিক ব্যয় সংকোচ ও কর্মচারীদের বেতনের সামঞ্জস্য বিধান করতে হবে এবং মন্ত্রীদের এক </a:t>
            </a:r>
            <a:r>
              <a:rPr lang="bn-BD" sz="2800" dirty="0" smtClean="0">
                <a:solidFill>
                  <a:srgbClr val="0000CC"/>
                </a:solidFill>
                <a:latin typeface="NikoshBAN" panose="02000000000000000000" pitchFamily="2" charset="0"/>
                <a:cs typeface="NikoshBAN" panose="02000000000000000000" pitchFamily="2" charset="0"/>
              </a:rPr>
              <a:t>হাজার</a:t>
            </a:r>
            <a:endParaRPr lang="en-US" sz="2800" dirty="0" smtClean="0">
              <a:solidFill>
                <a:srgbClr val="0000CC"/>
              </a:solidFill>
              <a:latin typeface="NikoshBAN" panose="02000000000000000000" pitchFamily="2" charset="0"/>
              <a:cs typeface="NikoshBAN" panose="02000000000000000000" pitchFamily="2" charset="0"/>
            </a:endParaRPr>
          </a:p>
          <a:p>
            <a:pPr algn="just">
              <a:lnSpc>
                <a:spcPct val="150000"/>
              </a:lnSpc>
              <a:buNone/>
            </a:pPr>
            <a:r>
              <a:rPr lang="en-US" sz="2800" dirty="0" smtClean="0">
                <a:solidFill>
                  <a:srgbClr val="0000CC"/>
                </a:solidFill>
                <a:latin typeface="NikoshBAN" panose="02000000000000000000" pitchFamily="2" charset="0"/>
                <a:cs typeface="NikoshBAN" panose="02000000000000000000" pitchFamily="2" charset="0"/>
              </a:rPr>
              <a:t>      </a:t>
            </a:r>
            <a:r>
              <a:rPr lang="bn-BD" sz="2800" dirty="0" smtClean="0">
                <a:solidFill>
                  <a:srgbClr val="0000CC"/>
                </a:solidFill>
                <a:latin typeface="NikoshBAN" panose="02000000000000000000" pitchFamily="2" charset="0"/>
                <a:cs typeface="NikoshBAN" panose="02000000000000000000" pitchFamily="2" charset="0"/>
              </a:rPr>
              <a:t>টাকার </a:t>
            </a:r>
            <a:r>
              <a:rPr lang="bn-BD" sz="2800" dirty="0">
                <a:solidFill>
                  <a:srgbClr val="0000CC"/>
                </a:solidFill>
                <a:latin typeface="NikoshBAN" panose="02000000000000000000" pitchFamily="2" charset="0"/>
                <a:cs typeface="NikoshBAN" panose="02000000000000000000" pitchFamily="2" charset="0"/>
              </a:rPr>
              <a:t>বেশী বেতন </a:t>
            </a:r>
            <a:r>
              <a:rPr lang="en-US" sz="2800" dirty="0">
                <a:solidFill>
                  <a:srgbClr val="0000CC"/>
                </a:solidFill>
                <a:latin typeface="NikoshBAN" panose="02000000000000000000" pitchFamily="2" charset="0"/>
                <a:cs typeface="NikoshBAN" panose="02000000000000000000" pitchFamily="2" charset="0"/>
              </a:rPr>
              <a:t> </a:t>
            </a:r>
            <a:r>
              <a:rPr lang="bn-BD" sz="2800" dirty="0" smtClean="0">
                <a:solidFill>
                  <a:srgbClr val="0000CC"/>
                </a:solidFill>
                <a:latin typeface="NikoshBAN" panose="02000000000000000000" pitchFamily="2" charset="0"/>
                <a:cs typeface="NikoshBAN" panose="02000000000000000000" pitchFamily="2" charset="0"/>
              </a:rPr>
              <a:t>দেওয়া </a:t>
            </a:r>
            <a:r>
              <a:rPr lang="bn-BD" sz="2800" dirty="0">
                <a:solidFill>
                  <a:srgbClr val="0000CC"/>
                </a:solidFill>
                <a:latin typeface="NikoshBAN" panose="02000000000000000000" pitchFamily="2" charset="0"/>
                <a:cs typeface="NikoshBAN" panose="02000000000000000000" pitchFamily="2" charset="0"/>
              </a:rPr>
              <a:t>যাবেনা।</a:t>
            </a:r>
          </a:p>
          <a:p>
            <a:pPr algn="just">
              <a:lnSpc>
                <a:spcPct val="150000"/>
              </a:lnSpc>
              <a:buNone/>
            </a:pPr>
            <a:r>
              <a:rPr lang="bn-BD" sz="2800" dirty="0">
                <a:solidFill>
                  <a:srgbClr val="9900CC"/>
                </a:solidFill>
                <a:latin typeface="NikoshBAN" panose="02000000000000000000" pitchFamily="2" charset="0"/>
                <a:cs typeface="NikoshBAN" panose="02000000000000000000" pitchFamily="2" charset="0"/>
              </a:rPr>
              <a:t>১৩। ঘুষ দুর্নীতি বন্ধ ও সম্পত্তির হিসাব গ্রহন করা এবং ১৯৪০ সাল থেকে অর্জিত অবৈধ্য সম্পত্তি বাজেয়াপ্ত </a:t>
            </a:r>
            <a:r>
              <a:rPr lang="bn-BD" sz="2800" dirty="0" smtClean="0">
                <a:solidFill>
                  <a:srgbClr val="9900CC"/>
                </a:solidFill>
                <a:latin typeface="NikoshBAN" panose="02000000000000000000" pitchFamily="2" charset="0"/>
                <a:cs typeface="NikoshBAN" panose="02000000000000000000" pitchFamily="2" charset="0"/>
              </a:rPr>
              <a:t>করতে</a:t>
            </a:r>
            <a:endParaRPr lang="en-US" sz="2800" dirty="0" smtClean="0">
              <a:solidFill>
                <a:srgbClr val="9900CC"/>
              </a:solidFill>
              <a:latin typeface="NikoshBAN" panose="02000000000000000000" pitchFamily="2" charset="0"/>
              <a:cs typeface="NikoshBAN" panose="02000000000000000000" pitchFamily="2" charset="0"/>
            </a:endParaRPr>
          </a:p>
          <a:p>
            <a:pPr algn="just">
              <a:lnSpc>
                <a:spcPct val="150000"/>
              </a:lnSpc>
              <a:buNone/>
            </a:pPr>
            <a:r>
              <a:rPr lang="en-US" sz="2800" dirty="0">
                <a:solidFill>
                  <a:srgbClr val="9900CC"/>
                </a:solidFill>
                <a:latin typeface="NikoshBAN" panose="02000000000000000000" pitchFamily="2" charset="0"/>
                <a:cs typeface="NikoshBAN" panose="02000000000000000000" pitchFamily="2" charset="0"/>
              </a:rPr>
              <a:t> </a:t>
            </a:r>
            <a:r>
              <a:rPr lang="en-US" sz="2800" dirty="0" smtClean="0">
                <a:solidFill>
                  <a:srgbClr val="9900CC"/>
                </a:solidFill>
                <a:latin typeface="NikoshBAN" panose="02000000000000000000" pitchFamily="2" charset="0"/>
                <a:cs typeface="NikoshBAN" panose="02000000000000000000" pitchFamily="2" charset="0"/>
              </a:rPr>
              <a:t>     </a:t>
            </a:r>
            <a:r>
              <a:rPr lang="bn-BD" sz="2800" dirty="0" smtClean="0">
                <a:solidFill>
                  <a:srgbClr val="9900CC"/>
                </a:solidFill>
                <a:latin typeface="NikoshBAN" panose="02000000000000000000" pitchFamily="2" charset="0"/>
                <a:cs typeface="NikoshBAN" panose="02000000000000000000" pitchFamily="2" charset="0"/>
              </a:rPr>
              <a:t>হবে</a:t>
            </a:r>
            <a:r>
              <a:rPr lang="bn-BD" sz="2800" dirty="0">
                <a:solidFill>
                  <a:srgbClr val="9900CC"/>
                </a:solidFill>
                <a:latin typeface="NikoshBAN" panose="02000000000000000000" pitchFamily="2" charset="0"/>
                <a:cs typeface="NikoshBAN" panose="02000000000000000000" pitchFamily="2" charset="0"/>
              </a:rPr>
              <a:t>। </a:t>
            </a:r>
          </a:p>
          <a:p>
            <a:pPr algn="just">
              <a:lnSpc>
                <a:spcPct val="150000"/>
              </a:lnSpc>
              <a:buNone/>
            </a:pPr>
            <a:r>
              <a:rPr lang="bn-BD" sz="2800" dirty="0">
                <a:solidFill>
                  <a:srgbClr val="00B050"/>
                </a:solidFill>
                <a:latin typeface="NikoshBAN" panose="02000000000000000000" pitchFamily="2" charset="0"/>
                <a:cs typeface="NikoshBAN" panose="02000000000000000000" pitchFamily="2" charset="0"/>
              </a:rPr>
              <a:t>১৪। সকল নিরাপত্তাবিন্দীকে মুক্তিদান, সংবাদপত্রের স্বাধীনতা ও বাকস্বাধীনতার নিশ্চয়তা বিধান করতে হবে। </a:t>
            </a:r>
          </a:p>
          <a:p>
            <a:pPr algn="just">
              <a:lnSpc>
                <a:spcPct val="150000"/>
              </a:lnSpc>
              <a:buNone/>
            </a:pPr>
            <a:r>
              <a:rPr lang="bn-BD" sz="2800" dirty="0">
                <a:solidFill>
                  <a:srgbClr val="9B1411"/>
                </a:solidFill>
                <a:latin typeface="NikoshBAN" panose="02000000000000000000" pitchFamily="2" charset="0"/>
                <a:cs typeface="NikoshBAN" panose="02000000000000000000" pitchFamily="2" charset="0"/>
              </a:rPr>
              <a:t>১৫। শাসন বিভাগ থেকে  বিচার বিভাগ পৃথক করতে হবে। </a:t>
            </a:r>
          </a:p>
          <a:p>
            <a:pPr algn="just">
              <a:lnSpc>
                <a:spcPct val="150000"/>
              </a:lnSpc>
              <a:buNone/>
            </a:pPr>
            <a:r>
              <a:rPr lang="bn-BD" sz="2800" dirty="0">
                <a:solidFill>
                  <a:srgbClr val="0000CC"/>
                </a:solidFill>
                <a:latin typeface="NikoshBAN" panose="02000000000000000000" pitchFamily="2" charset="0"/>
                <a:cs typeface="NikoshBAN" panose="02000000000000000000" pitchFamily="2" charset="0"/>
              </a:rPr>
              <a:t>১৬। বর্ধমান হাউসকে ( বর্তমান বাংলা একাডেমী) আপাতত ছাত্রাবাস এবং পরে বাংলা ভাষা ও </a:t>
            </a:r>
            <a:r>
              <a:rPr lang="bn-BD" sz="2800" dirty="0" smtClean="0">
                <a:solidFill>
                  <a:srgbClr val="0000CC"/>
                </a:solidFill>
                <a:latin typeface="NikoshBAN" panose="02000000000000000000" pitchFamily="2" charset="0"/>
                <a:cs typeface="NikoshBAN" panose="02000000000000000000" pitchFamily="2" charset="0"/>
              </a:rPr>
              <a:t>সাহিত্যের</a:t>
            </a:r>
            <a:endParaRPr lang="en-US" sz="2800" dirty="0" smtClean="0">
              <a:solidFill>
                <a:srgbClr val="0000CC"/>
              </a:solidFill>
              <a:latin typeface="NikoshBAN" panose="02000000000000000000" pitchFamily="2" charset="0"/>
              <a:cs typeface="NikoshBAN" panose="02000000000000000000" pitchFamily="2" charset="0"/>
            </a:endParaRPr>
          </a:p>
          <a:p>
            <a:pPr algn="just">
              <a:lnSpc>
                <a:spcPct val="150000"/>
              </a:lnSpc>
              <a:buNone/>
            </a:pPr>
            <a:r>
              <a:rPr lang="en-US" sz="2800" dirty="0">
                <a:solidFill>
                  <a:srgbClr val="0000CC"/>
                </a:solidFill>
                <a:latin typeface="NikoshBAN" panose="02000000000000000000" pitchFamily="2" charset="0"/>
                <a:cs typeface="NikoshBAN" panose="02000000000000000000" pitchFamily="2" charset="0"/>
              </a:rPr>
              <a:t> </a:t>
            </a:r>
            <a:r>
              <a:rPr lang="en-US" sz="2800" dirty="0" smtClean="0">
                <a:solidFill>
                  <a:srgbClr val="0000CC"/>
                </a:solidFill>
                <a:latin typeface="NikoshBAN" panose="02000000000000000000" pitchFamily="2" charset="0"/>
                <a:cs typeface="NikoshBAN" panose="02000000000000000000" pitchFamily="2" charset="0"/>
              </a:rPr>
              <a:t>     </a:t>
            </a:r>
            <a:r>
              <a:rPr lang="bn-BD" sz="2800" dirty="0" smtClean="0">
                <a:solidFill>
                  <a:srgbClr val="0000CC"/>
                </a:solidFill>
                <a:latin typeface="NikoshBAN" panose="02000000000000000000" pitchFamily="2" charset="0"/>
                <a:cs typeface="NikoshBAN" panose="02000000000000000000" pitchFamily="2" charset="0"/>
              </a:rPr>
              <a:t>গবেষণাগার </a:t>
            </a:r>
            <a:r>
              <a:rPr lang="bn-BD" sz="2800" dirty="0">
                <a:solidFill>
                  <a:srgbClr val="0000CC"/>
                </a:solidFill>
                <a:latin typeface="NikoshBAN" panose="02000000000000000000" pitchFamily="2" charset="0"/>
                <a:cs typeface="NikoshBAN" panose="02000000000000000000" pitchFamily="2" charset="0"/>
              </a:rPr>
              <a:t>করতে হবে। </a:t>
            </a:r>
          </a:p>
          <a:p>
            <a:pPr algn="just">
              <a:lnSpc>
                <a:spcPct val="150000"/>
              </a:lnSpc>
              <a:buNone/>
            </a:pPr>
            <a:r>
              <a:rPr lang="bn-BD" sz="2800" dirty="0">
                <a:solidFill>
                  <a:srgbClr val="9900CC"/>
                </a:solidFill>
                <a:latin typeface="NikoshBAN" panose="02000000000000000000" pitchFamily="2" charset="0"/>
                <a:cs typeface="NikoshBAN" panose="02000000000000000000" pitchFamily="2" charset="0"/>
              </a:rPr>
              <a:t>১৭। বাংলা ভাষার জন্য শহীদদের স্মরণে শহীদ মিনার নির্মান করা হবে। </a:t>
            </a:r>
            <a:endParaRPr lang="en-US" sz="2800" dirty="0" smtClean="0">
              <a:solidFill>
                <a:srgbClr val="9900CC"/>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3123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068"/>
            <a:ext cx="12192000" cy="6678751"/>
          </a:xfrm>
          <a:prstGeom prst="rect">
            <a:avLst/>
          </a:prstGeom>
          <a:solidFill>
            <a:schemeClr val="bg1"/>
          </a:solidFill>
        </p:spPr>
        <p:txBody>
          <a:bodyPr wrap="square">
            <a:spAutoFit/>
          </a:bodyPr>
          <a:lstStyle/>
          <a:p>
            <a:pPr algn="just">
              <a:lnSpc>
                <a:spcPct val="150000"/>
              </a:lnSpc>
              <a:buNone/>
            </a:pPr>
            <a:r>
              <a:rPr lang="bn-BD" sz="3200" dirty="0">
                <a:solidFill>
                  <a:srgbClr val="9900CC"/>
                </a:solidFill>
                <a:latin typeface="NikoshBAN" panose="02000000000000000000" pitchFamily="2" charset="0"/>
                <a:cs typeface="NikoshBAN" panose="02000000000000000000" pitchFamily="2" charset="0"/>
              </a:rPr>
              <a:t>১৮। একুশে ফেব্রয়ারীকে শহীদ দিবস ও সরকারী ছুটির দিন হিসেবে পালনের ব্যবস্থা করতে হবে</a:t>
            </a:r>
            <a:r>
              <a:rPr lang="bn-BD" sz="3200" dirty="0">
                <a:latin typeface="NikoshBAN" panose="02000000000000000000" pitchFamily="2" charset="0"/>
                <a:cs typeface="NikoshBAN" panose="02000000000000000000" pitchFamily="2" charset="0"/>
              </a:rPr>
              <a:t>। </a:t>
            </a:r>
          </a:p>
          <a:p>
            <a:pPr algn="just">
              <a:lnSpc>
                <a:spcPct val="150000"/>
              </a:lnSpc>
              <a:buNone/>
            </a:pPr>
            <a:r>
              <a:rPr lang="bn-BD" sz="3200" dirty="0">
                <a:solidFill>
                  <a:srgbClr val="0000CC"/>
                </a:solidFill>
                <a:latin typeface="NikoshBAN" panose="02000000000000000000" pitchFamily="2" charset="0"/>
                <a:cs typeface="NikoshBAN" panose="02000000000000000000" pitchFamily="2" charset="0"/>
              </a:rPr>
              <a:t>১৯। লাহোর প্রস্তাব অনুযায়ী পুর্ব বাংলাকে আঞ্চলিক স্বায়ত্বশাসন প্রদান, পুর্ব বাংলায় </a:t>
            </a:r>
            <a:r>
              <a:rPr lang="bn-BD" sz="3200" dirty="0" smtClean="0">
                <a:solidFill>
                  <a:srgbClr val="0000CC"/>
                </a:solidFill>
                <a:latin typeface="NikoshBAN" panose="02000000000000000000" pitchFamily="2" charset="0"/>
                <a:cs typeface="NikoshBAN" panose="02000000000000000000" pitchFamily="2" charset="0"/>
              </a:rPr>
              <a:t>নৌবাহিনীর</a:t>
            </a:r>
            <a:endParaRPr lang="en-US" sz="3200" dirty="0" smtClean="0">
              <a:solidFill>
                <a:srgbClr val="0000CC"/>
              </a:solidFill>
              <a:latin typeface="NikoshBAN" panose="02000000000000000000" pitchFamily="2" charset="0"/>
              <a:cs typeface="NikoshBAN" panose="02000000000000000000" pitchFamily="2" charset="0"/>
            </a:endParaRPr>
          </a:p>
          <a:p>
            <a:pPr algn="just">
              <a:lnSpc>
                <a:spcPct val="150000"/>
              </a:lnSpc>
              <a:buNone/>
            </a:pPr>
            <a:r>
              <a:rPr lang="en-US" sz="3200" dirty="0">
                <a:solidFill>
                  <a:srgbClr val="0000CC"/>
                </a:solidFill>
                <a:latin typeface="NikoshBAN" panose="02000000000000000000" pitchFamily="2" charset="0"/>
                <a:cs typeface="NikoshBAN" panose="02000000000000000000" pitchFamily="2" charset="0"/>
              </a:rPr>
              <a:t> </a:t>
            </a:r>
            <a:r>
              <a:rPr lang="en-US" sz="3200" dirty="0" smtClean="0">
                <a:solidFill>
                  <a:srgbClr val="0000CC"/>
                </a:solidFill>
                <a:latin typeface="NikoshBAN" panose="02000000000000000000" pitchFamily="2" charset="0"/>
                <a:cs typeface="NikoshBAN" panose="02000000000000000000" pitchFamily="2" charset="0"/>
              </a:rPr>
              <a:t>    </a:t>
            </a:r>
            <a:r>
              <a:rPr lang="bn-BD" sz="3200" dirty="0" smtClean="0">
                <a:solidFill>
                  <a:srgbClr val="0000CC"/>
                </a:solidFill>
                <a:latin typeface="NikoshBAN" panose="02000000000000000000" pitchFamily="2" charset="0"/>
                <a:cs typeface="NikoshBAN" panose="02000000000000000000" pitchFamily="2" charset="0"/>
              </a:rPr>
              <a:t> </a:t>
            </a:r>
            <a:r>
              <a:rPr lang="bn-BD" sz="3200" dirty="0">
                <a:solidFill>
                  <a:srgbClr val="0000CC"/>
                </a:solidFill>
                <a:latin typeface="NikoshBAN" panose="02000000000000000000" pitchFamily="2" charset="0"/>
                <a:cs typeface="NikoshBAN" panose="02000000000000000000" pitchFamily="2" charset="0"/>
              </a:rPr>
              <a:t>সদর দপ্তর স্থপন, অস্ত্র কারখানা নির্মান এবং আনসার বাহিনীকে মিলিশিয়া হিসেবে </a:t>
            </a:r>
            <a:r>
              <a:rPr lang="bn-BD" sz="3200" dirty="0" smtClean="0">
                <a:solidFill>
                  <a:srgbClr val="0000CC"/>
                </a:solidFill>
                <a:latin typeface="NikoshBAN" panose="02000000000000000000" pitchFamily="2" charset="0"/>
                <a:cs typeface="NikoshBAN" panose="02000000000000000000" pitchFamily="2" charset="0"/>
              </a:rPr>
              <a:t>গড়ে</a:t>
            </a:r>
            <a:endParaRPr lang="en-US" sz="3200" dirty="0" smtClean="0">
              <a:solidFill>
                <a:srgbClr val="0000CC"/>
              </a:solidFill>
              <a:latin typeface="NikoshBAN" panose="02000000000000000000" pitchFamily="2" charset="0"/>
              <a:cs typeface="NikoshBAN" panose="02000000000000000000" pitchFamily="2" charset="0"/>
            </a:endParaRPr>
          </a:p>
          <a:p>
            <a:pPr algn="just">
              <a:lnSpc>
                <a:spcPct val="150000"/>
              </a:lnSpc>
              <a:buNone/>
            </a:pPr>
            <a:r>
              <a:rPr lang="en-US" sz="3200" dirty="0">
                <a:solidFill>
                  <a:srgbClr val="0000CC"/>
                </a:solidFill>
                <a:latin typeface="NikoshBAN" panose="02000000000000000000" pitchFamily="2" charset="0"/>
                <a:cs typeface="NikoshBAN" panose="02000000000000000000" pitchFamily="2" charset="0"/>
              </a:rPr>
              <a:t> </a:t>
            </a:r>
            <a:r>
              <a:rPr lang="en-US" sz="3200" dirty="0" smtClean="0">
                <a:solidFill>
                  <a:srgbClr val="0000CC"/>
                </a:solidFill>
                <a:latin typeface="NikoshBAN" panose="02000000000000000000" pitchFamily="2" charset="0"/>
                <a:cs typeface="NikoshBAN" panose="02000000000000000000" pitchFamily="2" charset="0"/>
              </a:rPr>
              <a:t>    </a:t>
            </a:r>
            <a:r>
              <a:rPr lang="bn-BD" sz="3200" dirty="0" smtClean="0">
                <a:solidFill>
                  <a:srgbClr val="0000CC"/>
                </a:solidFill>
                <a:latin typeface="NikoshBAN" panose="02000000000000000000" pitchFamily="2" charset="0"/>
                <a:cs typeface="NikoshBAN" panose="02000000000000000000" pitchFamily="2" charset="0"/>
              </a:rPr>
              <a:t> </a:t>
            </a:r>
            <a:r>
              <a:rPr lang="bn-BD" sz="3200" dirty="0">
                <a:solidFill>
                  <a:srgbClr val="0000CC"/>
                </a:solidFill>
                <a:latin typeface="NikoshBAN" panose="02000000000000000000" pitchFamily="2" charset="0"/>
                <a:cs typeface="NikoshBAN" panose="02000000000000000000" pitchFamily="2" charset="0"/>
              </a:rPr>
              <a:t>তোলার জন্য নির্বাচনের ছয় মাস পুর্বেই মন্ত্রীসভা পদত্যাগ করবে এবং নিরপেক্ষ </a:t>
            </a:r>
            <a:r>
              <a:rPr lang="bn-BD" sz="3200" dirty="0" smtClean="0">
                <a:solidFill>
                  <a:srgbClr val="0000CC"/>
                </a:solidFill>
                <a:latin typeface="NikoshBAN" panose="02000000000000000000" pitchFamily="2" charset="0"/>
                <a:cs typeface="NikoshBAN" panose="02000000000000000000" pitchFamily="2" charset="0"/>
              </a:rPr>
              <a:t>নির্বাচনের</a:t>
            </a:r>
            <a:endParaRPr lang="en-US" sz="3200" dirty="0" smtClean="0">
              <a:solidFill>
                <a:srgbClr val="0000CC"/>
              </a:solidFill>
              <a:latin typeface="NikoshBAN" panose="02000000000000000000" pitchFamily="2" charset="0"/>
              <a:cs typeface="NikoshBAN" panose="02000000000000000000" pitchFamily="2" charset="0"/>
            </a:endParaRPr>
          </a:p>
          <a:p>
            <a:pPr algn="just">
              <a:lnSpc>
                <a:spcPct val="150000"/>
              </a:lnSpc>
              <a:buNone/>
            </a:pPr>
            <a:r>
              <a:rPr lang="en-US" sz="3200" dirty="0">
                <a:solidFill>
                  <a:srgbClr val="0000CC"/>
                </a:solidFill>
                <a:latin typeface="NikoshBAN" panose="02000000000000000000" pitchFamily="2" charset="0"/>
                <a:cs typeface="NikoshBAN" panose="02000000000000000000" pitchFamily="2" charset="0"/>
              </a:rPr>
              <a:t> </a:t>
            </a:r>
            <a:r>
              <a:rPr lang="en-US" sz="3200" dirty="0" smtClean="0">
                <a:solidFill>
                  <a:srgbClr val="0000CC"/>
                </a:solidFill>
                <a:latin typeface="NikoshBAN" panose="02000000000000000000" pitchFamily="2" charset="0"/>
                <a:cs typeface="NikoshBAN" panose="02000000000000000000" pitchFamily="2" charset="0"/>
              </a:rPr>
              <a:t>    </a:t>
            </a:r>
            <a:r>
              <a:rPr lang="bn-BD" sz="3200" dirty="0" smtClean="0">
                <a:solidFill>
                  <a:srgbClr val="0000CC"/>
                </a:solidFill>
                <a:latin typeface="NikoshBAN" panose="02000000000000000000" pitchFamily="2" charset="0"/>
                <a:cs typeface="NikoshBAN" panose="02000000000000000000" pitchFamily="2" charset="0"/>
              </a:rPr>
              <a:t> </a:t>
            </a:r>
            <a:r>
              <a:rPr lang="bn-BD" sz="3200" dirty="0">
                <a:solidFill>
                  <a:srgbClr val="0000CC"/>
                </a:solidFill>
                <a:latin typeface="NikoshBAN" panose="02000000000000000000" pitchFamily="2" charset="0"/>
                <a:cs typeface="NikoshBAN" panose="02000000000000000000" pitchFamily="2" charset="0"/>
              </a:rPr>
              <a:t>ব্যবস্থা করতে হবে।</a:t>
            </a:r>
          </a:p>
          <a:p>
            <a:pPr algn="just">
              <a:lnSpc>
                <a:spcPct val="150000"/>
              </a:lnSpc>
              <a:buNone/>
            </a:pPr>
            <a:r>
              <a:rPr lang="bn-BD" sz="3200" dirty="0">
                <a:solidFill>
                  <a:srgbClr val="00B050"/>
                </a:solidFill>
                <a:latin typeface="NikoshBAN" panose="02000000000000000000" pitchFamily="2" charset="0"/>
                <a:cs typeface="NikoshBAN" panose="02000000000000000000" pitchFamily="2" charset="0"/>
              </a:rPr>
              <a:t>২০। যুক্তফ্রন্ট মন্ত্রীসভার দ্বারা আইনসভার আয়ু বর্ধিত করা হবে না। সাধারণ নির্বাচনের ছয় </a:t>
            </a:r>
            <a:r>
              <a:rPr lang="bn-BD" sz="3200" dirty="0" smtClean="0">
                <a:solidFill>
                  <a:srgbClr val="00B050"/>
                </a:solidFill>
                <a:latin typeface="NikoshBAN" panose="02000000000000000000" pitchFamily="2" charset="0"/>
                <a:cs typeface="NikoshBAN" panose="02000000000000000000" pitchFamily="2" charset="0"/>
              </a:rPr>
              <a:t>মাস</a:t>
            </a:r>
            <a:endParaRPr lang="en-US" sz="3200" dirty="0" smtClean="0">
              <a:solidFill>
                <a:srgbClr val="00B050"/>
              </a:solidFill>
              <a:latin typeface="NikoshBAN" panose="02000000000000000000" pitchFamily="2" charset="0"/>
              <a:cs typeface="NikoshBAN" panose="02000000000000000000" pitchFamily="2" charset="0"/>
            </a:endParaRPr>
          </a:p>
          <a:p>
            <a:pPr algn="just">
              <a:lnSpc>
                <a:spcPct val="150000"/>
              </a:lnSpc>
              <a:buNone/>
            </a:pPr>
            <a:r>
              <a:rPr lang="en-US" sz="3200" dirty="0">
                <a:solidFill>
                  <a:srgbClr val="00B050"/>
                </a:solidFill>
                <a:latin typeface="NikoshBAN" panose="02000000000000000000" pitchFamily="2" charset="0"/>
                <a:cs typeface="NikoshBAN" panose="02000000000000000000" pitchFamily="2" charset="0"/>
              </a:rPr>
              <a:t> </a:t>
            </a:r>
            <a:r>
              <a:rPr lang="en-US" sz="3200" dirty="0" smtClean="0">
                <a:solidFill>
                  <a:srgbClr val="00B050"/>
                </a:solidFill>
                <a:latin typeface="NikoshBAN" panose="02000000000000000000" pitchFamily="2" charset="0"/>
                <a:cs typeface="NikoshBAN" panose="02000000000000000000" pitchFamily="2" charset="0"/>
              </a:rPr>
              <a:t>    </a:t>
            </a:r>
            <a:r>
              <a:rPr lang="bn-BD" sz="3200" dirty="0" smtClean="0">
                <a:solidFill>
                  <a:srgbClr val="00B050"/>
                </a:solidFill>
                <a:latin typeface="NikoshBAN" panose="02000000000000000000" pitchFamily="2" charset="0"/>
                <a:cs typeface="NikoshBAN" panose="02000000000000000000" pitchFamily="2" charset="0"/>
              </a:rPr>
              <a:t> </a:t>
            </a:r>
            <a:r>
              <a:rPr lang="bn-BD" sz="3200" dirty="0">
                <a:solidFill>
                  <a:srgbClr val="00B050"/>
                </a:solidFill>
                <a:latin typeface="NikoshBAN" panose="02000000000000000000" pitchFamily="2" charset="0"/>
                <a:cs typeface="NikoshBAN" panose="02000000000000000000" pitchFamily="2" charset="0"/>
              </a:rPr>
              <a:t>পুর্বেই মন্ত্রীসভা পদত্যাগ করবে এবং নিরপেক্ষ নির্বাচনের ব্যবস্থা করতে হবে। </a:t>
            </a:r>
          </a:p>
          <a:p>
            <a:pPr algn="just">
              <a:lnSpc>
                <a:spcPct val="150000"/>
              </a:lnSpc>
              <a:buNone/>
            </a:pPr>
            <a:r>
              <a:rPr lang="bn-BD" sz="3200" dirty="0">
                <a:solidFill>
                  <a:srgbClr val="C00000"/>
                </a:solidFill>
                <a:latin typeface="NikoshBAN" panose="02000000000000000000" pitchFamily="2" charset="0"/>
                <a:cs typeface="NikoshBAN" panose="02000000000000000000" pitchFamily="2" charset="0"/>
              </a:rPr>
              <a:t>২১। আইনসভার শুন্য পদ তিন মাসের মধ্যে পুরণ করা হবে এবং পর পর তিনটি </a:t>
            </a:r>
            <a:r>
              <a:rPr lang="bn-BD" sz="3200" dirty="0" smtClean="0">
                <a:solidFill>
                  <a:srgbClr val="C00000"/>
                </a:solidFill>
                <a:latin typeface="NikoshBAN" panose="02000000000000000000" pitchFamily="2" charset="0"/>
                <a:cs typeface="NikoshBAN" panose="02000000000000000000" pitchFamily="2" charset="0"/>
              </a:rPr>
              <a:t>উপনির্বাচনে</a:t>
            </a:r>
            <a:endParaRPr lang="en-US" sz="3200" dirty="0" smtClean="0">
              <a:solidFill>
                <a:srgbClr val="C00000"/>
              </a:solidFill>
              <a:latin typeface="NikoshBAN" panose="02000000000000000000" pitchFamily="2" charset="0"/>
              <a:cs typeface="NikoshBAN" panose="02000000000000000000" pitchFamily="2" charset="0"/>
            </a:endParaRPr>
          </a:p>
          <a:p>
            <a:pPr algn="just">
              <a:lnSpc>
                <a:spcPct val="150000"/>
              </a:lnSpc>
              <a:buNone/>
            </a:pPr>
            <a:r>
              <a:rPr lang="en-US" sz="3200" dirty="0">
                <a:solidFill>
                  <a:srgbClr val="C00000"/>
                </a:solidFill>
                <a:latin typeface="NikoshBAN" panose="02000000000000000000" pitchFamily="2" charset="0"/>
                <a:cs typeface="NikoshBAN" panose="02000000000000000000" pitchFamily="2" charset="0"/>
              </a:rPr>
              <a:t> </a:t>
            </a:r>
            <a:r>
              <a:rPr lang="en-US" sz="3200" dirty="0" smtClean="0">
                <a:solidFill>
                  <a:srgbClr val="C00000"/>
                </a:solidFill>
                <a:latin typeface="NikoshBAN" panose="02000000000000000000" pitchFamily="2" charset="0"/>
                <a:cs typeface="NikoshBAN" panose="02000000000000000000" pitchFamily="2" charset="0"/>
              </a:rPr>
              <a:t>   </a:t>
            </a:r>
            <a:r>
              <a:rPr lang="bn-BD" sz="3200" dirty="0" smtClean="0">
                <a:solidFill>
                  <a:srgbClr val="C00000"/>
                </a:solidFill>
                <a:latin typeface="NikoshBAN" panose="02000000000000000000" pitchFamily="2" charset="0"/>
                <a:cs typeface="NikoshBAN" panose="02000000000000000000" pitchFamily="2" charset="0"/>
              </a:rPr>
              <a:t> </a:t>
            </a:r>
            <a:r>
              <a:rPr lang="bn-BD" sz="3200" dirty="0">
                <a:solidFill>
                  <a:srgbClr val="C00000"/>
                </a:solidFill>
                <a:latin typeface="NikoshBAN" panose="02000000000000000000" pitchFamily="2" charset="0"/>
                <a:cs typeface="NikoshBAN" panose="02000000000000000000" pitchFamily="2" charset="0"/>
              </a:rPr>
              <a:t>যুক্তফ্রন্ট প্রার্থীরা পরাজিত হলে মন্ত্রীসভা স্বেচ্ছায় পদত্যাগ করবে। </a:t>
            </a:r>
            <a:endParaRPr lang="bn-BD" sz="3200"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5384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1107996"/>
          </a:xfrm>
          <a:prstGeom prst="rect">
            <a:avLst/>
          </a:prstGeom>
          <a:solidFill>
            <a:schemeClr val="bg1"/>
          </a:solidFill>
        </p:spPr>
        <p:txBody>
          <a:bodyPr wrap="square" rtlCol="0">
            <a:spAutoFit/>
          </a:bodyPr>
          <a:lstStyle/>
          <a:p>
            <a:pPr algn="ctr"/>
            <a:r>
              <a:rPr lang="bn-BD" sz="6600" b="1" dirty="0" smtClean="0">
                <a:ln w="6600">
                  <a:solidFill>
                    <a:schemeClr val="accent2"/>
                  </a:solidFill>
                  <a:prstDash val="solid"/>
                </a:ln>
                <a:solidFill>
                  <a:srgbClr val="00B050"/>
                </a:solidFill>
                <a:effectLst>
                  <a:outerShdw dist="38100" dir="2700000" algn="tl" rotWithShape="0">
                    <a:schemeClr val="accent2"/>
                  </a:outerShdw>
                </a:effectLst>
                <a:latin typeface="NikoshBAN" panose="02000000000000000000" pitchFamily="2" charset="0"/>
                <a:cs typeface="NikoshBAN" panose="02000000000000000000" pitchFamily="2" charset="0"/>
              </a:rPr>
              <a:t>১৯৫৪ সালের যুক্তফ্রন্টের নির্বাচনের ফলাফলঃ</a:t>
            </a:r>
            <a:endParaRPr lang="en-US" sz="6600" b="1" dirty="0">
              <a:ln w="6600">
                <a:solidFill>
                  <a:schemeClr val="accent2"/>
                </a:solidFill>
                <a:prstDash val="solid"/>
              </a:ln>
              <a:solidFill>
                <a:srgbClr val="00B050"/>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343878474"/>
              </p:ext>
            </p:extLst>
          </p:nvPr>
        </p:nvGraphicFramePr>
        <p:xfrm>
          <a:off x="44245" y="1223888"/>
          <a:ext cx="12147756" cy="5634114"/>
        </p:xfrm>
        <a:graphic>
          <a:graphicData uri="http://schemas.openxmlformats.org/drawingml/2006/table">
            <a:tbl>
              <a:tblPr firstRow="1" bandRow="1">
                <a:tableStyleId>{5940675A-B579-460E-94D1-54222C63F5DA}</a:tableStyleId>
              </a:tblPr>
              <a:tblGrid>
                <a:gridCol w="4049252">
                  <a:extLst>
                    <a:ext uri="{9D8B030D-6E8A-4147-A177-3AD203B41FA5}">
                      <a16:colId xmlns:a16="http://schemas.microsoft.com/office/drawing/2014/main" xmlns="" val="149762175"/>
                    </a:ext>
                  </a:extLst>
                </a:gridCol>
                <a:gridCol w="4049252">
                  <a:extLst>
                    <a:ext uri="{9D8B030D-6E8A-4147-A177-3AD203B41FA5}">
                      <a16:colId xmlns:a16="http://schemas.microsoft.com/office/drawing/2014/main" xmlns="" val="1603257559"/>
                    </a:ext>
                  </a:extLst>
                </a:gridCol>
                <a:gridCol w="4049252">
                  <a:extLst>
                    <a:ext uri="{9D8B030D-6E8A-4147-A177-3AD203B41FA5}">
                      <a16:colId xmlns:a16="http://schemas.microsoft.com/office/drawing/2014/main" xmlns="" val="3219498563"/>
                    </a:ext>
                  </a:extLst>
                </a:gridCol>
              </a:tblGrid>
              <a:tr h="939019">
                <a:tc>
                  <a:txBody>
                    <a:bodyPr/>
                    <a:lstStyle/>
                    <a:p>
                      <a:pPr algn="ctr"/>
                      <a:r>
                        <a:rPr lang="bn-BD" sz="3200" dirty="0" smtClean="0">
                          <a:latin typeface="NikoshBAN" panose="02000000000000000000" pitchFamily="2" charset="0"/>
                          <a:cs typeface="NikoshBAN" panose="02000000000000000000" pitchFamily="2" charset="0"/>
                        </a:rPr>
                        <a:t>রাজনৈতিক</a:t>
                      </a:r>
                      <a:r>
                        <a:rPr lang="bn-BD" sz="3200" baseline="0" dirty="0" smtClean="0">
                          <a:latin typeface="NikoshBAN" panose="02000000000000000000" pitchFamily="2" charset="0"/>
                          <a:cs typeface="NikoshBAN" panose="02000000000000000000" pitchFamily="2" charset="0"/>
                        </a:rPr>
                        <a:t> দলের নাম</a:t>
                      </a:r>
                      <a:endParaRPr lang="en-US" sz="3200" dirty="0">
                        <a:latin typeface="NikoshBAN" panose="02000000000000000000" pitchFamily="2" charset="0"/>
                        <a:cs typeface="NikoshBAN" panose="02000000000000000000" pitchFamily="2" charset="0"/>
                      </a:endParaRPr>
                    </a:p>
                  </a:txBody>
                  <a:tcPr/>
                </a:tc>
                <a:tc>
                  <a:txBody>
                    <a:bodyPr/>
                    <a:lstStyle/>
                    <a:p>
                      <a:pPr algn="ctr"/>
                      <a:r>
                        <a:rPr lang="bn-BD" sz="3200" dirty="0" smtClean="0">
                          <a:latin typeface="NikoshBAN" panose="02000000000000000000" pitchFamily="2" charset="0"/>
                          <a:cs typeface="NikoshBAN" panose="02000000000000000000" pitchFamily="2" charset="0"/>
                        </a:rPr>
                        <a:t>আসন</a:t>
                      </a:r>
                      <a:r>
                        <a:rPr lang="bn-BD" sz="3200" baseline="0" dirty="0" smtClean="0">
                          <a:latin typeface="NikoshBAN" panose="02000000000000000000" pitchFamily="2" charset="0"/>
                          <a:cs typeface="NikoshBAN" panose="02000000000000000000" pitchFamily="2" charset="0"/>
                        </a:rPr>
                        <a:t> সংখ্যা</a:t>
                      </a:r>
                      <a:endParaRPr lang="en-US" sz="3200" dirty="0">
                        <a:latin typeface="NikoshBAN" panose="02000000000000000000" pitchFamily="2" charset="0"/>
                        <a:cs typeface="NikoshBAN" panose="02000000000000000000" pitchFamily="2" charset="0"/>
                      </a:endParaRPr>
                    </a:p>
                  </a:txBody>
                  <a:tcPr/>
                </a:tc>
                <a:tc>
                  <a:txBody>
                    <a:bodyPr/>
                    <a:lstStyle/>
                    <a:p>
                      <a:pPr algn="ctr"/>
                      <a:r>
                        <a:rPr lang="bn-BD" sz="3200" dirty="0" smtClean="0">
                          <a:latin typeface="NikoshBAN" panose="02000000000000000000" pitchFamily="2" charset="0"/>
                          <a:cs typeface="NikoshBAN" panose="02000000000000000000" pitchFamily="2" charset="0"/>
                        </a:rPr>
                        <a:t>প্রদত্ত ভোটের শতকরা</a:t>
                      </a:r>
                      <a:r>
                        <a:rPr lang="bn-BD" sz="3200" baseline="0" dirty="0" smtClean="0">
                          <a:latin typeface="NikoshBAN" panose="02000000000000000000" pitchFamily="2" charset="0"/>
                          <a:cs typeface="NikoshBAN" panose="02000000000000000000" pitchFamily="2" charset="0"/>
                        </a:rPr>
                        <a:t> হার</a:t>
                      </a:r>
                      <a:endParaRPr lang="en-US" sz="32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xmlns="" val="335493234"/>
                  </a:ext>
                </a:extLst>
              </a:tr>
              <a:tr h="939019">
                <a:tc>
                  <a:txBody>
                    <a:bodyPr/>
                    <a:lstStyle/>
                    <a:p>
                      <a:pPr algn="l"/>
                      <a:r>
                        <a:rPr lang="bn-BD" sz="3200" dirty="0" smtClean="0">
                          <a:latin typeface="NikoshBAN" panose="02000000000000000000" pitchFamily="2" charset="0"/>
                          <a:cs typeface="NikoshBAN" panose="02000000000000000000" pitchFamily="2" charset="0"/>
                        </a:rPr>
                        <a:t>যুক্তফ্রন্ট</a:t>
                      </a:r>
                      <a:endParaRPr lang="en-US" sz="3200" dirty="0">
                        <a:latin typeface="NikoshBAN" panose="02000000000000000000" pitchFamily="2" charset="0"/>
                        <a:cs typeface="NikoshBAN" panose="02000000000000000000" pitchFamily="2" charset="0"/>
                      </a:endParaRPr>
                    </a:p>
                  </a:txBody>
                  <a:tcPr/>
                </a:tc>
                <a:tc>
                  <a:txBody>
                    <a:bodyPr/>
                    <a:lstStyle/>
                    <a:p>
                      <a:pPr algn="just"/>
                      <a:r>
                        <a:rPr lang="bn-BD" sz="3200" dirty="0" smtClean="0">
                          <a:latin typeface="NikoshBAN" panose="02000000000000000000" pitchFamily="2" charset="0"/>
                          <a:cs typeface="NikoshBAN" panose="02000000000000000000" pitchFamily="2" charset="0"/>
                        </a:rPr>
                        <a:t>              ২২৩</a:t>
                      </a:r>
                      <a:endParaRPr lang="en-US" sz="3200" dirty="0">
                        <a:latin typeface="NikoshBAN" panose="02000000000000000000" pitchFamily="2" charset="0"/>
                        <a:cs typeface="NikoshBAN" panose="02000000000000000000" pitchFamily="2" charset="0"/>
                      </a:endParaRPr>
                    </a:p>
                  </a:txBody>
                  <a:tcPr/>
                </a:tc>
                <a:tc>
                  <a:txBody>
                    <a:bodyPr/>
                    <a:lstStyle/>
                    <a:p>
                      <a:pPr algn="just"/>
                      <a:r>
                        <a:rPr lang="bn-BD" sz="3200" dirty="0" smtClean="0">
                          <a:latin typeface="NikoshBAN" panose="02000000000000000000" pitchFamily="2" charset="0"/>
                          <a:cs typeface="NikoshBAN" panose="02000000000000000000" pitchFamily="2" charset="0"/>
                        </a:rPr>
                        <a:t>               ৬৪%</a:t>
                      </a:r>
                      <a:endParaRPr lang="en-US" sz="32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xmlns="" val="18081316"/>
                  </a:ext>
                </a:extLst>
              </a:tr>
              <a:tr h="939019">
                <a:tc>
                  <a:txBody>
                    <a:bodyPr/>
                    <a:lstStyle/>
                    <a:p>
                      <a:pPr algn="l"/>
                      <a:r>
                        <a:rPr lang="bn-BD" sz="3200" dirty="0" smtClean="0">
                          <a:latin typeface="NikoshBAN" panose="02000000000000000000" pitchFamily="2" charset="0"/>
                          <a:cs typeface="NikoshBAN" panose="02000000000000000000" pitchFamily="2" charset="0"/>
                        </a:rPr>
                        <a:t>মুসলিম</a:t>
                      </a:r>
                      <a:r>
                        <a:rPr lang="bn-BD" sz="3200" baseline="0" dirty="0" smtClean="0">
                          <a:latin typeface="NikoshBAN" panose="02000000000000000000" pitchFamily="2" charset="0"/>
                          <a:cs typeface="NikoshBAN" panose="02000000000000000000" pitchFamily="2" charset="0"/>
                        </a:rPr>
                        <a:t> লীগ</a:t>
                      </a:r>
                      <a:endParaRPr lang="en-US" sz="3200" dirty="0">
                        <a:latin typeface="NikoshBAN" panose="02000000000000000000" pitchFamily="2" charset="0"/>
                        <a:cs typeface="NikoshBAN" panose="02000000000000000000" pitchFamily="2" charset="0"/>
                      </a:endParaRPr>
                    </a:p>
                  </a:txBody>
                  <a:tcPr/>
                </a:tc>
                <a:tc>
                  <a:txBody>
                    <a:bodyPr/>
                    <a:lstStyle/>
                    <a:p>
                      <a:pPr algn="just"/>
                      <a:r>
                        <a:rPr lang="bn-BD" sz="3200" dirty="0" smtClean="0">
                          <a:latin typeface="NikoshBAN" panose="02000000000000000000" pitchFamily="2" charset="0"/>
                          <a:cs typeface="NikoshBAN" panose="02000000000000000000" pitchFamily="2" charset="0"/>
                        </a:rPr>
                        <a:t>               ০৯</a:t>
                      </a:r>
                      <a:endParaRPr lang="en-US" sz="3200" dirty="0">
                        <a:latin typeface="NikoshBAN" panose="02000000000000000000" pitchFamily="2" charset="0"/>
                        <a:cs typeface="NikoshBAN" panose="02000000000000000000" pitchFamily="2" charset="0"/>
                      </a:endParaRPr>
                    </a:p>
                  </a:txBody>
                  <a:tcPr/>
                </a:tc>
                <a:tc>
                  <a:txBody>
                    <a:bodyPr/>
                    <a:lstStyle/>
                    <a:p>
                      <a:pPr algn="just"/>
                      <a:r>
                        <a:rPr lang="bn-BD" sz="3200" dirty="0" smtClean="0">
                          <a:latin typeface="NikoshBAN" panose="02000000000000000000" pitchFamily="2" charset="0"/>
                          <a:cs typeface="NikoshBAN" panose="02000000000000000000" pitchFamily="2" charset="0"/>
                        </a:rPr>
                        <a:t>                ২৭%</a:t>
                      </a:r>
                      <a:endParaRPr lang="en-US" sz="32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xmlns="" val="2874332560"/>
                  </a:ext>
                </a:extLst>
              </a:tr>
              <a:tr h="939019">
                <a:tc>
                  <a:txBody>
                    <a:bodyPr/>
                    <a:lstStyle/>
                    <a:p>
                      <a:pPr algn="l"/>
                      <a:r>
                        <a:rPr lang="bn-BD" sz="3200" dirty="0" smtClean="0">
                          <a:latin typeface="NikoshBAN" panose="02000000000000000000" pitchFamily="2" charset="0"/>
                          <a:cs typeface="NikoshBAN" panose="02000000000000000000" pitchFamily="2" charset="0"/>
                        </a:rPr>
                        <a:t>খেলাফতে</a:t>
                      </a:r>
                      <a:r>
                        <a:rPr lang="bn-BD" sz="3200" baseline="0" dirty="0" smtClean="0">
                          <a:latin typeface="NikoshBAN" panose="02000000000000000000" pitchFamily="2" charset="0"/>
                          <a:cs typeface="NikoshBAN" panose="02000000000000000000" pitchFamily="2" charset="0"/>
                        </a:rPr>
                        <a:t> রব্বানী</a:t>
                      </a:r>
                      <a:endParaRPr lang="en-US" sz="3200" dirty="0">
                        <a:latin typeface="NikoshBAN" panose="02000000000000000000" pitchFamily="2" charset="0"/>
                        <a:cs typeface="NikoshBAN" panose="02000000000000000000" pitchFamily="2" charset="0"/>
                      </a:endParaRPr>
                    </a:p>
                  </a:txBody>
                  <a:tcPr/>
                </a:tc>
                <a:tc>
                  <a:txBody>
                    <a:bodyPr/>
                    <a:lstStyle/>
                    <a:p>
                      <a:pPr algn="just"/>
                      <a:r>
                        <a:rPr lang="bn-BD" sz="3200" dirty="0" smtClean="0">
                          <a:latin typeface="NikoshBAN" panose="02000000000000000000" pitchFamily="2" charset="0"/>
                          <a:cs typeface="NikoshBAN" panose="02000000000000000000" pitchFamily="2" charset="0"/>
                        </a:rPr>
                        <a:t>               ০১</a:t>
                      </a:r>
                      <a:endParaRPr lang="en-US" sz="3200" dirty="0">
                        <a:latin typeface="NikoshBAN" panose="02000000000000000000" pitchFamily="2" charset="0"/>
                        <a:cs typeface="NikoshBAN" panose="02000000000000000000" pitchFamily="2" charset="0"/>
                      </a:endParaRPr>
                    </a:p>
                  </a:txBody>
                  <a:tcPr/>
                </a:tc>
                <a:tc>
                  <a:txBody>
                    <a:bodyPr/>
                    <a:lstStyle/>
                    <a:p>
                      <a:pPr algn="just"/>
                      <a:endParaRPr lang="en-US" sz="32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xmlns="" val="3355112947"/>
                  </a:ext>
                </a:extLst>
              </a:tr>
              <a:tr h="939019">
                <a:tc>
                  <a:txBody>
                    <a:bodyPr/>
                    <a:lstStyle/>
                    <a:p>
                      <a:pPr algn="l"/>
                      <a:r>
                        <a:rPr lang="bn-BD" sz="3200" dirty="0" smtClean="0">
                          <a:latin typeface="NikoshBAN" panose="02000000000000000000" pitchFamily="2" charset="0"/>
                          <a:cs typeface="NikoshBAN" panose="02000000000000000000" pitchFamily="2" charset="0"/>
                        </a:rPr>
                        <a:t>স্বতন্ত</a:t>
                      </a:r>
                      <a:endParaRPr lang="en-US" sz="3200" dirty="0">
                        <a:latin typeface="NikoshBAN" panose="02000000000000000000" pitchFamily="2" charset="0"/>
                        <a:cs typeface="NikoshBAN" panose="02000000000000000000" pitchFamily="2" charset="0"/>
                      </a:endParaRPr>
                    </a:p>
                  </a:txBody>
                  <a:tcPr/>
                </a:tc>
                <a:tc>
                  <a:txBody>
                    <a:bodyPr/>
                    <a:lstStyle/>
                    <a:p>
                      <a:pPr algn="just"/>
                      <a:r>
                        <a:rPr lang="bn-BD" sz="3200" dirty="0" smtClean="0">
                          <a:latin typeface="NikoshBAN" panose="02000000000000000000" pitchFamily="2" charset="0"/>
                          <a:cs typeface="NikoshBAN" panose="02000000000000000000" pitchFamily="2" charset="0"/>
                        </a:rPr>
                        <a:t>              ০৪</a:t>
                      </a:r>
                      <a:endParaRPr lang="en-US" sz="3200" dirty="0">
                        <a:latin typeface="NikoshBAN" panose="02000000000000000000" pitchFamily="2" charset="0"/>
                        <a:cs typeface="NikoshBAN" panose="02000000000000000000" pitchFamily="2" charset="0"/>
                      </a:endParaRPr>
                    </a:p>
                  </a:txBody>
                  <a:tcPr/>
                </a:tc>
                <a:tc>
                  <a:txBody>
                    <a:bodyPr/>
                    <a:lstStyle/>
                    <a:p>
                      <a:pPr algn="just"/>
                      <a:r>
                        <a:rPr lang="bn-BD" sz="3200" dirty="0" smtClean="0">
                          <a:latin typeface="NikoshBAN" panose="02000000000000000000" pitchFamily="2" charset="0"/>
                          <a:cs typeface="NikoshBAN" panose="02000000000000000000" pitchFamily="2" charset="0"/>
                        </a:rPr>
                        <a:t>                 ০৯%</a:t>
                      </a:r>
                      <a:endParaRPr lang="en-US" sz="32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xmlns="" val="2282396793"/>
                  </a:ext>
                </a:extLst>
              </a:tr>
              <a:tr h="939019">
                <a:tc>
                  <a:txBody>
                    <a:bodyPr/>
                    <a:lstStyle/>
                    <a:p>
                      <a:pPr algn="l"/>
                      <a:r>
                        <a:rPr lang="bn-BD" sz="3200" dirty="0" smtClean="0">
                          <a:latin typeface="NikoshBAN" panose="02000000000000000000" pitchFamily="2" charset="0"/>
                          <a:cs typeface="NikoshBAN" panose="02000000000000000000" pitchFamily="2" charset="0"/>
                        </a:rPr>
                        <a:t>সর্বমোট</a:t>
                      </a:r>
                      <a:endParaRPr lang="en-US" sz="3200" dirty="0">
                        <a:latin typeface="NikoshBAN" panose="02000000000000000000" pitchFamily="2" charset="0"/>
                        <a:cs typeface="NikoshBAN" panose="02000000000000000000" pitchFamily="2" charset="0"/>
                      </a:endParaRPr>
                    </a:p>
                  </a:txBody>
                  <a:tcPr/>
                </a:tc>
                <a:tc>
                  <a:txBody>
                    <a:bodyPr/>
                    <a:lstStyle/>
                    <a:p>
                      <a:pPr algn="just"/>
                      <a:r>
                        <a:rPr lang="bn-BD" sz="3200" dirty="0" smtClean="0">
                          <a:latin typeface="NikoshBAN" panose="02000000000000000000" pitchFamily="2" charset="0"/>
                          <a:cs typeface="NikoshBAN" panose="02000000000000000000" pitchFamily="2" charset="0"/>
                        </a:rPr>
                        <a:t>            ২৩৭</a:t>
                      </a:r>
                      <a:endParaRPr lang="en-US" sz="3200" dirty="0">
                        <a:latin typeface="NikoshBAN" panose="02000000000000000000" pitchFamily="2" charset="0"/>
                        <a:cs typeface="NikoshBAN" panose="02000000000000000000" pitchFamily="2" charset="0"/>
                      </a:endParaRPr>
                    </a:p>
                  </a:txBody>
                  <a:tcPr/>
                </a:tc>
                <a:tc>
                  <a:txBody>
                    <a:bodyPr/>
                    <a:lstStyle/>
                    <a:p>
                      <a:pPr algn="just"/>
                      <a:r>
                        <a:rPr lang="bn-BD" sz="3200" dirty="0" smtClean="0">
                          <a:latin typeface="NikoshBAN" panose="02000000000000000000" pitchFamily="2" charset="0"/>
                          <a:cs typeface="NikoshBAN" panose="02000000000000000000" pitchFamily="2" charset="0"/>
                        </a:rPr>
                        <a:t>                   ১০০%</a:t>
                      </a:r>
                      <a:endParaRPr lang="en-US" sz="32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xmlns="" val="208629486"/>
                  </a:ext>
                </a:extLst>
              </a:tr>
            </a:tbl>
          </a:graphicData>
        </a:graphic>
      </p:graphicFrame>
    </p:spTree>
    <p:extLst>
      <p:ext uri="{BB962C8B-B14F-4D97-AF65-F5344CB8AC3E}">
        <p14:creationId xmlns:p14="http://schemas.microsoft.com/office/powerpoint/2010/main" val="2080384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33" y="1037452"/>
            <a:ext cx="12192000" cy="5016758"/>
          </a:xfrm>
          <a:prstGeom prst="rect">
            <a:avLst/>
          </a:prstGeom>
        </p:spPr>
        <p:txBody>
          <a:bodyPr wrap="square">
            <a:spAutoFit/>
          </a:bodyPr>
          <a:lstStyle/>
          <a:p>
            <a:pPr algn="just">
              <a:buNone/>
            </a:pPr>
            <a:r>
              <a:rPr lang="bn-BD" sz="3200" dirty="0" smtClean="0">
                <a:latin typeface="NikoshBAN" panose="02000000000000000000" pitchFamily="2" charset="0"/>
                <a:cs typeface="NikoshBAN" panose="02000000000000000000" pitchFamily="2" charset="0"/>
              </a:rPr>
              <a:t>১৯৫৪ সালের এই নির্বাচনের তাৎপর্য ও গুরুত্ব ছিল নিম্নরুপঃ</a:t>
            </a:r>
          </a:p>
          <a:p>
            <a:pPr algn="just">
              <a:buNone/>
            </a:pPr>
            <a:r>
              <a:rPr lang="bn-BD" sz="3200" dirty="0" smtClean="0">
                <a:solidFill>
                  <a:srgbClr val="00B050"/>
                </a:solidFill>
                <a:latin typeface="NikoshBAN" panose="02000000000000000000" pitchFamily="2" charset="0"/>
                <a:cs typeface="NikoshBAN" panose="02000000000000000000" pitchFamily="2" charset="0"/>
              </a:rPr>
              <a:t>১। মধ্যবিত্ত শ্রেনীর প্রভাব বৃদ্ধি  </a:t>
            </a:r>
            <a:endParaRPr lang="en-US" sz="3200" dirty="0" smtClean="0">
              <a:solidFill>
                <a:srgbClr val="00B050"/>
              </a:solidFill>
              <a:latin typeface="NikoshBAN" panose="02000000000000000000" pitchFamily="2" charset="0"/>
              <a:cs typeface="NikoshBAN" panose="02000000000000000000" pitchFamily="2" charset="0"/>
            </a:endParaRPr>
          </a:p>
          <a:p>
            <a:pPr algn="just">
              <a:buNone/>
            </a:pPr>
            <a:r>
              <a:rPr lang="bn-BD" sz="3200" dirty="0" smtClean="0">
                <a:solidFill>
                  <a:srgbClr val="0000CC"/>
                </a:solidFill>
                <a:latin typeface="NikoshBAN" panose="02000000000000000000" pitchFamily="2" charset="0"/>
                <a:cs typeface="NikoshBAN" panose="02000000000000000000" pitchFamily="2" charset="0"/>
              </a:rPr>
              <a:t>২। বাঙালী জাতীয়তাবাদ  </a:t>
            </a:r>
            <a:endParaRPr lang="en-US" sz="3200" dirty="0" smtClean="0">
              <a:solidFill>
                <a:srgbClr val="0000CC"/>
              </a:solidFill>
              <a:latin typeface="NikoshBAN" panose="02000000000000000000" pitchFamily="2" charset="0"/>
              <a:cs typeface="NikoshBAN" panose="02000000000000000000" pitchFamily="2" charset="0"/>
            </a:endParaRPr>
          </a:p>
          <a:p>
            <a:pPr algn="just">
              <a:buNone/>
            </a:pPr>
            <a:r>
              <a:rPr lang="en-US" sz="3200" dirty="0" smtClean="0">
                <a:solidFill>
                  <a:srgbClr val="9B1411"/>
                </a:solidFill>
                <a:latin typeface="NikoshBAN" panose="02000000000000000000" pitchFamily="2" charset="0"/>
                <a:cs typeface="NikoshBAN" panose="02000000000000000000" pitchFamily="2" charset="0"/>
              </a:rPr>
              <a:t>৩</a:t>
            </a:r>
            <a:r>
              <a:rPr lang="bn-BD" sz="3200" dirty="0" smtClean="0">
                <a:solidFill>
                  <a:srgbClr val="9B1411"/>
                </a:solidFill>
                <a:latin typeface="NikoshBAN" panose="02000000000000000000" pitchFamily="2" charset="0"/>
                <a:cs typeface="NikoshBAN" panose="02000000000000000000" pitchFamily="2" charset="0"/>
              </a:rPr>
              <a:t>। অসম্প্রদায়িক রাজনীতির বিকাশ </a:t>
            </a:r>
            <a:endParaRPr lang="en-US" sz="3200" dirty="0" smtClean="0">
              <a:solidFill>
                <a:srgbClr val="9B1411"/>
              </a:solidFill>
              <a:latin typeface="NikoshBAN" panose="02000000000000000000" pitchFamily="2" charset="0"/>
              <a:cs typeface="NikoshBAN" panose="02000000000000000000" pitchFamily="2" charset="0"/>
            </a:endParaRPr>
          </a:p>
          <a:p>
            <a:pPr algn="just">
              <a:buNone/>
            </a:pPr>
            <a:r>
              <a:rPr lang="bn-BD" sz="3200" dirty="0" smtClean="0">
                <a:solidFill>
                  <a:srgbClr val="00B050"/>
                </a:solidFill>
                <a:latin typeface="NikoshBAN" panose="02000000000000000000" pitchFamily="2" charset="0"/>
                <a:cs typeface="NikoshBAN" panose="02000000000000000000" pitchFamily="2" charset="0"/>
              </a:rPr>
              <a:t>৪। নির্বাচনী প্রতিক হিসেবে নৌকার পরিচিতি</a:t>
            </a:r>
            <a:endParaRPr lang="en-US" sz="3200" dirty="0" smtClean="0">
              <a:solidFill>
                <a:srgbClr val="00B050"/>
              </a:solidFill>
              <a:latin typeface="NikoshBAN" panose="02000000000000000000" pitchFamily="2" charset="0"/>
              <a:cs typeface="NikoshBAN" panose="02000000000000000000" pitchFamily="2" charset="0"/>
            </a:endParaRPr>
          </a:p>
          <a:p>
            <a:pPr algn="just">
              <a:buNone/>
            </a:pPr>
            <a:r>
              <a:rPr lang="bn-BD" sz="3200" dirty="0" smtClean="0">
                <a:solidFill>
                  <a:srgbClr val="0000CC"/>
                </a:solidFill>
                <a:latin typeface="NikoshBAN" panose="02000000000000000000" pitchFamily="2" charset="0"/>
                <a:cs typeface="NikoshBAN" panose="02000000000000000000" pitchFamily="2" charset="0"/>
              </a:rPr>
              <a:t>৫। মুসলিম লীগের ভরাডুবি    </a:t>
            </a:r>
            <a:endParaRPr lang="en-US" sz="3200" dirty="0" smtClean="0">
              <a:solidFill>
                <a:srgbClr val="0000CC"/>
              </a:solidFill>
              <a:latin typeface="NikoshBAN" panose="02000000000000000000" pitchFamily="2" charset="0"/>
              <a:cs typeface="NikoshBAN" panose="02000000000000000000" pitchFamily="2" charset="0"/>
            </a:endParaRPr>
          </a:p>
          <a:p>
            <a:pPr algn="just">
              <a:buNone/>
            </a:pPr>
            <a:r>
              <a:rPr lang="bn-BD" sz="3200" dirty="0" smtClean="0">
                <a:solidFill>
                  <a:srgbClr val="9900CC"/>
                </a:solidFill>
                <a:latin typeface="NikoshBAN" panose="02000000000000000000" pitchFamily="2" charset="0"/>
                <a:cs typeface="NikoshBAN" panose="02000000000000000000" pitchFamily="2" charset="0"/>
              </a:rPr>
              <a:t>৬। স্বায়ত্বশাসনের দাবি   </a:t>
            </a:r>
            <a:endParaRPr lang="en-US" sz="3200" dirty="0" smtClean="0">
              <a:solidFill>
                <a:srgbClr val="9900CC"/>
              </a:solidFill>
              <a:latin typeface="NikoshBAN" panose="02000000000000000000" pitchFamily="2" charset="0"/>
              <a:cs typeface="NikoshBAN" panose="02000000000000000000" pitchFamily="2" charset="0"/>
            </a:endParaRPr>
          </a:p>
          <a:p>
            <a:pPr algn="just">
              <a:buNone/>
            </a:pPr>
            <a:r>
              <a:rPr lang="bn-BD" sz="3200" dirty="0" smtClean="0">
                <a:solidFill>
                  <a:srgbClr val="002060"/>
                </a:solidFill>
                <a:latin typeface="NikoshBAN" panose="02000000000000000000" pitchFamily="2" charset="0"/>
                <a:cs typeface="NikoshBAN" panose="02000000000000000000" pitchFamily="2" charset="0"/>
              </a:rPr>
              <a:t>৭। রাজনৈতিক সচেতনতা বৃদ্ধি </a:t>
            </a:r>
            <a:endParaRPr lang="en-US" sz="3200" dirty="0" smtClean="0">
              <a:solidFill>
                <a:srgbClr val="002060"/>
              </a:solidFill>
              <a:latin typeface="NikoshBAN" panose="02000000000000000000" pitchFamily="2" charset="0"/>
              <a:cs typeface="NikoshBAN" panose="02000000000000000000" pitchFamily="2" charset="0"/>
            </a:endParaRPr>
          </a:p>
          <a:p>
            <a:pPr algn="just">
              <a:buNone/>
            </a:pPr>
            <a:r>
              <a:rPr lang="bn-BD" sz="3200" dirty="0" smtClean="0">
                <a:solidFill>
                  <a:srgbClr val="C00000"/>
                </a:solidFill>
                <a:latin typeface="NikoshBAN" panose="02000000000000000000" pitchFamily="2" charset="0"/>
                <a:cs typeface="NikoshBAN" panose="02000000000000000000" pitchFamily="2" charset="0"/>
              </a:rPr>
              <a:t>৮। আত্মনির্ভরশীলতা অর্জন  </a:t>
            </a:r>
            <a:endParaRPr lang="en-US" sz="3200" dirty="0" smtClean="0">
              <a:solidFill>
                <a:srgbClr val="C00000"/>
              </a:solidFill>
              <a:latin typeface="NikoshBAN" panose="02000000000000000000" pitchFamily="2" charset="0"/>
              <a:cs typeface="NikoshBAN" panose="02000000000000000000" pitchFamily="2" charset="0"/>
            </a:endParaRPr>
          </a:p>
          <a:p>
            <a:pPr algn="just">
              <a:buNone/>
            </a:pPr>
            <a:r>
              <a:rPr lang="bn-BD" sz="3200" dirty="0" smtClean="0">
                <a:solidFill>
                  <a:srgbClr val="0000CC"/>
                </a:solidFill>
                <a:latin typeface="NikoshBAN" panose="02000000000000000000" pitchFamily="2" charset="0"/>
                <a:cs typeface="NikoshBAN" panose="02000000000000000000" pitchFamily="2" charset="0"/>
              </a:rPr>
              <a:t>৯। ধর্মভিত্তিক রাজনীতি পরিহার বা অহমিকার পতন বা দাবির আদায়ে চোখে আঙ্গুলি লেপন </a:t>
            </a:r>
            <a:endParaRPr lang="en-US" sz="3200" dirty="0">
              <a:solidFill>
                <a:srgbClr val="0000CC"/>
              </a:solidFill>
            </a:endParaRPr>
          </a:p>
        </p:txBody>
      </p:sp>
      <p:graphicFrame>
        <p:nvGraphicFramePr>
          <p:cNvPr id="4" name="Diagram 3"/>
          <p:cNvGraphicFramePr/>
          <p:nvPr>
            <p:extLst>
              <p:ext uri="{D42A27DB-BD31-4B8C-83A1-F6EECF244321}">
                <p14:modId xmlns:p14="http://schemas.microsoft.com/office/powerpoint/2010/main" val="4192157534"/>
              </p:ext>
            </p:extLst>
          </p:nvPr>
        </p:nvGraphicFramePr>
        <p:xfrm>
          <a:off x="0" y="0"/>
          <a:ext cx="12191999" cy="900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492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05"/>
            <a:ext cx="12192000" cy="6858000"/>
          </a:xfrm>
          <a:prstGeom prst="rect">
            <a:avLst/>
          </a:prstGeom>
        </p:spPr>
      </p:pic>
      <p:graphicFrame>
        <p:nvGraphicFramePr>
          <p:cNvPr id="11" name="Content Placeholder 11"/>
          <p:cNvGraphicFramePr>
            <a:graphicFrameLocks/>
          </p:cNvGraphicFramePr>
          <p:nvPr>
            <p:extLst>
              <p:ext uri="{D42A27DB-BD31-4B8C-83A1-F6EECF244321}">
                <p14:modId xmlns:p14="http://schemas.microsoft.com/office/powerpoint/2010/main" val="1828487022"/>
              </p:ext>
            </p:extLst>
          </p:nvPr>
        </p:nvGraphicFramePr>
        <p:xfrm>
          <a:off x="2038643" y="2855084"/>
          <a:ext cx="8077200" cy="3667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55252" y="408666"/>
            <a:ext cx="2126089" cy="2439240"/>
          </a:xfrm>
          <a:prstGeom prst="rect">
            <a:avLst/>
          </a:prstGeom>
          <a:scene3d>
            <a:camera prst="orthographicFront"/>
            <a:lightRig rig="threePt" dir="t"/>
          </a:scene3d>
          <a:sp3d>
            <a:bevelT w="114300" prst="artDeco"/>
          </a:sp3d>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23145" y="408666"/>
            <a:ext cx="2357747" cy="2439240"/>
          </a:xfrm>
          <a:prstGeom prst="rect">
            <a:avLst/>
          </a:prstGeom>
          <a:scene3d>
            <a:camera prst="orthographicFront"/>
            <a:lightRig rig="threePt" dir="t"/>
          </a:scene3d>
          <a:sp3d>
            <a:bevelT w="114300" prst="artDeco"/>
          </a:sp3d>
        </p:spPr>
      </p:pic>
      <p:sp>
        <p:nvSpPr>
          <p:cNvPr id="14" name="TextBox 13"/>
          <p:cNvSpPr txBox="1"/>
          <p:nvPr/>
        </p:nvSpPr>
        <p:spPr>
          <a:xfrm>
            <a:off x="5051233" y="2324686"/>
            <a:ext cx="2334306" cy="523220"/>
          </a:xfrm>
          <a:prstGeom prst="rect">
            <a:avLst/>
          </a:prstGeom>
          <a:noFill/>
          <a:ln w="38100">
            <a:solidFill>
              <a:srgbClr val="FF66CC"/>
            </a:solidFill>
          </a:ln>
          <a:scene3d>
            <a:camera prst="orthographicFront"/>
            <a:lightRig rig="threePt" dir="t"/>
          </a:scene3d>
          <a:sp3d>
            <a:bevelT w="114300" prst="artDeco"/>
          </a:sp3d>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কনটেন্ট প্রস্তুতকারী</a:t>
            </a:r>
            <a:endParaRPr lang="en-US" sz="2800" dirty="0">
              <a:latin typeface="NikoshBAN" panose="02000000000000000000" pitchFamily="2" charset="0"/>
              <a:cs typeface="NikoshBAN" panose="02000000000000000000" pitchFamily="2" charset="0"/>
            </a:endParaRPr>
          </a:p>
        </p:txBody>
      </p:sp>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75812" y="408666"/>
            <a:ext cx="2139387" cy="1901952"/>
          </a:xfrm>
          <a:prstGeom prst="rect">
            <a:avLst/>
          </a:prstGeom>
          <a:scene3d>
            <a:camera prst="orthographicFront"/>
            <a:lightRig rig="threePt" dir="t"/>
          </a:scene3d>
          <a:sp3d>
            <a:bevelT prst="convex"/>
          </a:sp3d>
        </p:spPr>
      </p:pic>
    </p:spTree>
    <p:extLst>
      <p:ext uri="{BB962C8B-B14F-4D97-AF65-F5344CB8AC3E}">
        <p14:creationId xmlns:p14="http://schemas.microsoft.com/office/powerpoint/2010/main" val="60093779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13097"/>
            <a:ext cx="12192000" cy="5632311"/>
          </a:xfrm>
          <a:prstGeom prst="rect">
            <a:avLst/>
          </a:prstGeom>
          <a:solidFill>
            <a:schemeClr val="bg1"/>
          </a:solidFill>
        </p:spPr>
        <p:txBody>
          <a:bodyPr wrap="square">
            <a:spAutoFit/>
          </a:bodyPr>
          <a:lstStyle/>
          <a:p>
            <a:pPr algn="just">
              <a:buNone/>
            </a:pP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১৯৫৪ </a:t>
            </a:r>
            <a:r>
              <a:rPr lang="bn-BD" sz="3600" dirty="0">
                <a:latin typeface="NikoshBAN" panose="02000000000000000000" pitchFamily="2" charset="0"/>
                <a:cs typeface="NikoshBAN" panose="02000000000000000000" pitchFamily="2" charset="0"/>
              </a:rPr>
              <a:t>সালের পুর্ববঙ্গ প্রাদেশিক আইনসভার নির্বাচনে যুক্তফ্রন্ট্রের বিজয় এবং মুসলিম লীগের পরাজয়ের কারণ ছিল নিম্নরুপঃ</a:t>
            </a:r>
          </a:p>
          <a:p>
            <a:pPr algn="just">
              <a:buNone/>
            </a:pPr>
            <a:r>
              <a:rPr lang="bn-BD" sz="3600" dirty="0">
                <a:solidFill>
                  <a:srgbClr val="9900CC"/>
                </a:solidFill>
                <a:latin typeface="NikoshBAN" panose="02000000000000000000" pitchFamily="2" charset="0"/>
                <a:cs typeface="NikoshBAN" panose="02000000000000000000" pitchFamily="2" charset="0"/>
              </a:rPr>
              <a:t>১। মুসলিম লূগের গণবিচ্ছিন্নতা  </a:t>
            </a:r>
            <a:endParaRPr lang="en-US" sz="3600" dirty="0">
              <a:solidFill>
                <a:srgbClr val="9900CC"/>
              </a:solidFill>
              <a:latin typeface="NikoshBAN" panose="02000000000000000000" pitchFamily="2" charset="0"/>
              <a:cs typeface="NikoshBAN" panose="02000000000000000000" pitchFamily="2" charset="0"/>
            </a:endParaRPr>
          </a:p>
          <a:p>
            <a:pPr algn="just">
              <a:buNone/>
            </a:pPr>
            <a:r>
              <a:rPr lang="bn-BD" sz="3600" dirty="0" smtClean="0">
                <a:solidFill>
                  <a:srgbClr val="0000CC"/>
                </a:solidFill>
                <a:latin typeface="NikoshBAN" panose="02000000000000000000" pitchFamily="2" charset="0"/>
                <a:cs typeface="NikoshBAN" panose="02000000000000000000" pitchFamily="2" charset="0"/>
              </a:rPr>
              <a:t>২</a:t>
            </a:r>
            <a:r>
              <a:rPr lang="bn-BD" sz="3600" dirty="0">
                <a:solidFill>
                  <a:srgbClr val="0000CC"/>
                </a:solidFill>
                <a:latin typeface="NikoshBAN" panose="02000000000000000000" pitchFamily="2" charset="0"/>
                <a:cs typeface="NikoshBAN" panose="02000000000000000000" pitchFamily="2" charset="0"/>
              </a:rPr>
              <a:t>। মুসলিম লীগের গণবিরোধী কার্যকলাপ   </a:t>
            </a:r>
            <a:endParaRPr lang="en-US" sz="3600" dirty="0" smtClean="0">
              <a:solidFill>
                <a:srgbClr val="0000CC"/>
              </a:solidFill>
              <a:latin typeface="NikoshBAN" panose="02000000000000000000" pitchFamily="2" charset="0"/>
              <a:cs typeface="NikoshBAN" panose="02000000000000000000" pitchFamily="2" charset="0"/>
            </a:endParaRPr>
          </a:p>
          <a:p>
            <a:pPr algn="just">
              <a:buNone/>
            </a:pPr>
            <a:r>
              <a:rPr lang="bn-BD" sz="3600" dirty="0" smtClean="0">
                <a:solidFill>
                  <a:srgbClr val="9B1411"/>
                </a:solidFill>
                <a:latin typeface="NikoshBAN" panose="02000000000000000000" pitchFamily="2" charset="0"/>
                <a:cs typeface="NikoshBAN" panose="02000000000000000000" pitchFamily="2" charset="0"/>
              </a:rPr>
              <a:t>৩</a:t>
            </a:r>
            <a:r>
              <a:rPr lang="bn-BD" sz="3600" dirty="0">
                <a:solidFill>
                  <a:srgbClr val="9B1411"/>
                </a:solidFill>
                <a:latin typeface="NikoshBAN" panose="02000000000000000000" pitchFamily="2" charset="0"/>
                <a:cs typeface="NikoshBAN" panose="02000000000000000000" pitchFamily="2" charset="0"/>
              </a:rPr>
              <a:t>। রাষ্ট্রভাষা  </a:t>
            </a:r>
            <a:endParaRPr lang="en-US" sz="3600" dirty="0">
              <a:solidFill>
                <a:srgbClr val="9B1411"/>
              </a:solidFill>
              <a:latin typeface="NikoshBAN" panose="02000000000000000000" pitchFamily="2" charset="0"/>
              <a:cs typeface="NikoshBAN" panose="02000000000000000000" pitchFamily="2" charset="0"/>
            </a:endParaRPr>
          </a:p>
          <a:p>
            <a:pPr algn="just">
              <a:buNone/>
            </a:pPr>
            <a:r>
              <a:rPr lang="bn-BD" sz="3600" dirty="0" smtClean="0">
                <a:solidFill>
                  <a:srgbClr val="00B050"/>
                </a:solidFill>
                <a:latin typeface="NikoshBAN" panose="02000000000000000000" pitchFamily="2" charset="0"/>
                <a:cs typeface="NikoshBAN" panose="02000000000000000000" pitchFamily="2" charset="0"/>
              </a:rPr>
              <a:t>৪</a:t>
            </a:r>
            <a:r>
              <a:rPr lang="bn-BD" sz="3600" dirty="0">
                <a:solidFill>
                  <a:srgbClr val="00B050"/>
                </a:solidFill>
                <a:latin typeface="NikoshBAN" panose="02000000000000000000" pitchFamily="2" charset="0"/>
                <a:cs typeface="NikoshBAN" panose="02000000000000000000" pitchFamily="2" charset="0"/>
              </a:rPr>
              <a:t>। পাকিস্তানের সম্পর্কে মোহমুক্তি</a:t>
            </a:r>
            <a:endParaRPr lang="en-US" sz="3600" dirty="0">
              <a:solidFill>
                <a:srgbClr val="00B050"/>
              </a:solidFill>
              <a:latin typeface="NikoshBAN" panose="02000000000000000000" pitchFamily="2" charset="0"/>
              <a:cs typeface="NikoshBAN" panose="02000000000000000000" pitchFamily="2" charset="0"/>
            </a:endParaRPr>
          </a:p>
          <a:p>
            <a:pPr algn="just">
              <a:buNone/>
            </a:pPr>
            <a:r>
              <a:rPr lang="bn-BD" sz="3600" dirty="0" smtClean="0">
                <a:solidFill>
                  <a:srgbClr val="0000CC"/>
                </a:solidFill>
                <a:latin typeface="NikoshBAN" panose="02000000000000000000" pitchFamily="2" charset="0"/>
                <a:cs typeface="NikoshBAN" panose="02000000000000000000" pitchFamily="2" charset="0"/>
              </a:rPr>
              <a:t>৫। </a:t>
            </a:r>
            <a:r>
              <a:rPr lang="bn-BD" sz="3600" dirty="0">
                <a:solidFill>
                  <a:srgbClr val="0000CC"/>
                </a:solidFill>
                <a:latin typeface="NikoshBAN" panose="02000000000000000000" pitchFamily="2" charset="0"/>
                <a:cs typeface="NikoshBAN" panose="02000000000000000000" pitchFamily="2" charset="0"/>
              </a:rPr>
              <a:t>যুক্তফ্রন্টের সুযোগ্য নেতৃত্ব  </a:t>
            </a:r>
          </a:p>
          <a:p>
            <a:pPr algn="just">
              <a:buNone/>
            </a:pPr>
            <a:r>
              <a:rPr lang="bn-BD" sz="3600" dirty="0">
                <a:solidFill>
                  <a:srgbClr val="FF0000"/>
                </a:solidFill>
                <a:latin typeface="NikoshBAN" panose="02000000000000000000" pitchFamily="2" charset="0"/>
                <a:cs typeface="NikoshBAN" panose="02000000000000000000" pitchFamily="2" charset="0"/>
              </a:rPr>
              <a:t>৬। ধর্মভিত্তিক রাজনীতি পরিহার </a:t>
            </a:r>
            <a:endParaRPr lang="en-US" sz="3600" dirty="0" smtClean="0">
              <a:solidFill>
                <a:srgbClr val="FF0000"/>
              </a:solidFill>
              <a:latin typeface="NikoshBAN" panose="02000000000000000000" pitchFamily="2" charset="0"/>
              <a:cs typeface="NikoshBAN" panose="02000000000000000000" pitchFamily="2" charset="0"/>
            </a:endParaRPr>
          </a:p>
          <a:p>
            <a:pPr algn="just">
              <a:buNone/>
            </a:pPr>
            <a:r>
              <a:rPr lang="bn-BD" sz="3600" dirty="0" smtClean="0">
                <a:solidFill>
                  <a:srgbClr val="9900CC"/>
                </a:solidFill>
                <a:latin typeface="NikoshBAN" panose="02000000000000000000" pitchFamily="2" charset="0"/>
                <a:cs typeface="NikoshBAN" panose="02000000000000000000" pitchFamily="2" charset="0"/>
              </a:rPr>
              <a:t>৭</a:t>
            </a:r>
            <a:r>
              <a:rPr lang="bn-BD" sz="3600" dirty="0">
                <a:solidFill>
                  <a:srgbClr val="9900CC"/>
                </a:solidFill>
                <a:latin typeface="NikoshBAN" panose="02000000000000000000" pitchFamily="2" charset="0"/>
                <a:cs typeface="NikoshBAN" panose="02000000000000000000" pitchFamily="2" charset="0"/>
              </a:rPr>
              <a:t>। কুটকৌশলের প্রতি ঘৃণা </a:t>
            </a:r>
            <a:endParaRPr lang="en-US" sz="3600" dirty="0">
              <a:solidFill>
                <a:srgbClr val="9900CC"/>
              </a:solidFill>
              <a:latin typeface="NikoshBAN" panose="02000000000000000000" pitchFamily="2" charset="0"/>
              <a:cs typeface="NikoshBAN" panose="02000000000000000000" pitchFamily="2" charset="0"/>
            </a:endParaRPr>
          </a:p>
          <a:p>
            <a:pPr algn="just">
              <a:buNone/>
            </a:pPr>
            <a:r>
              <a:rPr lang="bn-BD" sz="3600" dirty="0">
                <a:solidFill>
                  <a:srgbClr val="00B050"/>
                </a:solidFill>
                <a:latin typeface="NikoshBAN" panose="02000000000000000000" pitchFamily="2" charset="0"/>
                <a:cs typeface="NikoshBAN" panose="02000000000000000000" pitchFamily="2" charset="0"/>
              </a:rPr>
              <a:t>৮। সফল  ২১ দফা কর্মসুচি</a:t>
            </a:r>
          </a:p>
        </p:txBody>
      </p:sp>
      <p:graphicFrame>
        <p:nvGraphicFramePr>
          <p:cNvPr id="4" name="Diagram 3"/>
          <p:cNvGraphicFramePr/>
          <p:nvPr>
            <p:extLst>
              <p:ext uri="{D42A27DB-BD31-4B8C-83A1-F6EECF244321}">
                <p14:modId xmlns:p14="http://schemas.microsoft.com/office/powerpoint/2010/main" val="4223595396"/>
              </p:ext>
            </p:extLst>
          </p:nvPr>
        </p:nvGraphicFramePr>
        <p:xfrm>
          <a:off x="1" y="0"/>
          <a:ext cx="12192000" cy="886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9291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3545" y="168814"/>
            <a:ext cx="8412479" cy="1716257"/>
          </a:xfrm>
          <a:prstGeom prst="rect">
            <a:avLst/>
          </a:prstGeom>
          <a:solidFill>
            <a:schemeClr val="bg1"/>
          </a:solidFill>
        </p:spPr>
        <p:txBody>
          <a:bodyPr wrap="square" rtlCol="0">
            <a:prstTxWarp prst="textDeflateBottom">
              <a:avLst/>
            </a:prstTxWarp>
            <a:spAutoFit/>
          </a:bodyPr>
          <a:lstStyle/>
          <a:p>
            <a:pPr algn="ctr"/>
            <a:r>
              <a:rPr lang="bn-IN" sz="7200" b="1" i="1" u="sng" dirty="0" smtClean="0">
                <a:ln w="12700">
                  <a:solidFill>
                    <a:schemeClr val="accent1"/>
                  </a:solidFill>
                  <a:prstDash val="solid"/>
                </a:ln>
                <a:solidFill>
                  <a:srgbClr val="FF66CC"/>
                </a:solidFill>
                <a:effectLst>
                  <a:outerShdw dist="38100" dir="2640000" algn="bl" rotWithShape="0">
                    <a:schemeClr val="accent1"/>
                  </a:outerShdw>
                </a:effectLst>
                <a:latin typeface="NikoshBAN" panose="02000000000000000000" pitchFamily="2" charset="0"/>
                <a:cs typeface="NikoshBAN" panose="02000000000000000000" pitchFamily="2" charset="0"/>
              </a:rPr>
              <a:t>দলীয় কাজ </a:t>
            </a:r>
            <a:endParaRPr lang="en-US" sz="7200" b="1" i="1" u="sng" dirty="0">
              <a:ln w="12700">
                <a:solidFill>
                  <a:schemeClr val="accent1"/>
                </a:solidFill>
                <a:prstDash val="solid"/>
              </a:ln>
              <a:solidFill>
                <a:srgbClr val="FF66CC"/>
              </a:solid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2736164" y="4944786"/>
            <a:ext cx="9275149" cy="923330"/>
          </a:xfrm>
          <a:prstGeom prst="rect">
            <a:avLst/>
          </a:prstGeom>
          <a:solidFill>
            <a:schemeClr val="bg1"/>
          </a:solidFill>
          <a:ln>
            <a:noFill/>
          </a:ln>
          <a:scene3d>
            <a:camera prst="orthographicFront"/>
            <a:lightRig rig="threePt" dir="t"/>
          </a:scene3d>
          <a:sp3d>
            <a:bevelT prst="slope"/>
          </a:sp3d>
        </p:spPr>
        <p:txBody>
          <a:bodyPr wrap="square" rtlCol="0">
            <a:spAutoFit/>
          </a:bodyPr>
          <a:lstStyle/>
          <a:p>
            <a:r>
              <a:rPr lang="en-US" sz="5400" dirty="0" err="1" smtClean="0">
                <a:solidFill>
                  <a:srgbClr val="9900CC"/>
                </a:solidFill>
                <a:latin typeface="NikoshBAN" panose="02000000000000000000" pitchFamily="2" charset="0"/>
                <a:cs typeface="NikoshBAN" panose="02000000000000000000" pitchFamily="2" charset="0"/>
              </a:rPr>
              <a:t>যুক্তফ্রন্টে</a:t>
            </a:r>
            <a:r>
              <a:rPr lang="en-US" sz="5400" dirty="0" smtClean="0">
                <a:solidFill>
                  <a:srgbClr val="9900CC"/>
                </a:solidFill>
                <a:latin typeface="NikoshBAN" panose="02000000000000000000" pitchFamily="2" charset="0"/>
                <a:cs typeface="NikoshBAN" panose="02000000000000000000" pitchFamily="2" charset="0"/>
              </a:rPr>
              <a:t> </a:t>
            </a:r>
            <a:r>
              <a:rPr lang="bn-BD" sz="5400" dirty="0" smtClean="0">
                <a:solidFill>
                  <a:srgbClr val="9900CC"/>
                </a:solidFill>
                <a:latin typeface="NikoshBAN" panose="02000000000000000000" pitchFamily="2" charset="0"/>
                <a:cs typeface="NikoshBAN" panose="02000000000000000000" pitchFamily="2" charset="0"/>
              </a:rPr>
              <a:t>মধ্যে </a:t>
            </a:r>
            <a:r>
              <a:rPr lang="en-US" sz="5400" dirty="0" err="1" smtClean="0">
                <a:solidFill>
                  <a:srgbClr val="9900CC"/>
                </a:solidFill>
                <a:latin typeface="NikoshBAN" panose="02000000000000000000" pitchFamily="2" charset="0"/>
                <a:cs typeface="NikoshBAN" panose="02000000000000000000" pitchFamily="2" charset="0"/>
              </a:rPr>
              <a:t>কয়টি</a:t>
            </a:r>
            <a:r>
              <a:rPr lang="en-US" sz="5400" dirty="0" smtClean="0">
                <a:solidFill>
                  <a:srgbClr val="9900CC"/>
                </a:solidFill>
                <a:latin typeface="NikoshBAN" panose="02000000000000000000" pitchFamily="2" charset="0"/>
                <a:cs typeface="NikoshBAN" panose="02000000000000000000" pitchFamily="2" charset="0"/>
              </a:rPr>
              <a:t> </a:t>
            </a:r>
            <a:r>
              <a:rPr lang="en-US" sz="5400" dirty="0" err="1" smtClean="0">
                <a:solidFill>
                  <a:srgbClr val="9900CC"/>
                </a:solidFill>
                <a:latin typeface="NikoshBAN" panose="02000000000000000000" pitchFamily="2" charset="0"/>
                <a:cs typeface="NikoshBAN" panose="02000000000000000000" pitchFamily="2" charset="0"/>
              </a:rPr>
              <a:t>রাজনৈতিক</a:t>
            </a:r>
            <a:r>
              <a:rPr lang="en-US" sz="5400" dirty="0" smtClean="0">
                <a:solidFill>
                  <a:srgbClr val="9900CC"/>
                </a:solidFill>
                <a:latin typeface="NikoshBAN" panose="02000000000000000000" pitchFamily="2" charset="0"/>
                <a:cs typeface="NikoshBAN" panose="02000000000000000000" pitchFamily="2" charset="0"/>
              </a:rPr>
              <a:t> </a:t>
            </a:r>
            <a:r>
              <a:rPr lang="en-US" sz="5400" dirty="0" err="1" smtClean="0">
                <a:solidFill>
                  <a:srgbClr val="9900CC"/>
                </a:solidFill>
                <a:latin typeface="NikoshBAN" panose="02000000000000000000" pitchFamily="2" charset="0"/>
                <a:cs typeface="NikoshBAN" panose="02000000000000000000" pitchFamily="2" charset="0"/>
              </a:rPr>
              <a:t>আছে</a:t>
            </a:r>
            <a:r>
              <a:rPr lang="en-US" sz="5400" dirty="0" smtClean="0">
                <a:solidFill>
                  <a:srgbClr val="9900CC"/>
                </a:solidFill>
                <a:latin typeface="NikoshBAN" panose="02000000000000000000" pitchFamily="2" charset="0"/>
                <a:cs typeface="NikoshBAN" panose="02000000000000000000" pitchFamily="2" charset="0"/>
              </a:rPr>
              <a:t> </a:t>
            </a:r>
            <a:r>
              <a:rPr lang="bn-BD" sz="5400" dirty="0" smtClean="0">
                <a:solidFill>
                  <a:srgbClr val="9900CC"/>
                </a:solidFill>
                <a:latin typeface="NikoshBAN" panose="02000000000000000000" pitchFamily="2" charset="0"/>
                <a:cs typeface="NikoshBAN" panose="02000000000000000000" pitchFamily="2" charset="0"/>
              </a:rPr>
              <a:t>?</a:t>
            </a:r>
            <a:endParaRPr lang="en-US" sz="5400" dirty="0" smtClean="0">
              <a:solidFill>
                <a:srgbClr val="9900CC"/>
              </a:solidFill>
              <a:latin typeface="NikoshBAN" panose="02000000000000000000" pitchFamily="2" charset="0"/>
              <a:cs typeface="NikoshBAN" panose="02000000000000000000" pitchFamily="2" charset="0"/>
            </a:endParaRPr>
          </a:p>
        </p:txBody>
      </p:sp>
      <p:sp>
        <p:nvSpPr>
          <p:cNvPr id="4" name="Rectangle 3"/>
          <p:cNvSpPr/>
          <p:nvPr/>
        </p:nvSpPr>
        <p:spPr>
          <a:xfrm>
            <a:off x="2736165" y="3230264"/>
            <a:ext cx="9275149" cy="830997"/>
          </a:xfrm>
          <a:prstGeom prst="rect">
            <a:avLst/>
          </a:prstGeom>
          <a:solidFill>
            <a:schemeClr val="bg1"/>
          </a:solidFill>
          <a:scene3d>
            <a:camera prst="orthographicFront"/>
            <a:lightRig rig="threePt" dir="t"/>
          </a:scene3d>
          <a:sp3d>
            <a:bevelT prst="slope"/>
          </a:sp3d>
        </p:spPr>
        <p:txBody>
          <a:bodyPr wrap="square">
            <a:spAutoFit/>
          </a:bodyPr>
          <a:lstStyle/>
          <a:p>
            <a:r>
              <a:rPr lang="en-US" sz="4800" dirty="0">
                <a:solidFill>
                  <a:srgbClr val="0000CC"/>
                </a:solidFill>
                <a:latin typeface="NikoshBAN" panose="02000000000000000000" pitchFamily="2" charset="0"/>
                <a:cs typeface="NikoshBAN" panose="02000000000000000000" pitchFamily="2" charset="0"/>
              </a:rPr>
              <a:t>১৯৫৪ </a:t>
            </a:r>
            <a:r>
              <a:rPr lang="en-US" sz="4800" dirty="0" err="1">
                <a:solidFill>
                  <a:srgbClr val="0000CC"/>
                </a:solidFill>
                <a:latin typeface="NikoshBAN" panose="02000000000000000000" pitchFamily="2" charset="0"/>
                <a:cs typeface="NikoshBAN" panose="02000000000000000000" pitchFamily="2" charset="0"/>
              </a:rPr>
              <a:t>সালের</a:t>
            </a:r>
            <a:r>
              <a:rPr lang="en-US" sz="4800" dirty="0">
                <a:solidFill>
                  <a:srgbClr val="0000CC"/>
                </a:solidFill>
                <a:latin typeface="NikoshBAN" panose="02000000000000000000" pitchFamily="2" charset="0"/>
                <a:cs typeface="NikoshBAN" panose="02000000000000000000" pitchFamily="2" charset="0"/>
              </a:rPr>
              <a:t> </a:t>
            </a:r>
            <a:r>
              <a:rPr lang="en-US" sz="4800" dirty="0" err="1">
                <a:solidFill>
                  <a:srgbClr val="0000CC"/>
                </a:solidFill>
                <a:latin typeface="NikoshBAN" panose="02000000000000000000" pitchFamily="2" charset="0"/>
                <a:cs typeface="NikoshBAN" panose="02000000000000000000" pitchFamily="2" charset="0"/>
              </a:rPr>
              <a:t>যুক্তফ্রন্টের</a:t>
            </a:r>
            <a:r>
              <a:rPr lang="en-US" sz="4800" dirty="0">
                <a:solidFill>
                  <a:srgbClr val="0000CC"/>
                </a:solidFill>
                <a:latin typeface="NikoshBAN" panose="02000000000000000000" pitchFamily="2" charset="0"/>
                <a:cs typeface="NikoshBAN" panose="02000000000000000000" pitchFamily="2" charset="0"/>
              </a:rPr>
              <a:t> </a:t>
            </a:r>
            <a:r>
              <a:rPr lang="en-US" sz="4800" dirty="0" err="1">
                <a:solidFill>
                  <a:srgbClr val="0000CC"/>
                </a:solidFill>
                <a:latin typeface="NikoshBAN" panose="02000000000000000000" pitchFamily="2" charset="0"/>
                <a:cs typeface="NikoshBAN" panose="02000000000000000000" pitchFamily="2" charset="0"/>
              </a:rPr>
              <a:t>নির্বাচন</a:t>
            </a:r>
            <a:r>
              <a:rPr lang="en-US" sz="4800" dirty="0">
                <a:solidFill>
                  <a:srgbClr val="0000CC"/>
                </a:solidFill>
                <a:latin typeface="NikoshBAN" panose="02000000000000000000" pitchFamily="2" charset="0"/>
                <a:cs typeface="NikoshBAN" panose="02000000000000000000" pitchFamily="2" charset="0"/>
              </a:rPr>
              <a:t> </a:t>
            </a:r>
            <a:r>
              <a:rPr lang="en-US" sz="4800" dirty="0" err="1">
                <a:solidFill>
                  <a:srgbClr val="0000CC"/>
                </a:solidFill>
                <a:latin typeface="NikoshBAN" panose="02000000000000000000" pitchFamily="2" charset="0"/>
                <a:cs typeface="NikoshBAN" panose="02000000000000000000" pitchFamily="2" charset="0"/>
              </a:rPr>
              <a:t>বলতে</a:t>
            </a:r>
            <a:r>
              <a:rPr lang="en-US" sz="4800" dirty="0">
                <a:solidFill>
                  <a:srgbClr val="0000CC"/>
                </a:solidFill>
                <a:latin typeface="NikoshBAN" panose="02000000000000000000" pitchFamily="2" charset="0"/>
                <a:cs typeface="NikoshBAN" panose="02000000000000000000" pitchFamily="2" charset="0"/>
              </a:rPr>
              <a:t> </a:t>
            </a:r>
            <a:r>
              <a:rPr lang="en-US" sz="4800" dirty="0" err="1">
                <a:solidFill>
                  <a:srgbClr val="0000CC"/>
                </a:solidFill>
                <a:latin typeface="NikoshBAN" panose="02000000000000000000" pitchFamily="2" charset="0"/>
                <a:cs typeface="NikoshBAN" panose="02000000000000000000" pitchFamily="2" charset="0"/>
              </a:rPr>
              <a:t>কি</a:t>
            </a:r>
            <a:r>
              <a:rPr lang="en-US" sz="4800" dirty="0">
                <a:solidFill>
                  <a:srgbClr val="0000CC"/>
                </a:solidFill>
                <a:latin typeface="NikoshBAN" panose="02000000000000000000" pitchFamily="2" charset="0"/>
                <a:cs typeface="NikoshBAN" panose="02000000000000000000" pitchFamily="2" charset="0"/>
              </a:rPr>
              <a:t> </a:t>
            </a:r>
            <a:r>
              <a:rPr lang="en-US" sz="4800" dirty="0" err="1">
                <a:solidFill>
                  <a:srgbClr val="0000CC"/>
                </a:solidFill>
                <a:latin typeface="NikoshBAN" panose="02000000000000000000" pitchFamily="2" charset="0"/>
                <a:cs typeface="NikoshBAN" panose="02000000000000000000" pitchFamily="2" charset="0"/>
              </a:rPr>
              <a:t>বুঝ</a:t>
            </a:r>
            <a:r>
              <a:rPr lang="bn-BD" sz="4800" dirty="0">
                <a:solidFill>
                  <a:srgbClr val="0000CC"/>
                </a:solidFill>
                <a:latin typeface="NikoshBAN" panose="02000000000000000000" pitchFamily="2" charset="0"/>
                <a:cs typeface="NikoshBAN" panose="02000000000000000000" pitchFamily="2" charset="0"/>
              </a:rPr>
              <a:t>?</a:t>
            </a:r>
            <a:endParaRPr lang="en-US" sz="4800" dirty="0">
              <a:solidFill>
                <a:srgbClr val="0000CC"/>
              </a:solidFill>
              <a:latin typeface="NikoshBAN" panose="02000000000000000000" pitchFamily="2" charset="0"/>
              <a:cs typeface="NikoshBAN" panose="02000000000000000000" pitchFamily="2" charset="0"/>
            </a:endParaRPr>
          </a:p>
        </p:txBody>
      </p:sp>
      <p:sp>
        <p:nvSpPr>
          <p:cNvPr id="5" name="TextBox 4"/>
          <p:cNvSpPr txBox="1"/>
          <p:nvPr/>
        </p:nvSpPr>
        <p:spPr>
          <a:xfrm>
            <a:off x="0" y="3261043"/>
            <a:ext cx="2025747" cy="769441"/>
          </a:xfrm>
          <a:prstGeom prst="rect">
            <a:avLst/>
          </a:prstGeom>
          <a:solidFill>
            <a:schemeClr val="bg1"/>
          </a:solidFill>
          <a:scene3d>
            <a:camera prst="orthographicFront"/>
            <a:lightRig rig="threePt" dir="t"/>
          </a:scene3d>
          <a:sp3d>
            <a:bevelT prst="slope"/>
          </a:sp3d>
        </p:spPr>
        <p:txBody>
          <a:bodyPr wrap="square" rtlCol="0">
            <a:spAutoFit/>
          </a:bodyPr>
          <a:lstStyle/>
          <a:p>
            <a:pPr algn="just"/>
            <a:r>
              <a:rPr lang="en-US" sz="4400" dirty="0" err="1" smtClean="0">
                <a:latin typeface="NikoshBAN" panose="02000000000000000000" pitchFamily="2" charset="0"/>
                <a:cs typeface="NikoshBAN" panose="02000000000000000000" pitchFamily="2" charset="0"/>
              </a:rPr>
              <a:t>শাপলা</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দল</a:t>
            </a:r>
            <a:endParaRPr lang="en-US" sz="4400" dirty="0">
              <a:latin typeface="NikoshBAN" panose="02000000000000000000" pitchFamily="2" charset="0"/>
              <a:cs typeface="NikoshBAN" panose="02000000000000000000" pitchFamily="2" charset="0"/>
            </a:endParaRPr>
          </a:p>
        </p:txBody>
      </p:sp>
      <p:sp>
        <p:nvSpPr>
          <p:cNvPr id="6" name="TextBox 5"/>
          <p:cNvSpPr txBox="1"/>
          <p:nvPr/>
        </p:nvSpPr>
        <p:spPr>
          <a:xfrm>
            <a:off x="0" y="4944793"/>
            <a:ext cx="2025747" cy="923330"/>
          </a:xfrm>
          <a:prstGeom prst="rect">
            <a:avLst/>
          </a:prstGeom>
          <a:solidFill>
            <a:schemeClr val="bg1"/>
          </a:solidFill>
          <a:scene3d>
            <a:camera prst="orthographicFront"/>
            <a:lightRig rig="threePt" dir="t"/>
          </a:scene3d>
          <a:sp3d>
            <a:bevelT prst="slope"/>
          </a:sp3d>
        </p:spPr>
        <p:txBody>
          <a:bodyPr wrap="square" rtlCol="0">
            <a:spAutoFit/>
          </a:bodyPr>
          <a:lstStyle/>
          <a:p>
            <a:pPr algn="just"/>
            <a:r>
              <a:rPr lang="en-US" sz="5400" dirty="0" err="1" smtClean="0">
                <a:latin typeface="NikoshBAN" panose="02000000000000000000" pitchFamily="2" charset="0"/>
                <a:cs typeface="NikoshBAN" panose="02000000000000000000" pitchFamily="2" charset="0"/>
              </a:rPr>
              <a:t>পদ্ম</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দল</a:t>
            </a:r>
            <a:endParaRPr lang="en-US" sz="5400" dirty="0">
              <a:latin typeface="NikoshBAN" panose="02000000000000000000" pitchFamily="2" charset="0"/>
              <a:cs typeface="NikoshBAN" panose="02000000000000000000" pitchFamily="2" charset="0"/>
            </a:endParaRPr>
          </a:p>
        </p:txBody>
      </p:sp>
      <p:sp>
        <p:nvSpPr>
          <p:cNvPr id="7" name="Right Arrow 6"/>
          <p:cNvSpPr/>
          <p:nvPr/>
        </p:nvSpPr>
        <p:spPr>
          <a:xfrm>
            <a:off x="2074982" y="3407085"/>
            <a:ext cx="661183" cy="477353"/>
          </a:xfrm>
          <a:prstGeom prst="right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074982" y="5167775"/>
            <a:ext cx="661183" cy="477353"/>
          </a:xfrm>
          <a:prstGeom prst="right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207303" y="1942113"/>
            <a:ext cx="2025747" cy="769441"/>
          </a:xfrm>
          <a:prstGeom prst="rect">
            <a:avLst/>
          </a:prstGeom>
          <a:solidFill>
            <a:schemeClr val="bg1"/>
          </a:solidFill>
          <a:scene3d>
            <a:camera prst="orthographicFront"/>
            <a:lightRig rig="threePt" dir="t"/>
          </a:scene3d>
          <a:sp3d>
            <a:bevelT prst="slope"/>
          </a:sp3d>
        </p:spPr>
        <p:txBody>
          <a:bodyPr wrap="square" rtlCol="0">
            <a:spAutoFit/>
          </a:bodyPr>
          <a:lstStyle/>
          <a:p>
            <a:pPr algn="ctr"/>
            <a:r>
              <a:rPr lang="en-US" sz="4400" dirty="0" smtClean="0">
                <a:latin typeface="NikoshBAN" panose="02000000000000000000" pitchFamily="2" charset="0"/>
                <a:cs typeface="NikoshBAN" panose="02000000000000000000" pitchFamily="2" charset="0"/>
              </a:rPr>
              <a:t>১৫মিনিট</a:t>
            </a:r>
            <a:endParaRPr lang="en-US" sz="44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2762" y="1280798"/>
            <a:ext cx="3334043" cy="18650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6601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style.rotation</p:attrName>
                                        </p:attrNameLst>
                                      </p:cBhvr>
                                      <p:tavLst>
                                        <p:tav tm="0">
                                          <p:val>
                                            <p:fltVal val="90"/>
                                          </p:val>
                                        </p:tav>
                                        <p:tav tm="100000">
                                          <p:val>
                                            <p:fltVal val="0"/>
                                          </p:val>
                                        </p:tav>
                                      </p:tavLst>
                                    </p:anim>
                                    <p:animEffect transition="in" filter="fade">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8622" y="141937"/>
            <a:ext cx="6358596" cy="1475848"/>
          </a:xfrm>
          <a:solidFill>
            <a:schemeClr val="bg1"/>
          </a:solidFill>
        </p:spPr>
        <p:txBody>
          <a:bodyPr>
            <a:prstTxWarp prst="textDeflateBottom">
              <a:avLst/>
            </a:prstTxWarp>
          </a:bodyPr>
          <a:lstStyle/>
          <a:p>
            <a:pPr algn="ctr"/>
            <a:r>
              <a:rPr lang="bn-IN" sz="7200" b="1" i="1" u="sng" dirty="0" smtClean="0">
                <a:ln w="6600">
                  <a:solidFill>
                    <a:schemeClr val="accent2"/>
                  </a:solidFill>
                  <a:prstDash val="solid"/>
                </a:ln>
                <a:solidFill>
                  <a:srgbClr val="9900CC"/>
                </a:solidFill>
                <a:effectLst>
                  <a:outerShdw dist="38100" dir="2700000" algn="tl" rotWithShape="0">
                    <a:schemeClr val="accent2"/>
                  </a:outerShdw>
                </a:effectLst>
                <a:latin typeface="NikoshBAN" panose="02000000000000000000" pitchFamily="2" charset="0"/>
                <a:cs typeface="NikoshBAN" panose="02000000000000000000" pitchFamily="2" charset="0"/>
              </a:rPr>
              <a:t>মূল্যায়ন</a:t>
            </a:r>
            <a:endParaRPr lang="en-US" sz="7200" b="1" i="1" u="sng" dirty="0">
              <a:ln w="6600">
                <a:solidFill>
                  <a:schemeClr val="accent2"/>
                </a:solidFill>
                <a:prstDash val="solid"/>
              </a:ln>
              <a:solidFill>
                <a:srgbClr val="9900CC"/>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0" y="2050026"/>
            <a:ext cx="12192000" cy="4807974"/>
          </a:xfrm>
          <a:solidFill>
            <a:schemeClr val="bg1"/>
          </a:solidFill>
        </p:spPr>
        <p:txBody>
          <a:bodyPr>
            <a:noAutofit/>
          </a:bodyPr>
          <a:lstStyle/>
          <a:p>
            <a:r>
              <a:rPr lang="en-US" sz="3600" dirty="0" smtClean="0">
                <a:solidFill>
                  <a:srgbClr val="9B1411"/>
                </a:solidFill>
                <a:latin typeface="NikoshBAN" panose="02000000000000000000" pitchFamily="2" charset="0"/>
                <a:cs typeface="NikoshBAN" panose="02000000000000000000" pitchFamily="2" charset="0"/>
              </a:rPr>
              <a:t>১।</a:t>
            </a:r>
            <a:r>
              <a:rPr lang="bn-BD" sz="3600" dirty="0" smtClean="0">
                <a:solidFill>
                  <a:srgbClr val="9B1411"/>
                </a:solidFill>
                <a:latin typeface="NikoshBAN" panose="02000000000000000000" pitchFamily="2" charset="0"/>
                <a:cs typeface="NikoshBAN" panose="02000000000000000000" pitchFamily="2" charset="0"/>
              </a:rPr>
              <a:t>যুক্তফ্রন্টের মধ্যে কয়টি দল আছে?</a:t>
            </a:r>
          </a:p>
          <a:p>
            <a:pPr lvl="1"/>
            <a:r>
              <a:rPr lang="en-US" sz="3400" dirty="0" smtClean="0">
                <a:solidFill>
                  <a:srgbClr val="9B1411"/>
                </a:solidFill>
                <a:latin typeface="NikoshBAN" panose="02000000000000000000" pitchFamily="2" charset="0"/>
                <a:cs typeface="NikoshBAN" panose="02000000000000000000" pitchFamily="2" charset="0"/>
              </a:rPr>
              <a:t>ক) </a:t>
            </a:r>
            <a:r>
              <a:rPr lang="bn-BD" sz="3400" dirty="0" smtClean="0">
                <a:solidFill>
                  <a:srgbClr val="9B1411"/>
                </a:solidFill>
                <a:latin typeface="NikoshBAN" panose="02000000000000000000" pitchFamily="2" charset="0"/>
                <a:cs typeface="NikoshBAN" panose="02000000000000000000" pitchFamily="2" charset="0"/>
              </a:rPr>
              <a:t>৩টি                        </a:t>
            </a:r>
            <a:r>
              <a:rPr lang="en-US" sz="3400" dirty="0" smtClean="0">
                <a:solidFill>
                  <a:srgbClr val="9B1411"/>
                </a:solidFill>
                <a:latin typeface="NikoshBAN" panose="02000000000000000000" pitchFamily="2" charset="0"/>
                <a:cs typeface="NikoshBAN" panose="02000000000000000000" pitchFamily="2" charset="0"/>
              </a:rPr>
              <a:t>খ)</a:t>
            </a:r>
            <a:r>
              <a:rPr lang="bn-BD" sz="3400" dirty="0" smtClean="0">
                <a:solidFill>
                  <a:srgbClr val="9B1411"/>
                </a:solidFill>
                <a:latin typeface="NikoshBAN" panose="02000000000000000000" pitchFamily="2" charset="0"/>
                <a:cs typeface="NikoshBAN" panose="02000000000000000000" pitchFamily="2" charset="0"/>
              </a:rPr>
              <a:t> ৪টি, </a:t>
            </a:r>
          </a:p>
          <a:p>
            <a:pPr lvl="1"/>
            <a:r>
              <a:rPr lang="en-US" sz="3400" dirty="0" smtClean="0">
                <a:solidFill>
                  <a:srgbClr val="9B1411"/>
                </a:solidFill>
                <a:latin typeface="NikoshBAN" panose="02000000000000000000" pitchFamily="2" charset="0"/>
                <a:cs typeface="NikoshBAN" panose="02000000000000000000" pitchFamily="2" charset="0"/>
              </a:rPr>
              <a:t>গ) </a:t>
            </a:r>
            <a:r>
              <a:rPr lang="bn-BD" sz="3400" dirty="0" smtClean="0">
                <a:solidFill>
                  <a:srgbClr val="9B1411"/>
                </a:solidFill>
                <a:latin typeface="NikoshBAN" panose="02000000000000000000" pitchFamily="2" charset="0"/>
                <a:cs typeface="NikoshBAN" panose="02000000000000000000" pitchFamily="2" charset="0"/>
              </a:rPr>
              <a:t>৬টি,                       </a:t>
            </a:r>
            <a:r>
              <a:rPr lang="en-US" sz="3400" dirty="0" smtClean="0">
                <a:solidFill>
                  <a:srgbClr val="9B1411"/>
                </a:solidFill>
                <a:latin typeface="NikoshBAN" panose="02000000000000000000" pitchFamily="2" charset="0"/>
                <a:cs typeface="NikoshBAN" panose="02000000000000000000" pitchFamily="2" charset="0"/>
              </a:rPr>
              <a:t> ঘ)</a:t>
            </a:r>
            <a:r>
              <a:rPr lang="bn-BD" sz="3400" dirty="0" smtClean="0">
                <a:solidFill>
                  <a:srgbClr val="9B1411"/>
                </a:solidFill>
                <a:latin typeface="NikoshBAN" panose="02000000000000000000" pitchFamily="2" charset="0"/>
                <a:cs typeface="NikoshBAN" panose="02000000000000000000" pitchFamily="2" charset="0"/>
              </a:rPr>
              <a:t> ৮টি।</a:t>
            </a:r>
          </a:p>
          <a:p>
            <a:r>
              <a:rPr lang="en-US" sz="3600" dirty="0" smtClean="0">
                <a:solidFill>
                  <a:srgbClr val="0000CC"/>
                </a:solidFill>
                <a:latin typeface="NikoshBAN" panose="02000000000000000000" pitchFamily="2" charset="0"/>
                <a:cs typeface="NikoshBAN" panose="02000000000000000000" pitchFamily="2" charset="0"/>
              </a:rPr>
              <a:t>২।</a:t>
            </a:r>
            <a:r>
              <a:rPr lang="bn-BD" sz="3600" dirty="0" smtClean="0">
                <a:solidFill>
                  <a:srgbClr val="0000CC"/>
                </a:solidFill>
                <a:latin typeface="NikoshBAN" panose="02000000000000000000" pitchFamily="2" charset="0"/>
                <a:cs typeface="NikoshBAN" panose="02000000000000000000" pitchFamily="2" charset="0"/>
              </a:rPr>
              <a:t> ১৯৫৪ সালের নির্বাচনের যুক্তফ্রন্টের প্র</a:t>
            </a:r>
            <a:r>
              <a:rPr lang="en-US" sz="3600" dirty="0" err="1" smtClean="0">
                <a:solidFill>
                  <a:srgbClr val="0000CC"/>
                </a:solidFill>
                <a:latin typeface="NikoshBAN" panose="02000000000000000000" pitchFamily="2" charset="0"/>
                <a:cs typeface="NikoshBAN" panose="02000000000000000000" pitchFamily="2" charset="0"/>
              </a:rPr>
              <a:t>তী</a:t>
            </a:r>
            <a:r>
              <a:rPr lang="bn-BD" sz="3600" dirty="0" smtClean="0">
                <a:solidFill>
                  <a:srgbClr val="0000CC"/>
                </a:solidFill>
                <a:latin typeface="NikoshBAN" panose="02000000000000000000" pitchFamily="2" charset="0"/>
                <a:cs typeface="NikoshBAN" panose="02000000000000000000" pitchFamily="2" charset="0"/>
              </a:rPr>
              <a:t>ক কি ছিল?</a:t>
            </a:r>
          </a:p>
          <a:p>
            <a:pPr lvl="1"/>
            <a:r>
              <a:rPr lang="en-US" sz="3400" dirty="0" smtClean="0">
                <a:solidFill>
                  <a:srgbClr val="0000CC"/>
                </a:solidFill>
                <a:latin typeface="NikoshBAN" panose="02000000000000000000" pitchFamily="2" charset="0"/>
                <a:cs typeface="NikoshBAN" panose="02000000000000000000" pitchFamily="2" charset="0"/>
              </a:rPr>
              <a:t>ক)</a:t>
            </a:r>
            <a:r>
              <a:rPr lang="bn-BD" sz="3400" dirty="0" smtClean="0">
                <a:solidFill>
                  <a:srgbClr val="0000CC"/>
                </a:solidFill>
                <a:latin typeface="NikoshBAN" panose="02000000000000000000" pitchFamily="2" charset="0"/>
                <a:cs typeface="NikoshBAN" panose="02000000000000000000" pitchFamily="2" charset="0"/>
              </a:rPr>
              <a:t> কলস,                      </a:t>
            </a:r>
            <a:r>
              <a:rPr lang="en-US" sz="3400" dirty="0" smtClean="0">
                <a:solidFill>
                  <a:srgbClr val="0000CC"/>
                </a:solidFill>
                <a:latin typeface="NikoshBAN" panose="02000000000000000000" pitchFamily="2" charset="0"/>
                <a:cs typeface="NikoshBAN" panose="02000000000000000000" pitchFamily="2" charset="0"/>
              </a:rPr>
              <a:t>খ) </a:t>
            </a:r>
            <a:r>
              <a:rPr lang="bn-BD" sz="3400" dirty="0" smtClean="0">
                <a:solidFill>
                  <a:srgbClr val="0000CC"/>
                </a:solidFill>
                <a:latin typeface="NikoshBAN" panose="02000000000000000000" pitchFamily="2" charset="0"/>
                <a:cs typeface="NikoshBAN" panose="02000000000000000000" pitchFamily="2" charset="0"/>
              </a:rPr>
              <a:t>গামচা,</a:t>
            </a:r>
          </a:p>
          <a:p>
            <a:pPr lvl="1"/>
            <a:r>
              <a:rPr lang="en-US" sz="3400" dirty="0" smtClean="0">
                <a:solidFill>
                  <a:srgbClr val="0000CC"/>
                </a:solidFill>
                <a:latin typeface="NikoshBAN" panose="02000000000000000000" pitchFamily="2" charset="0"/>
                <a:cs typeface="NikoshBAN" panose="02000000000000000000" pitchFamily="2" charset="0"/>
              </a:rPr>
              <a:t>গ) </a:t>
            </a:r>
            <a:r>
              <a:rPr lang="bn-BD" sz="3400" dirty="0" smtClean="0">
                <a:solidFill>
                  <a:srgbClr val="0000CC"/>
                </a:solidFill>
                <a:latin typeface="NikoshBAN" panose="02000000000000000000" pitchFamily="2" charset="0"/>
                <a:cs typeface="NikoshBAN" panose="02000000000000000000" pitchFamily="2" charset="0"/>
              </a:rPr>
              <a:t>নৌকা,                      </a:t>
            </a:r>
            <a:r>
              <a:rPr lang="en-US" sz="3400" dirty="0" smtClean="0">
                <a:solidFill>
                  <a:srgbClr val="0000CC"/>
                </a:solidFill>
                <a:latin typeface="NikoshBAN" panose="02000000000000000000" pitchFamily="2" charset="0"/>
                <a:cs typeface="NikoshBAN" panose="02000000000000000000" pitchFamily="2" charset="0"/>
              </a:rPr>
              <a:t>ঘ) </a:t>
            </a:r>
            <a:r>
              <a:rPr lang="bn-BD" sz="3400" dirty="0" smtClean="0">
                <a:solidFill>
                  <a:srgbClr val="0000CC"/>
                </a:solidFill>
                <a:latin typeface="NikoshBAN" panose="02000000000000000000" pitchFamily="2" charset="0"/>
                <a:cs typeface="NikoshBAN" panose="02000000000000000000" pitchFamily="2" charset="0"/>
              </a:rPr>
              <a:t>চেয়ার।</a:t>
            </a:r>
            <a:endParaRPr lang="en-US" dirty="0">
              <a:solidFill>
                <a:srgbClr val="0000CC"/>
              </a:solidFill>
              <a:latin typeface="NikoshBAN" panose="02000000000000000000" pitchFamily="2" charset="0"/>
              <a:cs typeface="NikoshBAN" panose="02000000000000000000" pitchFamily="2" charset="0"/>
            </a:endParaRPr>
          </a:p>
        </p:txBody>
      </p:sp>
      <p:sp>
        <p:nvSpPr>
          <p:cNvPr id="4" name="TextBox 3"/>
          <p:cNvSpPr txBox="1"/>
          <p:nvPr/>
        </p:nvSpPr>
        <p:spPr>
          <a:xfrm>
            <a:off x="5205046" y="1233064"/>
            <a:ext cx="2025747" cy="769441"/>
          </a:xfrm>
          <a:prstGeom prst="rect">
            <a:avLst/>
          </a:prstGeom>
          <a:solidFill>
            <a:schemeClr val="bg1"/>
          </a:solidFill>
          <a:scene3d>
            <a:camera prst="orthographicFront"/>
            <a:lightRig rig="threePt" dir="t"/>
          </a:scene3d>
          <a:sp3d>
            <a:bevelT prst="slope"/>
          </a:sp3d>
        </p:spPr>
        <p:txBody>
          <a:bodyPr wrap="square" rtlCol="0">
            <a:spAutoFit/>
          </a:bodyPr>
          <a:lstStyle/>
          <a:p>
            <a:pPr algn="ctr"/>
            <a:r>
              <a:rPr lang="en-US" sz="4400" dirty="0" smtClean="0">
                <a:latin typeface="NikoshBAN" panose="02000000000000000000" pitchFamily="2" charset="0"/>
                <a:cs typeface="NikoshBAN" panose="02000000000000000000" pitchFamily="2" charset="0"/>
              </a:rPr>
              <a:t>৫ </a:t>
            </a:r>
            <a:r>
              <a:rPr lang="en-US" sz="4400" dirty="0" err="1" smtClean="0">
                <a:latin typeface="NikoshBAN" panose="02000000000000000000" pitchFamily="2" charset="0"/>
                <a:cs typeface="NikoshBAN" panose="02000000000000000000" pitchFamily="2" charset="0"/>
              </a:rPr>
              <a:t>মিনিট</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0354971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80">
                                          <p:stCondLst>
                                            <p:cond delay="0"/>
                                          </p:stCondLst>
                                        </p:cTn>
                                        <p:tgtEl>
                                          <p:spTgt spid="3">
                                            <p:bg/>
                                          </p:spTgt>
                                        </p:tgtEl>
                                      </p:cBhvr>
                                    </p:animEffect>
                                    <p:anim calcmode="lin" valueType="num">
                                      <p:cBhvr>
                                        <p:cTn id="13"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bg/>
                                          </p:spTgt>
                                        </p:tgtEl>
                                      </p:cBhvr>
                                      <p:to x="100000" y="60000"/>
                                    </p:animScale>
                                    <p:animScale>
                                      <p:cBhvr>
                                        <p:cTn id="19" dur="166" decel="50000">
                                          <p:stCondLst>
                                            <p:cond delay="676"/>
                                          </p:stCondLst>
                                        </p:cTn>
                                        <p:tgtEl>
                                          <p:spTgt spid="3">
                                            <p:bg/>
                                          </p:spTgt>
                                        </p:tgtEl>
                                      </p:cBhvr>
                                      <p:to x="100000" y="100000"/>
                                    </p:animScale>
                                    <p:animScale>
                                      <p:cBhvr>
                                        <p:cTn id="20" dur="26">
                                          <p:stCondLst>
                                            <p:cond delay="1312"/>
                                          </p:stCondLst>
                                        </p:cTn>
                                        <p:tgtEl>
                                          <p:spTgt spid="3">
                                            <p:bg/>
                                          </p:spTgt>
                                        </p:tgtEl>
                                      </p:cBhvr>
                                      <p:to x="100000" y="80000"/>
                                    </p:animScale>
                                    <p:animScale>
                                      <p:cBhvr>
                                        <p:cTn id="21" dur="166" decel="50000">
                                          <p:stCondLst>
                                            <p:cond delay="1338"/>
                                          </p:stCondLst>
                                        </p:cTn>
                                        <p:tgtEl>
                                          <p:spTgt spid="3">
                                            <p:bg/>
                                          </p:spTgt>
                                        </p:tgtEl>
                                      </p:cBhvr>
                                      <p:to x="100000" y="100000"/>
                                    </p:animScale>
                                    <p:animScale>
                                      <p:cBhvr>
                                        <p:cTn id="22" dur="26">
                                          <p:stCondLst>
                                            <p:cond delay="1642"/>
                                          </p:stCondLst>
                                        </p:cTn>
                                        <p:tgtEl>
                                          <p:spTgt spid="3">
                                            <p:bg/>
                                          </p:spTgt>
                                        </p:tgtEl>
                                      </p:cBhvr>
                                      <p:to x="100000" y="90000"/>
                                    </p:animScale>
                                    <p:animScale>
                                      <p:cBhvr>
                                        <p:cTn id="23" dur="166" decel="50000">
                                          <p:stCondLst>
                                            <p:cond delay="1668"/>
                                          </p:stCondLst>
                                        </p:cTn>
                                        <p:tgtEl>
                                          <p:spTgt spid="3">
                                            <p:bg/>
                                          </p:spTgt>
                                        </p:tgtEl>
                                      </p:cBhvr>
                                      <p:to x="100000" y="100000"/>
                                    </p:animScale>
                                    <p:animScale>
                                      <p:cBhvr>
                                        <p:cTn id="24" dur="26">
                                          <p:stCondLst>
                                            <p:cond delay="1808"/>
                                          </p:stCondLst>
                                        </p:cTn>
                                        <p:tgtEl>
                                          <p:spTgt spid="3">
                                            <p:bg/>
                                          </p:spTgt>
                                        </p:tgtEl>
                                      </p:cBhvr>
                                      <p:to x="100000" y="95000"/>
                                    </p:animScale>
                                    <p:animScale>
                                      <p:cBhvr>
                                        <p:cTn id="25" dur="166" decel="50000">
                                          <p:stCondLst>
                                            <p:cond delay="1834"/>
                                          </p:stCondLst>
                                        </p:cTn>
                                        <p:tgtEl>
                                          <p:spTgt spid="3">
                                            <p:bg/>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ipe(down)">
                                      <p:cBhvr>
                                        <p:cTn id="30" dur="580">
                                          <p:stCondLst>
                                            <p:cond delay="0"/>
                                          </p:stCondLst>
                                        </p:cTn>
                                        <p:tgtEl>
                                          <p:spTgt spid="3">
                                            <p:txEl>
                                              <p:pRg st="0" end="0"/>
                                            </p:txEl>
                                          </p:spTgt>
                                        </p:tgtEl>
                                      </p:cBhvr>
                                    </p:animEffect>
                                    <p:anim calcmode="lin" valueType="num">
                                      <p:cBhvr>
                                        <p:cTn id="3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0" end="0"/>
                                            </p:txEl>
                                          </p:spTgt>
                                        </p:tgtEl>
                                      </p:cBhvr>
                                      <p:to x="100000" y="60000"/>
                                    </p:animScale>
                                    <p:animScale>
                                      <p:cBhvr>
                                        <p:cTn id="37" dur="166" decel="50000">
                                          <p:stCondLst>
                                            <p:cond delay="676"/>
                                          </p:stCondLst>
                                        </p:cTn>
                                        <p:tgtEl>
                                          <p:spTgt spid="3">
                                            <p:txEl>
                                              <p:pRg st="0" end="0"/>
                                            </p:txEl>
                                          </p:spTgt>
                                        </p:tgtEl>
                                      </p:cBhvr>
                                      <p:to x="100000" y="100000"/>
                                    </p:animScale>
                                    <p:animScale>
                                      <p:cBhvr>
                                        <p:cTn id="38" dur="26">
                                          <p:stCondLst>
                                            <p:cond delay="1312"/>
                                          </p:stCondLst>
                                        </p:cTn>
                                        <p:tgtEl>
                                          <p:spTgt spid="3">
                                            <p:txEl>
                                              <p:pRg st="0" end="0"/>
                                            </p:txEl>
                                          </p:spTgt>
                                        </p:tgtEl>
                                      </p:cBhvr>
                                      <p:to x="100000" y="80000"/>
                                    </p:animScale>
                                    <p:animScale>
                                      <p:cBhvr>
                                        <p:cTn id="39" dur="166" decel="50000">
                                          <p:stCondLst>
                                            <p:cond delay="1338"/>
                                          </p:stCondLst>
                                        </p:cTn>
                                        <p:tgtEl>
                                          <p:spTgt spid="3">
                                            <p:txEl>
                                              <p:pRg st="0" end="0"/>
                                            </p:txEl>
                                          </p:spTgt>
                                        </p:tgtEl>
                                      </p:cBhvr>
                                      <p:to x="100000" y="100000"/>
                                    </p:animScale>
                                    <p:animScale>
                                      <p:cBhvr>
                                        <p:cTn id="40" dur="26">
                                          <p:stCondLst>
                                            <p:cond delay="1642"/>
                                          </p:stCondLst>
                                        </p:cTn>
                                        <p:tgtEl>
                                          <p:spTgt spid="3">
                                            <p:txEl>
                                              <p:pRg st="0" end="0"/>
                                            </p:txEl>
                                          </p:spTgt>
                                        </p:tgtEl>
                                      </p:cBhvr>
                                      <p:to x="100000" y="90000"/>
                                    </p:animScale>
                                    <p:animScale>
                                      <p:cBhvr>
                                        <p:cTn id="41" dur="166" decel="50000">
                                          <p:stCondLst>
                                            <p:cond delay="1668"/>
                                          </p:stCondLst>
                                        </p:cTn>
                                        <p:tgtEl>
                                          <p:spTgt spid="3">
                                            <p:txEl>
                                              <p:pRg st="0" end="0"/>
                                            </p:txEl>
                                          </p:spTgt>
                                        </p:tgtEl>
                                      </p:cBhvr>
                                      <p:to x="100000" y="100000"/>
                                    </p:animScale>
                                    <p:animScale>
                                      <p:cBhvr>
                                        <p:cTn id="42" dur="26">
                                          <p:stCondLst>
                                            <p:cond delay="1808"/>
                                          </p:stCondLst>
                                        </p:cTn>
                                        <p:tgtEl>
                                          <p:spTgt spid="3">
                                            <p:txEl>
                                              <p:pRg st="0" end="0"/>
                                            </p:txEl>
                                          </p:spTgt>
                                        </p:tgtEl>
                                      </p:cBhvr>
                                      <p:to x="100000" y="95000"/>
                                    </p:animScale>
                                    <p:animScale>
                                      <p:cBhvr>
                                        <p:cTn id="43" dur="166" decel="50000">
                                          <p:stCondLst>
                                            <p:cond delay="1834"/>
                                          </p:stCondLst>
                                        </p:cTn>
                                        <p:tgtEl>
                                          <p:spTgt spid="3">
                                            <p:txEl>
                                              <p:pRg st="0" end="0"/>
                                            </p:txEl>
                                          </p:spTgt>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animEffect transition="in" filter="wipe(down)">
                                      <p:cBhvr>
                                        <p:cTn id="46" dur="580">
                                          <p:stCondLst>
                                            <p:cond delay="0"/>
                                          </p:stCondLst>
                                        </p:cTn>
                                        <p:tgtEl>
                                          <p:spTgt spid="3">
                                            <p:txEl>
                                              <p:pRg st="1" end="1"/>
                                            </p:txEl>
                                          </p:spTgt>
                                        </p:tgtEl>
                                      </p:cBhvr>
                                    </p:animEffect>
                                    <p:anim calcmode="lin" valueType="num">
                                      <p:cBhvr>
                                        <p:cTn id="47"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3">
                                            <p:txEl>
                                              <p:pRg st="1" end="1"/>
                                            </p:txEl>
                                          </p:spTgt>
                                        </p:tgtEl>
                                      </p:cBhvr>
                                      <p:to x="100000" y="60000"/>
                                    </p:animScale>
                                    <p:animScale>
                                      <p:cBhvr>
                                        <p:cTn id="53" dur="166" decel="50000">
                                          <p:stCondLst>
                                            <p:cond delay="676"/>
                                          </p:stCondLst>
                                        </p:cTn>
                                        <p:tgtEl>
                                          <p:spTgt spid="3">
                                            <p:txEl>
                                              <p:pRg st="1" end="1"/>
                                            </p:txEl>
                                          </p:spTgt>
                                        </p:tgtEl>
                                      </p:cBhvr>
                                      <p:to x="100000" y="100000"/>
                                    </p:animScale>
                                    <p:animScale>
                                      <p:cBhvr>
                                        <p:cTn id="54" dur="26">
                                          <p:stCondLst>
                                            <p:cond delay="1312"/>
                                          </p:stCondLst>
                                        </p:cTn>
                                        <p:tgtEl>
                                          <p:spTgt spid="3">
                                            <p:txEl>
                                              <p:pRg st="1" end="1"/>
                                            </p:txEl>
                                          </p:spTgt>
                                        </p:tgtEl>
                                      </p:cBhvr>
                                      <p:to x="100000" y="80000"/>
                                    </p:animScale>
                                    <p:animScale>
                                      <p:cBhvr>
                                        <p:cTn id="55" dur="166" decel="50000">
                                          <p:stCondLst>
                                            <p:cond delay="1338"/>
                                          </p:stCondLst>
                                        </p:cTn>
                                        <p:tgtEl>
                                          <p:spTgt spid="3">
                                            <p:txEl>
                                              <p:pRg st="1" end="1"/>
                                            </p:txEl>
                                          </p:spTgt>
                                        </p:tgtEl>
                                      </p:cBhvr>
                                      <p:to x="100000" y="100000"/>
                                    </p:animScale>
                                    <p:animScale>
                                      <p:cBhvr>
                                        <p:cTn id="56" dur="26">
                                          <p:stCondLst>
                                            <p:cond delay="1642"/>
                                          </p:stCondLst>
                                        </p:cTn>
                                        <p:tgtEl>
                                          <p:spTgt spid="3">
                                            <p:txEl>
                                              <p:pRg st="1" end="1"/>
                                            </p:txEl>
                                          </p:spTgt>
                                        </p:tgtEl>
                                      </p:cBhvr>
                                      <p:to x="100000" y="90000"/>
                                    </p:animScale>
                                    <p:animScale>
                                      <p:cBhvr>
                                        <p:cTn id="57" dur="166" decel="50000">
                                          <p:stCondLst>
                                            <p:cond delay="1668"/>
                                          </p:stCondLst>
                                        </p:cTn>
                                        <p:tgtEl>
                                          <p:spTgt spid="3">
                                            <p:txEl>
                                              <p:pRg st="1" end="1"/>
                                            </p:txEl>
                                          </p:spTgt>
                                        </p:tgtEl>
                                      </p:cBhvr>
                                      <p:to x="100000" y="100000"/>
                                    </p:animScale>
                                    <p:animScale>
                                      <p:cBhvr>
                                        <p:cTn id="58" dur="26">
                                          <p:stCondLst>
                                            <p:cond delay="1808"/>
                                          </p:stCondLst>
                                        </p:cTn>
                                        <p:tgtEl>
                                          <p:spTgt spid="3">
                                            <p:txEl>
                                              <p:pRg st="1" end="1"/>
                                            </p:txEl>
                                          </p:spTgt>
                                        </p:tgtEl>
                                      </p:cBhvr>
                                      <p:to x="100000" y="95000"/>
                                    </p:animScale>
                                    <p:animScale>
                                      <p:cBhvr>
                                        <p:cTn id="59" dur="166" decel="50000">
                                          <p:stCondLst>
                                            <p:cond delay="1834"/>
                                          </p:stCondLst>
                                        </p:cTn>
                                        <p:tgtEl>
                                          <p:spTgt spid="3">
                                            <p:txEl>
                                              <p:pRg st="1" end="1"/>
                                            </p:txEl>
                                          </p:spTgt>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3">
                                            <p:txEl>
                                              <p:pRg st="2" end="2"/>
                                            </p:txEl>
                                          </p:spTgt>
                                        </p:tgtEl>
                                        <p:attrNameLst>
                                          <p:attrName>style.visibility</p:attrName>
                                        </p:attrNameLst>
                                      </p:cBhvr>
                                      <p:to>
                                        <p:strVal val="visible"/>
                                      </p:to>
                                    </p:set>
                                    <p:animEffect transition="in" filter="wipe(down)">
                                      <p:cBhvr>
                                        <p:cTn id="62" dur="580">
                                          <p:stCondLst>
                                            <p:cond delay="0"/>
                                          </p:stCondLst>
                                        </p:cTn>
                                        <p:tgtEl>
                                          <p:spTgt spid="3">
                                            <p:txEl>
                                              <p:pRg st="2" end="2"/>
                                            </p:txEl>
                                          </p:spTgt>
                                        </p:tgtEl>
                                      </p:cBhvr>
                                    </p:animEffect>
                                    <p:anim calcmode="lin" valueType="num">
                                      <p:cBhvr>
                                        <p:cTn id="6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8" dur="26">
                                          <p:stCondLst>
                                            <p:cond delay="650"/>
                                          </p:stCondLst>
                                        </p:cTn>
                                        <p:tgtEl>
                                          <p:spTgt spid="3">
                                            <p:txEl>
                                              <p:pRg st="2" end="2"/>
                                            </p:txEl>
                                          </p:spTgt>
                                        </p:tgtEl>
                                      </p:cBhvr>
                                      <p:to x="100000" y="60000"/>
                                    </p:animScale>
                                    <p:animScale>
                                      <p:cBhvr>
                                        <p:cTn id="69" dur="166" decel="50000">
                                          <p:stCondLst>
                                            <p:cond delay="676"/>
                                          </p:stCondLst>
                                        </p:cTn>
                                        <p:tgtEl>
                                          <p:spTgt spid="3">
                                            <p:txEl>
                                              <p:pRg st="2" end="2"/>
                                            </p:txEl>
                                          </p:spTgt>
                                        </p:tgtEl>
                                      </p:cBhvr>
                                      <p:to x="100000" y="100000"/>
                                    </p:animScale>
                                    <p:animScale>
                                      <p:cBhvr>
                                        <p:cTn id="70" dur="26">
                                          <p:stCondLst>
                                            <p:cond delay="1312"/>
                                          </p:stCondLst>
                                        </p:cTn>
                                        <p:tgtEl>
                                          <p:spTgt spid="3">
                                            <p:txEl>
                                              <p:pRg st="2" end="2"/>
                                            </p:txEl>
                                          </p:spTgt>
                                        </p:tgtEl>
                                      </p:cBhvr>
                                      <p:to x="100000" y="80000"/>
                                    </p:animScale>
                                    <p:animScale>
                                      <p:cBhvr>
                                        <p:cTn id="71" dur="166" decel="50000">
                                          <p:stCondLst>
                                            <p:cond delay="1338"/>
                                          </p:stCondLst>
                                        </p:cTn>
                                        <p:tgtEl>
                                          <p:spTgt spid="3">
                                            <p:txEl>
                                              <p:pRg st="2" end="2"/>
                                            </p:txEl>
                                          </p:spTgt>
                                        </p:tgtEl>
                                      </p:cBhvr>
                                      <p:to x="100000" y="100000"/>
                                    </p:animScale>
                                    <p:animScale>
                                      <p:cBhvr>
                                        <p:cTn id="72" dur="26">
                                          <p:stCondLst>
                                            <p:cond delay="1642"/>
                                          </p:stCondLst>
                                        </p:cTn>
                                        <p:tgtEl>
                                          <p:spTgt spid="3">
                                            <p:txEl>
                                              <p:pRg st="2" end="2"/>
                                            </p:txEl>
                                          </p:spTgt>
                                        </p:tgtEl>
                                      </p:cBhvr>
                                      <p:to x="100000" y="90000"/>
                                    </p:animScale>
                                    <p:animScale>
                                      <p:cBhvr>
                                        <p:cTn id="73" dur="166" decel="50000">
                                          <p:stCondLst>
                                            <p:cond delay="1668"/>
                                          </p:stCondLst>
                                        </p:cTn>
                                        <p:tgtEl>
                                          <p:spTgt spid="3">
                                            <p:txEl>
                                              <p:pRg st="2" end="2"/>
                                            </p:txEl>
                                          </p:spTgt>
                                        </p:tgtEl>
                                      </p:cBhvr>
                                      <p:to x="100000" y="100000"/>
                                    </p:animScale>
                                    <p:animScale>
                                      <p:cBhvr>
                                        <p:cTn id="74" dur="26">
                                          <p:stCondLst>
                                            <p:cond delay="1808"/>
                                          </p:stCondLst>
                                        </p:cTn>
                                        <p:tgtEl>
                                          <p:spTgt spid="3">
                                            <p:txEl>
                                              <p:pRg st="2" end="2"/>
                                            </p:txEl>
                                          </p:spTgt>
                                        </p:tgtEl>
                                      </p:cBhvr>
                                      <p:to x="100000" y="95000"/>
                                    </p:animScale>
                                    <p:animScale>
                                      <p:cBhvr>
                                        <p:cTn id="75" dur="166" decel="50000">
                                          <p:stCondLst>
                                            <p:cond delay="1834"/>
                                          </p:stCondLst>
                                        </p:cTn>
                                        <p:tgtEl>
                                          <p:spTgt spid="3">
                                            <p:txEl>
                                              <p:pRg st="2" end="2"/>
                                            </p:txEl>
                                          </p:spTgt>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3">
                                            <p:txEl>
                                              <p:pRg st="3" end="3"/>
                                            </p:txEl>
                                          </p:spTgt>
                                        </p:tgtEl>
                                        <p:attrNameLst>
                                          <p:attrName>style.visibility</p:attrName>
                                        </p:attrNameLst>
                                      </p:cBhvr>
                                      <p:to>
                                        <p:strVal val="visible"/>
                                      </p:to>
                                    </p:set>
                                    <p:animEffect transition="in" filter="wipe(down)">
                                      <p:cBhvr>
                                        <p:cTn id="80" dur="580">
                                          <p:stCondLst>
                                            <p:cond delay="0"/>
                                          </p:stCondLst>
                                        </p:cTn>
                                        <p:tgtEl>
                                          <p:spTgt spid="3">
                                            <p:txEl>
                                              <p:pRg st="3" end="3"/>
                                            </p:txEl>
                                          </p:spTgt>
                                        </p:tgtEl>
                                      </p:cBhvr>
                                    </p:animEffect>
                                    <p:anim calcmode="lin" valueType="num">
                                      <p:cBhvr>
                                        <p:cTn id="8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6" dur="26">
                                          <p:stCondLst>
                                            <p:cond delay="650"/>
                                          </p:stCondLst>
                                        </p:cTn>
                                        <p:tgtEl>
                                          <p:spTgt spid="3">
                                            <p:txEl>
                                              <p:pRg st="3" end="3"/>
                                            </p:txEl>
                                          </p:spTgt>
                                        </p:tgtEl>
                                      </p:cBhvr>
                                      <p:to x="100000" y="60000"/>
                                    </p:animScale>
                                    <p:animScale>
                                      <p:cBhvr>
                                        <p:cTn id="87" dur="166" decel="50000">
                                          <p:stCondLst>
                                            <p:cond delay="676"/>
                                          </p:stCondLst>
                                        </p:cTn>
                                        <p:tgtEl>
                                          <p:spTgt spid="3">
                                            <p:txEl>
                                              <p:pRg st="3" end="3"/>
                                            </p:txEl>
                                          </p:spTgt>
                                        </p:tgtEl>
                                      </p:cBhvr>
                                      <p:to x="100000" y="100000"/>
                                    </p:animScale>
                                    <p:animScale>
                                      <p:cBhvr>
                                        <p:cTn id="88" dur="26">
                                          <p:stCondLst>
                                            <p:cond delay="1312"/>
                                          </p:stCondLst>
                                        </p:cTn>
                                        <p:tgtEl>
                                          <p:spTgt spid="3">
                                            <p:txEl>
                                              <p:pRg st="3" end="3"/>
                                            </p:txEl>
                                          </p:spTgt>
                                        </p:tgtEl>
                                      </p:cBhvr>
                                      <p:to x="100000" y="80000"/>
                                    </p:animScale>
                                    <p:animScale>
                                      <p:cBhvr>
                                        <p:cTn id="89" dur="166" decel="50000">
                                          <p:stCondLst>
                                            <p:cond delay="1338"/>
                                          </p:stCondLst>
                                        </p:cTn>
                                        <p:tgtEl>
                                          <p:spTgt spid="3">
                                            <p:txEl>
                                              <p:pRg st="3" end="3"/>
                                            </p:txEl>
                                          </p:spTgt>
                                        </p:tgtEl>
                                      </p:cBhvr>
                                      <p:to x="100000" y="100000"/>
                                    </p:animScale>
                                    <p:animScale>
                                      <p:cBhvr>
                                        <p:cTn id="90" dur="26">
                                          <p:stCondLst>
                                            <p:cond delay="1642"/>
                                          </p:stCondLst>
                                        </p:cTn>
                                        <p:tgtEl>
                                          <p:spTgt spid="3">
                                            <p:txEl>
                                              <p:pRg st="3" end="3"/>
                                            </p:txEl>
                                          </p:spTgt>
                                        </p:tgtEl>
                                      </p:cBhvr>
                                      <p:to x="100000" y="90000"/>
                                    </p:animScale>
                                    <p:animScale>
                                      <p:cBhvr>
                                        <p:cTn id="91" dur="166" decel="50000">
                                          <p:stCondLst>
                                            <p:cond delay="1668"/>
                                          </p:stCondLst>
                                        </p:cTn>
                                        <p:tgtEl>
                                          <p:spTgt spid="3">
                                            <p:txEl>
                                              <p:pRg st="3" end="3"/>
                                            </p:txEl>
                                          </p:spTgt>
                                        </p:tgtEl>
                                      </p:cBhvr>
                                      <p:to x="100000" y="100000"/>
                                    </p:animScale>
                                    <p:animScale>
                                      <p:cBhvr>
                                        <p:cTn id="92" dur="26">
                                          <p:stCondLst>
                                            <p:cond delay="1808"/>
                                          </p:stCondLst>
                                        </p:cTn>
                                        <p:tgtEl>
                                          <p:spTgt spid="3">
                                            <p:txEl>
                                              <p:pRg st="3" end="3"/>
                                            </p:txEl>
                                          </p:spTgt>
                                        </p:tgtEl>
                                      </p:cBhvr>
                                      <p:to x="100000" y="95000"/>
                                    </p:animScale>
                                    <p:animScale>
                                      <p:cBhvr>
                                        <p:cTn id="93" dur="166" decel="50000">
                                          <p:stCondLst>
                                            <p:cond delay="1834"/>
                                          </p:stCondLst>
                                        </p:cTn>
                                        <p:tgtEl>
                                          <p:spTgt spid="3">
                                            <p:txEl>
                                              <p:pRg st="3" end="3"/>
                                            </p:txEl>
                                          </p:spTgt>
                                        </p:tgtEl>
                                      </p:cBhvr>
                                      <p:to x="100000" y="100000"/>
                                    </p:animScale>
                                  </p:childTnLst>
                                </p:cTn>
                              </p:par>
                              <p:par>
                                <p:cTn id="94" presetID="26" presetClass="entr" presetSubtype="0" fill="hold" grpId="0" nodeType="withEffect">
                                  <p:stCondLst>
                                    <p:cond delay="0"/>
                                  </p:stCondLst>
                                  <p:childTnLst>
                                    <p:set>
                                      <p:cBhvr>
                                        <p:cTn id="95" dur="1" fill="hold">
                                          <p:stCondLst>
                                            <p:cond delay="0"/>
                                          </p:stCondLst>
                                        </p:cTn>
                                        <p:tgtEl>
                                          <p:spTgt spid="3">
                                            <p:txEl>
                                              <p:pRg st="4" end="4"/>
                                            </p:txEl>
                                          </p:spTgt>
                                        </p:tgtEl>
                                        <p:attrNameLst>
                                          <p:attrName>style.visibility</p:attrName>
                                        </p:attrNameLst>
                                      </p:cBhvr>
                                      <p:to>
                                        <p:strVal val="visible"/>
                                      </p:to>
                                    </p:set>
                                    <p:animEffect transition="in" filter="wipe(down)">
                                      <p:cBhvr>
                                        <p:cTn id="96" dur="580">
                                          <p:stCondLst>
                                            <p:cond delay="0"/>
                                          </p:stCondLst>
                                        </p:cTn>
                                        <p:tgtEl>
                                          <p:spTgt spid="3">
                                            <p:txEl>
                                              <p:pRg st="4" end="4"/>
                                            </p:txEl>
                                          </p:spTgt>
                                        </p:tgtEl>
                                      </p:cBhvr>
                                    </p:animEffect>
                                    <p:anim calcmode="lin" valueType="num">
                                      <p:cBhvr>
                                        <p:cTn id="9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02" dur="26">
                                          <p:stCondLst>
                                            <p:cond delay="650"/>
                                          </p:stCondLst>
                                        </p:cTn>
                                        <p:tgtEl>
                                          <p:spTgt spid="3">
                                            <p:txEl>
                                              <p:pRg st="4" end="4"/>
                                            </p:txEl>
                                          </p:spTgt>
                                        </p:tgtEl>
                                      </p:cBhvr>
                                      <p:to x="100000" y="60000"/>
                                    </p:animScale>
                                    <p:animScale>
                                      <p:cBhvr>
                                        <p:cTn id="103" dur="166" decel="50000">
                                          <p:stCondLst>
                                            <p:cond delay="676"/>
                                          </p:stCondLst>
                                        </p:cTn>
                                        <p:tgtEl>
                                          <p:spTgt spid="3">
                                            <p:txEl>
                                              <p:pRg st="4" end="4"/>
                                            </p:txEl>
                                          </p:spTgt>
                                        </p:tgtEl>
                                      </p:cBhvr>
                                      <p:to x="100000" y="100000"/>
                                    </p:animScale>
                                    <p:animScale>
                                      <p:cBhvr>
                                        <p:cTn id="104" dur="26">
                                          <p:stCondLst>
                                            <p:cond delay="1312"/>
                                          </p:stCondLst>
                                        </p:cTn>
                                        <p:tgtEl>
                                          <p:spTgt spid="3">
                                            <p:txEl>
                                              <p:pRg st="4" end="4"/>
                                            </p:txEl>
                                          </p:spTgt>
                                        </p:tgtEl>
                                      </p:cBhvr>
                                      <p:to x="100000" y="80000"/>
                                    </p:animScale>
                                    <p:animScale>
                                      <p:cBhvr>
                                        <p:cTn id="105" dur="166" decel="50000">
                                          <p:stCondLst>
                                            <p:cond delay="1338"/>
                                          </p:stCondLst>
                                        </p:cTn>
                                        <p:tgtEl>
                                          <p:spTgt spid="3">
                                            <p:txEl>
                                              <p:pRg st="4" end="4"/>
                                            </p:txEl>
                                          </p:spTgt>
                                        </p:tgtEl>
                                      </p:cBhvr>
                                      <p:to x="100000" y="100000"/>
                                    </p:animScale>
                                    <p:animScale>
                                      <p:cBhvr>
                                        <p:cTn id="106" dur="26">
                                          <p:stCondLst>
                                            <p:cond delay="1642"/>
                                          </p:stCondLst>
                                        </p:cTn>
                                        <p:tgtEl>
                                          <p:spTgt spid="3">
                                            <p:txEl>
                                              <p:pRg st="4" end="4"/>
                                            </p:txEl>
                                          </p:spTgt>
                                        </p:tgtEl>
                                      </p:cBhvr>
                                      <p:to x="100000" y="90000"/>
                                    </p:animScale>
                                    <p:animScale>
                                      <p:cBhvr>
                                        <p:cTn id="107" dur="166" decel="50000">
                                          <p:stCondLst>
                                            <p:cond delay="1668"/>
                                          </p:stCondLst>
                                        </p:cTn>
                                        <p:tgtEl>
                                          <p:spTgt spid="3">
                                            <p:txEl>
                                              <p:pRg st="4" end="4"/>
                                            </p:txEl>
                                          </p:spTgt>
                                        </p:tgtEl>
                                      </p:cBhvr>
                                      <p:to x="100000" y="100000"/>
                                    </p:animScale>
                                    <p:animScale>
                                      <p:cBhvr>
                                        <p:cTn id="108" dur="26">
                                          <p:stCondLst>
                                            <p:cond delay="1808"/>
                                          </p:stCondLst>
                                        </p:cTn>
                                        <p:tgtEl>
                                          <p:spTgt spid="3">
                                            <p:txEl>
                                              <p:pRg st="4" end="4"/>
                                            </p:txEl>
                                          </p:spTgt>
                                        </p:tgtEl>
                                      </p:cBhvr>
                                      <p:to x="100000" y="95000"/>
                                    </p:animScale>
                                    <p:animScale>
                                      <p:cBhvr>
                                        <p:cTn id="109" dur="166" decel="50000">
                                          <p:stCondLst>
                                            <p:cond delay="1834"/>
                                          </p:stCondLst>
                                        </p:cTn>
                                        <p:tgtEl>
                                          <p:spTgt spid="3">
                                            <p:txEl>
                                              <p:pRg st="4" end="4"/>
                                            </p:txEl>
                                          </p:spTgt>
                                        </p:tgtEl>
                                      </p:cBhvr>
                                      <p:to x="100000" y="100000"/>
                                    </p:animScale>
                                  </p:childTnLst>
                                </p:cTn>
                              </p:par>
                              <p:par>
                                <p:cTn id="110" presetID="26" presetClass="entr" presetSubtype="0" fill="hold" grpId="0" nodeType="withEffect">
                                  <p:stCondLst>
                                    <p:cond delay="0"/>
                                  </p:stCondLst>
                                  <p:childTnLst>
                                    <p:set>
                                      <p:cBhvr>
                                        <p:cTn id="111" dur="1" fill="hold">
                                          <p:stCondLst>
                                            <p:cond delay="0"/>
                                          </p:stCondLst>
                                        </p:cTn>
                                        <p:tgtEl>
                                          <p:spTgt spid="3">
                                            <p:txEl>
                                              <p:pRg st="5" end="5"/>
                                            </p:txEl>
                                          </p:spTgt>
                                        </p:tgtEl>
                                        <p:attrNameLst>
                                          <p:attrName>style.visibility</p:attrName>
                                        </p:attrNameLst>
                                      </p:cBhvr>
                                      <p:to>
                                        <p:strVal val="visible"/>
                                      </p:to>
                                    </p:set>
                                    <p:animEffect transition="in" filter="wipe(down)">
                                      <p:cBhvr>
                                        <p:cTn id="112" dur="580">
                                          <p:stCondLst>
                                            <p:cond delay="0"/>
                                          </p:stCondLst>
                                        </p:cTn>
                                        <p:tgtEl>
                                          <p:spTgt spid="3">
                                            <p:txEl>
                                              <p:pRg st="5" end="5"/>
                                            </p:txEl>
                                          </p:spTgt>
                                        </p:tgtEl>
                                      </p:cBhvr>
                                    </p:animEffect>
                                    <p:anim calcmode="lin" valueType="num">
                                      <p:cBhvr>
                                        <p:cTn id="113"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8" dur="26">
                                          <p:stCondLst>
                                            <p:cond delay="650"/>
                                          </p:stCondLst>
                                        </p:cTn>
                                        <p:tgtEl>
                                          <p:spTgt spid="3">
                                            <p:txEl>
                                              <p:pRg st="5" end="5"/>
                                            </p:txEl>
                                          </p:spTgt>
                                        </p:tgtEl>
                                      </p:cBhvr>
                                      <p:to x="100000" y="60000"/>
                                    </p:animScale>
                                    <p:animScale>
                                      <p:cBhvr>
                                        <p:cTn id="119" dur="166" decel="50000">
                                          <p:stCondLst>
                                            <p:cond delay="676"/>
                                          </p:stCondLst>
                                        </p:cTn>
                                        <p:tgtEl>
                                          <p:spTgt spid="3">
                                            <p:txEl>
                                              <p:pRg st="5" end="5"/>
                                            </p:txEl>
                                          </p:spTgt>
                                        </p:tgtEl>
                                      </p:cBhvr>
                                      <p:to x="100000" y="100000"/>
                                    </p:animScale>
                                    <p:animScale>
                                      <p:cBhvr>
                                        <p:cTn id="120" dur="26">
                                          <p:stCondLst>
                                            <p:cond delay="1312"/>
                                          </p:stCondLst>
                                        </p:cTn>
                                        <p:tgtEl>
                                          <p:spTgt spid="3">
                                            <p:txEl>
                                              <p:pRg st="5" end="5"/>
                                            </p:txEl>
                                          </p:spTgt>
                                        </p:tgtEl>
                                      </p:cBhvr>
                                      <p:to x="100000" y="80000"/>
                                    </p:animScale>
                                    <p:animScale>
                                      <p:cBhvr>
                                        <p:cTn id="121" dur="166" decel="50000">
                                          <p:stCondLst>
                                            <p:cond delay="1338"/>
                                          </p:stCondLst>
                                        </p:cTn>
                                        <p:tgtEl>
                                          <p:spTgt spid="3">
                                            <p:txEl>
                                              <p:pRg st="5" end="5"/>
                                            </p:txEl>
                                          </p:spTgt>
                                        </p:tgtEl>
                                      </p:cBhvr>
                                      <p:to x="100000" y="100000"/>
                                    </p:animScale>
                                    <p:animScale>
                                      <p:cBhvr>
                                        <p:cTn id="122" dur="26">
                                          <p:stCondLst>
                                            <p:cond delay="1642"/>
                                          </p:stCondLst>
                                        </p:cTn>
                                        <p:tgtEl>
                                          <p:spTgt spid="3">
                                            <p:txEl>
                                              <p:pRg st="5" end="5"/>
                                            </p:txEl>
                                          </p:spTgt>
                                        </p:tgtEl>
                                      </p:cBhvr>
                                      <p:to x="100000" y="90000"/>
                                    </p:animScale>
                                    <p:animScale>
                                      <p:cBhvr>
                                        <p:cTn id="123" dur="166" decel="50000">
                                          <p:stCondLst>
                                            <p:cond delay="1668"/>
                                          </p:stCondLst>
                                        </p:cTn>
                                        <p:tgtEl>
                                          <p:spTgt spid="3">
                                            <p:txEl>
                                              <p:pRg st="5" end="5"/>
                                            </p:txEl>
                                          </p:spTgt>
                                        </p:tgtEl>
                                      </p:cBhvr>
                                      <p:to x="100000" y="100000"/>
                                    </p:animScale>
                                    <p:animScale>
                                      <p:cBhvr>
                                        <p:cTn id="124" dur="26">
                                          <p:stCondLst>
                                            <p:cond delay="1808"/>
                                          </p:stCondLst>
                                        </p:cTn>
                                        <p:tgtEl>
                                          <p:spTgt spid="3">
                                            <p:txEl>
                                              <p:pRg st="5" end="5"/>
                                            </p:txEl>
                                          </p:spTgt>
                                        </p:tgtEl>
                                      </p:cBhvr>
                                      <p:to x="100000" y="95000"/>
                                    </p:animScale>
                                    <p:animScale>
                                      <p:cBhvr>
                                        <p:cTn id="125"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082" y="426986"/>
            <a:ext cx="6799007" cy="1781642"/>
          </a:xfrm>
          <a:solidFill>
            <a:schemeClr val="bg1"/>
          </a:solidFill>
        </p:spPr>
        <p:txBody>
          <a:bodyPr>
            <a:prstTxWarp prst="textDeflateBottom">
              <a:avLst/>
            </a:prstTxWarp>
          </a:bodyPr>
          <a:lstStyle/>
          <a:p>
            <a:pPr algn="ctr"/>
            <a:r>
              <a:rPr lang="bn-BD" sz="8000" b="1" i="1" u="sng" dirty="0" smtClean="0">
                <a:ln w="12700">
                  <a:solidFill>
                    <a:schemeClr val="accent1"/>
                  </a:solidFill>
                  <a:prstDash val="solid"/>
                </a:ln>
                <a:solidFill>
                  <a:srgbClr val="00B0F0"/>
                </a:solidFill>
                <a:effectLst>
                  <a:outerShdw dist="38100" dir="2640000" algn="bl" rotWithShape="0">
                    <a:schemeClr val="accent1"/>
                  </a:outerShdw>
                </a:effectLst>
                <a:latin typeface="NikoshBAN" panose="02000000000000000000" pitchFamily="2" charset="0"/>
                <a:cs typeface="NikoshBAN" panose="02000000000000000000" pitchFamily="2" charset="0"/>
              </a:rPr>
              <a:t>বাড়ির কাজ</a:t>
            </a:r>
            <a:endParaRPr lang="en-US" sz="8000" b="1" i="1" u="sng" dirty="0">
              <a:ln w="12700">
                <a:solidFill>
                  <a:schemeClr val="accent1"/>
                </a:solidFill>
                <a:prstDash val="solid"/>
              </a:ln>
              <a:solidFill>
                <a:srgbClr val="00B0F0"/>
              </a:solid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60364" y="3010486"/>
            <a:ext cx="11602442" cy="2335237"/>
          </a:xfrm>
          <a:solidFill>
            <a:schemeClr val="bg1"/>
          </a:solidFill>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just">
              <a:buNone/>
            </a:pPr>
            <a:r>
              <a:rPr lang="bn-BD" sz="5400" b="1" dirty="0" smtClean="0">
                <a:ln/>
                <a:solidFill>
                  <a:srgbClr val="00B050"/>
                </a:solidFill>
                <a:latin typeface="NikoshBAN" panose="02000000000000000000" pitchFamily="2" charset="0"/>
                <a:cs typeface="NikoshBAN" panose="02000000000000000000" pitchFamily="2" charset="0"/>
              </a:rPr>
              <a:t>১৯৫৪ সালের নির্বাচনের যুক্তফ্র</a:t>
            </a:r>
            <a:r>
              <a:rPr lang="bn-IN" sz="5400" b="1" dirty="0" smtClean="0">
                <a:ln/>
                <a:solidFill>
                  <a:srgbClr val="00B050"/>
                </a:solidFill>
                <a:latin typeface="NikoshBAN" panose="02000000000000000000" pitchFamily="2" charset="0"/>
                <a:cs typeface="NikoshBAN" panose="02000000000000000000" pitchFamily="2" charset="0"/>
              </a:rPr>
              <a:t>ন্টের বিজয়ের কারন কি</a:t>
            </a:r>
            <a:r>
              <a:rPr lang="bn-BD" sz="5400" b="1" dirty="0" smtClean="0">
                <a:ln/>
                <a:solidFill>
                  <a:srgbClr val="00B050"/>
                </a:solidFill>
                <a:latin typeface="NikoshBAN" panose="02000000000000000000" pitchFamily="2" charset="0"/>
                <a:cs typeface="NikoshBAN" panose="02000000000000000000" pitchFamily="2" charset="0"/>
              </a:rPr>
              <a:t> কি,এ বিষয়ে একটি প্রতিবেদন লিখে জমা দিবা।</a:t>
            </a:r>
            <a:endParaRPr lang="en-US" sz="5400" b="1" dirty="0">
              <a:ln/>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66237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1000" fill="hold"/>
                                        <p:tgtEl>
                                          <p:spTgt spid="3">
                                            <p:bg/>
                                          </p:spTgt>
                                        </p:tgtEl>
                                        <p:attrNameLst>
                                          <p:attrName>ppt_w</p:attrName>
                                        </p:attrNameLst>
                                      </p:cBhvr>
                                      <p:tavLst>
                                        <p:tav tm="0">
                                          <p:val>
                                            <p:fltVal val="0"/>
                                          </p:val>
                                        </p:tav>
                                        <p:tav tm="100000">
                                          <p:val>
                                            <p:strVal val="#ppt_w"/>
                                          </p:val>
                                        </p:tav>
                                      </p:tavLst>
                                    </p:anim>
                                    <p:anim calcmode="lin" valueType="num">
                                      <p:cBhvr>
                                        <p:cTn id="13" dur="1000" fill="hold"/>
                                        <p:tgtEl>
                                          <p:spTgt spid="3">
                                            <p:bg/>
                                          </p:spTgt>
                                        </p:tgtEl>
                                        <p:attrNameLst>
                                          <p:attrName>ppt_h</p:attrName>
                                        </p:attrNameLst>
                                      </p:cBhvr>
                                      <p:tavLst>
                                        <p:tav tm="0">
                                          <p:val>
                                            <p:fltVal val="0"/>
                                          </p:val>
                                        </p:tav>
                                        <p:tav tm="100000">
                                          <p:val>
                                            <p:strVal val="#ppt_h"/>
                                          </p:val>
                                        </p:tav>
                                      </p:tavLst>
                                    </p:anim>
                                    <p:anim calcmode="lin" valueType="num">
                                      <p:cBhvr>
                                        <p:cTn id="14" dur="1000" fill="hold"/>
                                        <p:tgtEl>
                                          <p:spTgt spid="3">
                                            <p:bg/>
                                          </p:spTgt>
                                        </p:tgtEl>
                                        <p:attrNameLst>
                                          <p:attrName>style.rotation</p:attrName>
                                        </p:attrNameLst>
                                      </p:cBhvr>
                                      <p:tavLst>
                                        <p:tav tm="0">
                                          <p:val>
                                            <p:fltVal val="90"/>
                                          </p:val>
                                        </p:tav>
                                        <p:tav tm="100000">
                                          <p:val>
                                            <p:fltVal val="0"/>
                                          </p:val>
                                        </p:tav>
                                      </p:tavLst>
                                    </p:anim>
                                    <p:animEffect transition="in" filter="fade">
                                      <p:cBhvr>
                                        <p:cTn id="15" dur="10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030831" y="148733"/>
            <a:ext cx="6130337" cy="1323439"/>
          </a:xfrm>
          <a:prstGeom prst="rect">
            <a:avLst/>
          </a:prstGeom>
          <a:noFill/>
        </p:spPr>
        <p:txBody>
          <a:bodyPr wrap="square" rtlCol="0">
            <a:spAutoFit/>
          </a:bodyPr>
          <a:lstStyle/>
          <a:p>
            <a:pPr algn="ctr"/>
            <a:r>
              <a:rPr lang="en-US" sz="2000" b="1" dirty="0" smtClean="0">
                <a:ln w="12700">
                  <a:solidFill>
                    <a:schemeClr val="accent1"/>
                  </a:solidFill>
                  <a:prstDash val="solid"/>
                </a:ln>
                <a:solidFill>
                  <a:srgbClr val="0000CC"/>
                </a:solid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bn-IN" sz="2000" b="1" dirty="0" smtClean="0">
                <a:ln w="12700">
                  <a:solidFill>
                    <a:schemeClr val="accent1"/>
                  </a:solidFill>
                  <a:prstDash val="solid"/>
                </a:ln>
                <a:solidFill>
                  <a:srgbClr val="0000CC"/>
                </a:solid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bn-IN" sz="8000" b="1" dirty="0" smtClean="0">
                <a:ln w="12700">
                  <a:solidFill>
                    <a:schemeClr val="accent1"/>
                  </a:solidFill>
                  <a:prstDash val="solid"/>
                </a:ln>
                <a:solidFill>
                  <a:srgbClr val="0000CC"/>
                </a:solidFill>
                <a:effectLst>
                  <a:outerShdw dist="38100" dir="2640000" algn="bl" rotWithShape="0">
                    <a:schemeClr val="accent1"/>
                  </a:outerShdw>
                </a:effectLst>
                <a:latin typeface="NikoshBAN" panose="02000000000000000000" pitchFamily="2" charset="0"/>
                <a:cs typeface="NikoshBAN" panose="02000000000000000000" pitchFamily="2" charset="0"/>
              </a:rPr>
              <a:t>সবাইকে ধন্যবাদ</a:t>
            </a:r>
            <a:endParaRPr lang="bn-IN" sz="2000" b="1" dirty="0" smtClean="0">
              <a:ln w="12700">
                <a:solidFill>
                  <a:schemeClr val="accent1"/>
                </a:solidFill>
                <a:prstDash val="solid"/>
              </a:ln>
              <a:solidFill>
                <a:srgbClr val="0000CC"/>
              </a:solid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24264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31377" y="215704"/>
            <a:ext cx="6553200" cy="1371600"/>
          </a:xfrm>
          <a:prstGeom prst="rect">
            <a:avLst/>
          </a:prstGeom>
          <a:noFill/>
          <a:ln>
            <a:noFill/>
          </a:ln>
          <a:effectLst/>
          <a:scene3d>
            <a:camera prst="orthographicFront">
              <a:rot lat="0" lon="0" rev="0"/>
            </a:camera>
            <a:lightRig rig="chilly" dir="t">
              <a:rot lat="0" lon="0" rev="18480000"/>
            </a:lightRig>
          </a:scene3d>
          <a:sp3d prstMaterial="clear"/>
        </p:spPr>
        <p:txBody>
          <a:bodyPr numCol="1">
            <a:prstTxWarp prst="textDeflateBottom">
              <a:avLst/>
            </a:prstTxWarp>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bn-BD" sz="8800" b="1" i="1" u="sng"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পাঠ</a:t>
            </a:r>
            <a:r>
              <a:rPr lang="bn-IN" sz="8800" b="1" i="1" u="sng"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bn-BD" sz="8800" b="1" i="1" u="sng"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পরিচিতি</a:t>
            </a:r>
            <a:endParaRPr lang="bn-BD" sz="8800" b="1" i="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endParaRPr>
          </a:p>
        </p:txBody>
      </p:sp>
      <p:graphicFrame>
        <p:nvGraphicFramePr>
          <p:cNvPr id="3" name="Content Placeholder 10"/>
          <p:cNvGraphicFramePr>
            <a:graphicFrameLocks/>
          </p:cNvGraphicFramePr>
          <p:nvPr>
            <p:extLst>
              <p:ext uri="{D42A27DB-BD31-4B8C-83A1-F6EECF244321}">
                <p14:modId xmlns:p14="http://schemas.microsoft.com/office/powerpoint/2010/main" val="3090237989"/>
              </p:ext>
            </p:extLst>
          </p:nvPr>
        </p:nvGraphicFramePr>
        <p:xfrm>
          <a:off x="0" y="1587304"/>
          <a:ext cx="12192000" cy="5270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465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8" y="1745156"/>
            <a:ext cx="2982351" cy="3459890"/>
          </a:xfrm>
          <a:prstGeom prst="rect">
            <a:avLst/>
          </a:prstGeom>
        </p:spPr>
      </p:pic>
      <p:sp>
        <p:nvSpPr>
          <p:cNvPr id="2" name="TextBox 1"/>
          <p:cNvSpPr txBox="1"/>
          <p:nvPr/>
        </p:nvSpPr>
        <p:spPr>
          <a:xfrm>
            <a:off x="9378" y="5205046"/>
            <a:ext cx="2991729" cy="461665"/>
          </a:xfrm>
          <a:prstGeom prst="rect">
            <a:avLst/>
          </a:prstGeom>
          <a:noFill/>
        </p:spPr>
        <p:txBody>
          <a:bodyPr wrap="square" rtlCol="0">
            <a:spAutoFit/>
          </a:bodyPr>
          <a:lstStyle/>
          <a:p>
            <a:pPr algn="ctr"/>
            <a:r>
              <a:rPr lang="en-US" sz="2400" dirty="0" err="1" smtClean="0">
                <a:latin typeface="NikoshBAN" panose="02000000000000000000" pitchFamily="2" charset="0"/>
                <a:cs typeface="NikoshBAN" panose="02000000000000000000" pitchFamily="2" charset="0"/>
              </a:rPr>
              <a:t>শেরে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এ.কে.ফজলুল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হক</a:t>
            </a:r>
            <a:endParaRPr lang="en-US" sz="24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9920" y="1797333"/>
            <a:ext cx="3151165" cy="3407713"/>
          </a:xfrm>
          <a:prstGeom prst="rect">
            <a:avLst/>
          </a:prstGeom>
        </p:spPr>
      </p:pic>
      <p:sp>
        <p:nvSpPr>
          <p:cNvPr id="7" name="TextBox 6"/>
          <p:cNvSpPr txBox="1"/>
          <p:nvPr/>
        </p:nvSpPr>
        <p:spPr>
          <a:xfrm>
            <a:off x="3169920" y="5205046"/>
            <a:ext cx="2982351" cy="584775"/>
          </a:xfrm>
          <a:prstGeom prst="rect">
            <a:avLst/>
          </a:prstGeom>
          <a:noFill/>
        </p:spPr>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মাওলানা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ভাসানি</a:t>
            </a:r>
            <a:endParaRPr lang="en-US" sz="3200" dirty="0">
              <a:latin typeface="NikoshBAN" panose="02000000000000000000" pitchFamily="2" charset="0"/>
              <a:cs typeface="NikoshBAN" panose="02000000000000000000" pitchFamily="2" charset="0"/>
            </a:endParaRPr>
          </a:p>
        </p:txBody>
      </p:sp>
      <p:sp>
        <p:nvSpPr>
          <p:cNvPr id="9" name="TextBox 8"/>
          <p:cNvSpPr txBox="1"/>
          <p:nvPr/>
        </p:nvSpPr>
        <p:spPr>
          <a:xfrm>
            <a:off x="9659815" y="5297378"/>
            <a:ext cx="2532186" cy="523220"/>
          </a:xfrm>
          <a:prstGeom prst="rect">
            <a:avLst/>
          </a:prstGeom>
          <a:noFill/>
        </p:spPr>
        <p:txBody>
          <a:bodyPr wrap="square" rtlCol="0">
            <a:spAutoFit/>
          </a:bodyPr>
          <a:lstStyle/>
          <a:p>
            <a:pPr algn="ctr"/>
            <a:r>
              <a:rPr lang="en-US" sz="2800" dirty="0" err="1" smtClean="0">
                <a:latin typeface="NikoshBAN" panose="02000000000000000000" pitchFamily="2" charset="0"/>
                <a:cs typeface="NikoshBAN" panose="02000000000000000000" pitchFamily="2" charset="0"/>
              </a:rPr>
              <a:t>হাজী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দানেশ</a:t>
            </a:r>
            <a:endParaRPr lang="en-US" sz="2800" dirty="0">
              <a:latin typeface="NikoshBAN" panose="02000000000000000000" pitchFamily="2" charset="0"/>
              <a:cs typeface="NikoshBAN" panose="02000000000000000000" pitchFamily="2" charset="0"/>
            </a:endParaRPr>
          </a:p>
        </p:txBody>
      </p:sp>
      <p:sp>
        <p:nvSpPr>
          <p:cNvPr id="10" name="TextBox 9"/>
          <p:cNvSpPr txBox="1"/>
          <p:nvPr/>
        </p:nvSpPr>
        <p:spPr>
          <a:xfrm>
            <a:off x="6085237" y="5235823"/>
            <a:ext cx="3342461" cy="523220"/>
          </a:xfrm>
          <a:prstGeom prst="rect">
            <a:avLst/>
          </a:prstGeom>
          <a:noFill/>
        </p:spPr>
        <p:txBody>
          <a:bodyPr wrap="square" rtlCol="0">
            <a:spAutoFit/>
          </a:bodyPr>
          <a:lstStyle/>
          <a:p>
            <a:pPr algn="ctr"/>
            <a:r>
              <a:rPr lang="en-US" sz="2800" dirty="0" err="1" smtClean="0">
                <a:latin typeface="NikoshBAN" panose="02000000000000000000" pitchFamily="2" charset="0"/>
                <a:cs typeface="NikoshBAN" panose="02000000000000000000" pitchFamily="2" charset="0"/>
              </a:rPr>
              <a:t>হোসেন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শহীদ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সোহরাওয়ার্দী</a:t>
            </a:r>
            <a:endParaRPr lang="en-US" sz="2800"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167" y="1797333"/>
            <a:ext cx="2742717" cy="3407713"/>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3961" t="10824" r="15539" b="10028"/>
          <a:stretch/>
        </p:blipFill>
        <p:spPr>
          <a:xfrm>
            <a:off x="9427698" y="1736837"/>
            <a:ext cx="2642382" cy="3498986"/>
          </a:xfrm>
          <a:prstGeom prst="rect">
            <a:avLst/>
          </a:prstGeom>
        </p:spPr>
      </p:pic>
      <p:graphicFrame>
        <p:nvGraphicFramePr>
          <p:cNvPr id="5" name="Diagram 4"/>
          <p:cNvGraphicFramePr/>
          <p:nvPr>
            <p:extLst>
              <p:ext uri="{D42A27DB-BD31-4B8C-83A1-F6EECF244321}">
                <p14:modId xmlns:p14="http://schemas.microsoft.com/office/powerpoint/2010/main" val="2978518639"/>
              </p:ext>
            </p:extLst>
          </p:nvPr>
        </p:nvGraphicFramePr>
        <p:xfrm>
          <a:off x="9378" y="-1"/>
          <a:ext cx="12182622" cy="11535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6675609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 calcmode="lin" valueType="num">
                                      <p:cBhvr>
                                        <p:cTn id="35" dur="1000" fill="hold"/>
                                        <p:tgtEl>
                                          <p:spTgt spid="11"/>
                                        </p:tgtEl>
                                        <p:attrNameLst>
                                          <p:attrName>style.rotation</p:attrName>
                                        </p:attrNameLst>
                                      </p:cBhvr>
                                      <p:tavLst>
                                        <p:tav tm="0">
                                          <p:val>
                                            <p:fltVal val="90"/>
                                          </p:val>
                                        </p:tav>
                                        <p:tav tm="100000">
                                          <p:val>
                                            <p:fltVal val="0"/>
                                          </p:val>
                                        </p:tav>
                                      </p:tavLst>
                                    </p:anim>
                                    <p:animEffect transition="in" filter="fade">
                                      <p:cBhvr>
                                        <p:cTn id="36" dur="1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80">
                                          <p:stCondLst>
                                            <p:cond delay="0"/>
                                          </p:stCondLst>
                                        </p:cTn>
                                        <p:tgtEl>
                                          <p:spTgt spid="12"/>
                                        </p:tgtEl>
                                      </p:cBhvr>
                                    </p:animEffect>
                                    <p:anim calcmode="lin" valueType="num">
                                      <p:cBhvr>
                                        <p:cTn id="4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7" dur="26">
                                          <p:stCondLst>
                                            <p:cond delay="650"/>
                                          </p:stCondLst>
                                        </p:cTn>
                                        <p:tgtEl>
                                          <p:spTgt spid="12"/>
                                        </p:tgtEl>
                                      </p:cBhvr>
                                      <p:to x="100000" y="60000"/>
                                    </p:animScale>
                                    <p:animScale>
                                      <p:cBhvr>
                                        <p:cTn id="48" dur="166" decel="50000">
                                          <p:stCondLst>
                                            <p:cond delay="676"/>
                                          </p:stCondLst>
                                        </p:cTn>
                                        <p:tgtEl>
                                          <p:spTgt spid="12"/>
                                        </p:tgtEl>
                                      </p:cBhvr>
                                      <p:to x="100000" y="100000"/>
                                    </p:animScale>
                                    <p:animScale>
                                      <p:cBhvr>
                                        <p:cTn id="49" dur="26">
                                          <p:stCondLst>
                                            <p:cond delay="1312"/>
                                          </p:stCondLst>
                                        </p:cTn>
                                        <p:tgtEl>
                                          <p:spTgt spid="12"/>
                                        </p:tgtEl>
                                      </p:cBhvr>
                                      <p:to x="100000" y="80000"/>
                                    </p:animScale>
                                    <p:animScale>
                                      <p:cBhvr>
                                        <p:cTn id="50" dur="166" decel="50000">
                                          <p:stCondLst>
                                            <p:cond delay="1338"/>
                                          </p:stCondLst>
                                        </p:cTn>
                                        <p:tgtEl>
                                          <p:spTgt spid="12"/>
                                        </p:tgtEl>
                                      </p:cBhvr>
                                      <p:to x="100000" y="100000"/>
                                    </p:animScale>
                                    <p:animScale>
                                      <p:cBhvr>
                                        <p:cTn id="51" dur="26">
                                          <p:stCondLst>
                                            <p:cond delay="1642"/>
                                          </p:stCondLst>
                                        </p:cTn>
                                        <p:tgtEl>
                                          <p:spTgt spid="12"/>
                                        </p:tgtEl>
                                      </p:cBhvr>
                                      <p:to x="100000" y="90000"/>
                                    </p:animScale>
                                    <p:animScale>
                                      <p:cBhvr>
                                        <p:cTn id="52" dur="166" decel="50000">
                                          <p:stCondLst>
                                            <p:cond delay="1668"/>
                                          </p:stCondLst>
                                        </p:cTn>
                                        <p:tgtEl>
                                          <p:spTgt spid="12"/>
                                        </p:tgtEl>
                                      </p:cBhvr>
                                      <p:to x="100000" y="100000"/>
                                    </p:animScale>
                                    <p:animScale>
                                      <p:cBhvr>
                                        <p:cTn id="53" dur="26">
                                          <p:stCondLst>
                                            <p:cond delay="1808"/>
                                          </p:stCondLst>
                                        </p:cTn>
                                        <p:tgtEl>
                                          <p:spTgt spid="12"/>
                                        </p:tgtEl>
                                      </p:cBhvr>
                                      <p:to x="100000" y="95000"/>
                                    </p:animScale>
                                    <p:animScale>
                                      <p:cBhvr>
                                        <p:cTn id="5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439"/>
            <a:ext cx="8961120" cy="6247864"/>
          </a:xfrm>
          <a:prstGeom prst="rect">
            <a:avLst/>
          </a:prstGeom>
          <a:solidFill>
            <a:schemeClr val="bg1"/>
          </a:solidFill>
        </p:spPr>
        <p:txBody>
          <a:bodyPr wrap="square">
            <a:spAutoFit/>
          </a:bodyPr>
          <a:lstStyle/>
          <a:p>
            <a:pPr algn="just"/>
            <a:r>
              <a:rPr lang="en-US" sz="4000" dirty="0" smtClean="0">
                <a:solidFill>
                  <a:srgbClr val="222222"/>
                </a:solidFill>
                <a:latin typeface="NikoshBAN" panose="02000000000000000000" pitchFamily="2" charset="0"/>
                <a:cs typeface="NikoshBAN" panose="02000000000000000000" pitchFamily="2" charset="0"/>
              </a:rPr>
              <a:t>	</a:t>
            </a:r>
            <a:r>
              <a:rPr lang="bn-BD" sz="4000" dirty="0" smtClean="0">
                <a:solidFill>
                  <a:srgbClr val="222222"/>
                </a:solidFill>
                <a:latin typeface="NikoshBAN" panose="02000000000000000000" pitchFamily="2" charset="0"/>
                <a:cs typeface="NikoshBAN" panose="02000000000000000000" pitchFamily="2" charset="0"/>
              </a:rPr>
              <a:t>মাওলানা </a:t>
            </a:r>
            <a:r>
              <a:rPr lang="bn-BD" sz="4000" dirty="0">
                <a:solidFill>
                  <a:srgbClr val="222222"/>
                </a:solidFill>
                <a:latin typeface="NikoshBAN" panose="02000000000000000000" pitchFamily="2" charset="0"/>
                <a:cs typeface="NikoshBAN" panose="02000000000000000000" pitchFamily="2" charset="0"/>
              </a:rPr>
              <a:t>আতহার আলি ছিলেন একজন বাঙালি ইসলামি চিন্তাবিদ, রাজনীতিবিদ ও সংসদ সদস্য। নেজামে ইসলাম পার্টির সাবেক সভাপতি। তার নেতৃত্বে নেজামে ইসলাম ১৯৫৪ সালের প্রাদেশিক পরিষদে তিনিসহ ৪টি </a:t>
            </a:r>
            <a:r>
              <a:rPr lang="bn-BD" sz="4000" dirty="0" smtClean="0">
                <a:solidFill>
                  <a:srgbClr val="222222"/>
                </a:solidFill>
                <a:latin typeface="NikoshBAN" panose="02000000000000000000" pitchFamily="2" charset="0"/>
                <a:cs typeface="NikoshBAN" panose="02000000000000000000" pitchFamily="2" charset="0"/>
              </a:rPr>
              <a:t>জাতী</a:t>
            </a:r>
            <a:r>
              <a:rPr lang="en-US" sz="4000" dirty="0" smtClean="0">
                <a:solidFill>
                  <a:srgbClr val="222222"/>
                </a:solidFill>
                <a:latin typeface="NikoshBAN" panose="02000000000000000000" pitchFamily="2" charset="0"/>
                <a:cs typeface="NikoshBAN" panose="02000000000000000000" pitchFamily="2" charset="0"/>
              </a:rPr>
              <a:t>য়</a:t>
            </a:r>
            <a:r>
              <a:rPr lang="bn-BD" sz="4000" dirty="0" smtClean="0">
                <a:solidFill>
                  <a:srgbClr val="222222"/>
                </a:solidFill>
                <a:latin typeface="NikoshBAN" panose="02000000000000000000" pitchFamily="2" charset="0"/>
                <a:cs typeface="NikoshBAN" panose="02000000000000000000" pitchFamily="2" charset="0"/>
              </a:rPr>
              <a:t> </a:t>
            </a:r>
            <a:r>
              <a:rPr lang="bn-BD" sz="4000" dirty="0">
                <a:solidFill>
                  <a:srgbClr val="222222"/>
                </a:solidFill>
                <a:latin typeface="NikoshBAN" panose="02000000000000000000" pitchFamily="2" charset="0"/>
                <a:cs typeface="NikoshBAN" panose="02000000000000000000" pitchFamily="2" charset="0"/>
              </a:rPr>
              <a:t>পরিষদে ৩৬ আসন লাভ করে। তিনি ব্রিটিশ বিরোধী আন্দোলন এবং আইয়ুব খান বিরোধী আন্দোলন ছাড়াও তিনি প্রতিটি </a:t>
            </a:r>
            <a:r>
              <a:rPr lang="bn-BD" sz="4000" dirty="0" smtClean="0">
                <a:solidFill>
                  <a:srgbClr val="222222"/>
                </a:solidFill>
                <a:latin typeface="NikoshBAN" panose="02000000000000000000" pitchFamily="2" charset="0"/>
                <a:cs typeface="NikoshBAN" panose="02000000000000000000" pitchFamily="2" charset="0"/>
              </a:rPr>
              <a:t>জাতী</a:t>
            </a:r>
            <a:r>
              <a:rPr lang="en-US" sz="4000" dirty="0" smtClean="0">
                <a:solidFill>
                  <a:srgbClr val="222222"/>
                </a:solidFill>
                <a:latin typeface="NikoshBAN" panose="02000000000000000000" pitchFamily="2" charset="0"/>
                <a:cs typeface="NikoshBAN" panose="02000000000000000000" pitchFamily="2" charset="0"/>
              </a:rPr>
              <a:t>য়</a:t>
            </a:r>
            <a:r>
              <a:rPr lang="bn-BD" sz="4000" dirty="0" smtClean="0">
                <a:solidFill>
                  <a:srgbClr val="222222"/>
                </a:solidFill>
                <a:latin typeface="NikoshBAN" panose="02000000000000000000" pitchFamily="2" charset="0"/>
                <a:cs typeface="NikoshBAN" panose="02000000000000000000" pitchFamily="2" charset="0"/>
              </a:rPr>
              <a:t> </a:t>
            </a:r>
            <a:r>
              <a:rPr lang="bn-BD" sz="4000" dirty="0">
                <a:solidFill>
                  <a:srgbClr val="222222"/>
                </a:solidFill>
                <a:latin typeface="NikoshBAN" panose="02000000000000000000" pitchFamily="2" charset="0"/>
                <a:cs typeface="NikoshBAN" panose="02000000000000000000" pitchFamily="2" charset="0"/>
              </a:rPr>
              <a:t>সংগ্রামে অংশ গ্রহণ করেন। </a:t>
            </a:r>
            <a:r>
              <a:rPr lang="bn-BD" sz="40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hlinkClick r:id="rId2"/>
              </a:rPr>
              <a:t>উইকিপিডিয়া</a:t>
            </a:r>
            <a:endParaRPr lang="bn-BD" sz="40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a:p>
            <a:pPr algn="just"/>
            <a:r>
              <a:rPr lang="bn-BD" sz="4000" b="1" dirty="0">
                <a:solidFill>
                  <a:srgbClr val="1A0DAB"/>
                </a:solidFill>
                <a:latin typeface="NikoshBAN" panose="02000000000000000000" pitchFamily="2" charset="0"/>
                <a:cs typeface="NikoshBAN" panose="02000000000000000000" pitchFamily="2" charset="0"/>
                <a:hlinkClick r:id="rId3"/>
              </a:rPr>
              <a:t>জন্মের তারিখ এবং স্থান</a:t>
            </a:r>
            <a:r>
              <a:rPr lang="bn-BD" sz="4000" b="1" dirty="0">
                <a:solidFill>
                  <a:srgbClr val="222222"/>
                </a:solidFill>
                <a:latin typeface="NikoshBAN" panose="02000000000000000000" pitchFamily="2" charset="0"/>
                <a:cs typeface="NikoshBAN" panose="02000000000000000000" pitchFamily="2" charset="0"/>
              </a:rPr>
              <a:t>: </a:t>
            </a:r>
            <a:r>
              <a:rPr lang="bn-BD" sz="4000" dirty="0">
                <a:solidFill>
                  <a:srgbClr val="222222"/>
                </a:solidFill>
                <a:latin typeface="NikoshBAN" panose="02000000000000000000" pitchFamily="2" charset="0"/>
                <a:cs typeface="NikoshBAN" panose="02000000000000000000" pitchFamily="2" charset="0"/>
              </a:rPr>
              <a:t>১৮৯১ (</a:t>
            </a:r>
            <a:r>
              <a:rPr lang="bn-BD" sz="4000" dirty="0" smtClean="0">
                <a:solidFill>
                  <a:srgbClr val="222222"/>
                </a:solidFill>
                <a:latin typeface="NikoshBAN" panose="02000000000000000000" pitchFamily="2" charset="0"/>
                <a:cs typeface="NikoshBAN" panose="02000000000000000000" pitchFamily="2" charset="0"/>
              </a:rPr>
              <a:t>ব</a:t>
            </a:r>
            <a:r>
              <a:rPr lang="en-US" sz="4000" dirty="0" smtClean="0">
                <a:solidFill>
                  <a:srgbClr val="222222"/>
                </a:solidFill>
                <a:latin typeface="NikoshBAN" panose="02000000000000000000" pitchFamily="2" charset="0"/>
                <a:cs typeface="NikoshBAN" panose="02000000000000000000" pitchFamily="2" charset="0"/>
              </a:rPr>
              <a:t>য়</a:t>
            </a:r>
            <a:r>
              <a:rPr lang="bn-BD" sz="4000" dirty="0" smtClean="0">
                <a:solidFill>
                  <a:srgbClr val="222222"/>
                </a:solidFill>
                <a:latin typeface="NikoshBAN" panose="02000000000000000000" pitchFamily="2" charset="0"/>
                <a:cs typeface="NikoshBAN" panose="02000000000000000000" pitchFamily="2" charset="0"/>
              </a:rPr>
              <a:t>স </a:t>
            </a:r>
            <a:r>
              <a:rPr lang="bn-BD" sz="4000" dirty="0">
                <a:solidFill>
                  <a:srgbClr val="222222"/>
                </a:solidFill>
                <a:latin typeface="NikoshBAN" panose="02000000000000000000" pitchFamily="2" charset="0"/>
                <a:cs typeface="NikoshBAN" panose="02000000000000000000" pitchFamily="2" charset="0"/>
              </a:rPr>
              <a:t>১২৯ বছর)</a:t>
            </a:r>
          </a:p>
          <a:p>
            <a:pPr algn="just"/>
            <a:r>
              <a:rPr lang="bn-BD" sz="4000" b="1" dirty="0">
                <a:solidFill>
                  <a:srgbClr val="1A0DAB"/>
                </a:solidFill>
                <a:latin typeface="NikoshBAN" panose="02000000000000000000" pitchFamily="2" charset="0"/>
                <a:cs typeface="NikoshBAN" panose="02000000000000000000" pitchFamily="2" charset="0"/>
                <a:hlinkClick r:id="rId4"/>
              </a:rPr>
              <a:t>শিক্ষা</a:t>
            </a:r>
            <a:r>
              <a:rPr lang="bn-BD" sz="4000" b="1" dirty="0">
                <a:solidFill>
                  <a:srgbClr val="222222"/>
                </a:solidFill>
                <a:latin typeface="NikoshBAN" panose="02000000000000000000" pitchFamily="2" charset="0"/>
                <a:cs typeface="NikoshBAN" panose="02000000000000000000" pitchFamily="2" charset="0"/>
              </a:rPr>
              <a:t>: </a:t>
            </a:r>
            <a:r>
              <a:rPr lang="bn-BD" sz="4000" dirty="0">
                <a:solidFill>
                  <a:srgbClr val="1A0DAB"/>
                </a:solidFill>
                <a:latin typeface="NikoshBAN" panose="02000000000000000000" pitchFamily="2" charset="0"/>
                <a:cs typeface="NikoshBAN" panose="02000000000000000000" pitchFamily="2" charset="0"/>
                <a:hlinkClick r:id="rId5"/>
              </a:rPr>
              <a:t>দারুল উলুম দেওবন্দ</a:t>
            </a:r>
            <a:r>
              <a:rPr lang="bn-BD" sz="4000" dirty="0">
                <a:solidFill>
                  <a:srgbClr val="222222"/>
                </a:solidFill>
                <a:latin typeface="NikoshBAN" panose="02000000000000000000" pitchFamily="2" charset="0"/>
                <a:cs typeface="NikoshBAN" panose="02000000000000000000" pitchFamily="2" charset="0"/>
              </a:rPr>
              <a:t>, </a:t>
            </a:r>
            <a:r>
              <a:rPr lang="bn-BD" sz="4000" dirty="0">
                <a:solidFill>
                  <a:srgbClr val="1A0DAB"/>
                </a:solidFill>
                <a:latin typeface="NikoshBAN" panose="02000000000000000000" pitchFamily="2" charset="0"/>
                <a:cs typeface="NikoshBAN" panose="02000000000000000000" pitchFamily="2" charset="0"/>
                <a:hlinkClick r:id="rId6"/>
              </a:rPr>
              <a:t>মাজাহির উলুম, সাহারানপুর</a:t>
            </a:r>
            <a:endParaRPr lang="bn-BD" sz="4000" b="0" i="0" dirty="0">
              <a:solidFill>
                <a:srgbClr val="222222"/>
              </a:solidFill>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l="31128" r="31277"/>
          <a:stretch/>
        </p:blipFill>
        <p:spPr>
          <a:xfrm>
            <a:off x="8961120" y="-1"/>
            <a:ext cx="3226191" cy="4248443"/>
          </a:xfrm>
          <a:prstGeom prst="rect">
            <a:avLst/>
          </a:prstGeom>
        </p:spPr>
      </p:pic>
      <p:sp>
        <p:nvSpPr>
          <p:cNvPr id="5" name="TextBox 4"/>
          <p:cNvSpPr txBox="1"/>
          <p:nvPr/>
        </p:nvSpPr>
        <p:spPr>
          <a:xfrm>
            <a:off x="8961120" y="4389120"/>
            <a:ext cx="3226191" cy="584775"/>
          </a:xfrm>
          <a:prstGeom prst="rect">
            <a:avLst/>
          </a:prstGeom>
          <a:noFill/>
        </p:spPr>
        <p:txBody>
          <a:bodyPr wrap="square" rtlCol="0">
            <a:spAutoFit/>
          </a:bodyPr>
          <a:lstStyle/>
          <a:p>
            <a:pPr algn="ctr"/>
            <a:r>
              <a:rPr lang="en-US" sz="3200" dirty="0" err="1" smtClean="0">
                <a:solidFill>
                  <a:srgbClr val="0000CC"/>
                </a:solidFill>
                <a:latin typeface="NikoshBAN" panose="02000000000000000000" pitchFamily="2" charset="0"/>
                <a:cs typeface="NikoshBAN" panose="02000000000000000000" pitchFamily="2" charset="0"/>
              </a:rPr>
              <a:t>মাওলানা</a:t>
            </a:r>
            <a:r>
              <a:rPr lang="en-US" sz="3200" dirty="0" smtClean="0">
                <a:solidFill>
                  <a:srgbClr val="0000CC"/>
                </a:solidFill>
                <a:latin typeface="NikoshBAN" panose="02000000000000000000" pitchFamily="2" charset="0"/>
                <a:cs typeface="NikoshBAN" panose="02000000000000000000" pitchFamily="2" charset="0"/>
              </a:rPr>
              <a:t> </a:t>
            </a:r>
            <a:r>
              <a:rPr lang="en-US" sz="3200" dirty="0" err="1" smtClean="0">
                <a:solidFill>
                  <a:srgbClr val="0000CC"/>
                </a:solidFill>
                <a:latin typeface="NikoshBAN" panose="02000000000000000000" pitchFamily="2" charset="0"/>
                <a:cs typeface="NikoshBAN" panose="02000000000000000000" pitchFamily="2" charset="0"/>
              </a:rPr>
              <a:t>আতাহার</a:t>
            </a:r>
            <a:r>
              <a:rPr lang="en-US" sz="3200" dirty="0" smtClean="0">
                <a:solidFill>
                  <a:srgbClr val="0000CC"/>
                </a:solidFill>
                <a:latin typeface="NikoshBAN" panose="02000000000000000000" pitchFamily="2" charset="0"/>
                <a:cs typeface="NikoshBAN" panose="02000000000000000000" pitchFamily="2" charset="0"/>
              </a:rPr>
              <a:t> </a:t>
            </a:r>
            <a:r>
              <a:rPr lang="en-US" sz="3200" dirty="0" err="1" smtClean="0">
                <a:solidFill>
                  <a:srgbClr val="0000CC"/>
                </a:solidFill>
                <a:latin typeface="NikoshBAN" panose="02000000000000000000" pitchFamily="2" charset="0"/>
                <a:cs typeface="NikoshBAN" panose="02000000000000000000" pitchFamily="2" charset="0"/>
              </a:rPr>
              <a:t>আলী</a:t>
            </a:r>
            <a:endParaRPr lang="en-US" sz="3200" dirty="0">
              <a:solidFill>
                <a:srgbClr val="0000CC"/>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65432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1"/>
          </a:xfrm>
          <a:prstGeom prst="rect">
            <a:avLst/>
          </a:prstGeom>
        </p:spPr>
      </p:pic>
      <p:sp>
        <p:nvSpPr>
          <p:cNvPr id="6" name="TextBox 5"/>
          <p:cNvSpPr txBox="1"/>
          <p:nvPr/>
        </p:nvSpPr>
        <p:spPr>
          <a:xfrm>
            <a:off x="731520" y="0"/>
            <a:ext cx="6569613" cy="923330"/>
          </a:xfrm>
          <a:prstGeom prst="rect">
            <a:avLst/>
          </a:prstGeom>
          <a:noFill/>
        </p:spPr>
        <p:txBody>
          <a:bodyPr wrap="square" rtlCol="0">
            <a:spAutoFit/>
          </a:bodyPr>
          <a:lstStyle/>
          <a:p>
            <a:pPr algn="ctr"/>
            <a:r>
              <a:rPr lang="en-US" sz="5400" dirty="0" err="1" smtClean="0">
                <a:solidFill>
                  <a:srgbClr val="4646FC"/>
                </a:solidFill>
                <a:latin typeface="NikoshBAN" panose="02000000000000000000" pitchFamily="2" charset="0"/>
                <a:cs typeface="NikoshBAN" panose="02000000000000000000" pitchFamily="2" charset="0"/>
              </a:rPr>
              <a:t>নিচের</a:t>
            </a:r>
            <a:r>
              <a:rPr lang="en-US" sz="5400" dirty="0" smtClean="0">
                <a:solidFill>
                  <a:srgbClr val="4646FC"/>
                </a:solidFill>
                <a:latin typeface="NikoshBAN" panose="02000000000000000000" pitchFamily="2" charset="0"/>
                <a:cs typeface="NikoshBAN" panose="02000000000000000000" pitchFamily="2" charset="0"/>
              </a:rPr>
              <a:t> </a:t>
            </a:r>
            <a:r>
              <a:rPr lang="en-US" sz="5400" dirty="0" err="1" smtClean="0">
                <a:solidFill>
                  <a:srgbClr val="4646FC"/>
                </a:solidFill>
                <a:latin typeface="NikoshBAN" panose="02000000000000000000" pitchFamily="2" charset="0"/>
                <a:cs typeface="NikoshBAN" panose="02000000000000000000" pitchFamily="2" charset="0"/>
              </a:rPr>
              <a:t>ছবি</a:t>
            </a:r>
            <a:r>
              <a:rPr lang="bn-IN" sz="5400" dirty="0" smtClean="0">
                <a:solidFill>
                  <a:srgbClr val="4646FC"/>
                </a:solidFill>
                <a:latin typeface="NikoshBAN" panose="02000000000000000000" pitchFamily="2" charset="0"/>
                <a:cs typeface="NikoshBAN" panose="02000000000000000000" pitchFamily="2" charset="0"/>
              </a:rPr>
              <a:t>টি কিসের প্র</a:t>
            </a:r>
            <a:r>
              <a:rPr lang="en-US" sz="5400" dirty="0" err="1" smtClean="0">
                <a:solidFill>
                  <a:srgbClr val="4646FC"/>
                </a:solidFill>
                <a:latin typeface="NikoshBAN" panose="02000000000000000000" pitchFamily="2" charset="0"/>
                <a:cs typeface="NikoshBAN" panose="02000000000000000000" pitchFamily="2" charset="0"/>
              </a:rPr>
              <a:t>তী</a:t>
            </a:r>
            <a:r>
              <a:rPr lang="bn-IN" sz="5400" dirty="0" smtClean="0">
                <a:solidFill>
                  <a:srgbClr val="4646FC"/>
                </a:solidFill>
                <a:latin typeface="NikoshBAN" panose="02000000000000000000" pitchFamily="2" charset="0"/>
                <a:cs typeface="NikoshBAN" panose="02000000000000000000" pitchFamily="2" charset="0"/>
              </a:rPr>
              <a:t>ক</a:t>
            </a:r>
            <a:r>
              <a:rPr lang="en-US" sz="5400" dirty="0" smtClean="0">
                <a:solidFill>
                  <a:srgbClr val="4646FC"/>
                </a:solidFill>
                <a:latin typeface="NikoshBAN" panose="02000000000000000000" pitchFamily="2" charset="0"/>
                <a:cs typeface="NikoshBAN" panose="02000000000000000000" pitchFamily="2" charset="0"/>
              </a:rPr>
              <a:t> ?</a:t>
            </a:r>
            <a:endParaRPr lang="en-US" sz="5400" dirty="0">
              <a:solidFill>
                <a:srgbClr val="4646FC"/>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0473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1010" y="267286"/>
            <a:ext cx="7568418" cy="2461845"/>
          </a:xfrm>
          <a:solidFill>
            <a:schemeClr val="bg1"/>
          </a:solidFill>
        </p:spPr>
        <p:txBody>
          <a:bodyPr>
            <a:prstTxWarp prst="textDeflateBottom">
              <a:avLst/>
            </a:prstTxWarp>
            <a:scene3d>
              <a:camera prst="orthographicFront"/>
              <a:lightRig rig="threePt" dir="t"/>
            </a:scene3d>
            <a:sp3d extrusionH="57150">
              <a:bevelT w="57150" h="38100" prst="artDeco"/>
            </a:sp3d>
          </a:bodyPr>
          <a:lstStyle/>
          <a:p>
            <a:pPr algn="ctr"/>
            <a:r>
              <a:rPr lang="bn-BD" sz="4400" b="1" dirty="0" smtClean="0">
                <a:ln w="12700">
                  <a:solidFill>
                    <a:schemeClr val="accent1"/>
                  </a:solidFill>
                  <a:prstDash val="solid"/>
                </a:ln>
                <a:solidFill>
                  <a:srgbClr val="00B0F0"/>
                </a:solidFill>
                <a:effectLst>
                  <a:outerShdw dist="38100" dir="2640000" algn="bl" rotWithShape="0">
                    <a:schemeClr val="accent1"/>
                  </a:outerShdw>
                </a:effectLst>
                <a:latin typeface="NikoshBAN" panose="02000000000000000000" pitchFamily="2" charset="0"/>
                <a:cs typeface="NikoshBAN" panose="02000000000000000000" pitchFamily="2" charset="0"/>
              </a:rPr>
              <a:t>আজকের পাঠ </a:t>
            </a:r>
            <a:endParaRPr lang="en-US" sz="4400" b="1" dirty="0">
              <a:ln w="12700">
                <a:solidFill>
                  <a:schemeClr val="accent1"/>
                </a:solidFill>
                <a:prstDash val="solid"/>
              </a:ln>
              <a:solidFill>
                <a:srgbClr val="00B0F0"/>
              </a:solid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105704"/>
              </p:ext>
            </p:extLst>
          </p:nvPr>
        </p:nvGraphicFramePr>
        <p:xfrm>
          <a:off x="0" y="3038622"/>
          <a:ext cx="12192000" cy="3094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24858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83207604"/>
              </p:ext>
            </p:extLst>
          </p:nvPr>
        </p:nvGraphicFramePr>
        <p:xfrm>
          <a:off x="-33280" y="2827606"/>
          <a:ext cx="12192001" cy="4030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3108051" y="0"/>
            <a:ext cx="5909340" cy="1237957"/>
          </a:xfrm>
          <a:prstGeom prst="rect">
            <a:avLst/>
          </a:prstGeom>
          <a:solidFill>
            <a:schemeClr val="bg1"/>
          </a:solidFill>
        </p:spPr>
        <p:txBody>
          <a:bodyPr vert="horz" lIns="91440" tIns="45720" rIns="91440" bIns="45720" rtlCol="0" anchor="t">
            <a:prstTxWarp prst="textDoubleWave1">
              <a:avLst/>
            </a:prstTxWarp>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bn-BD" sz="6600" b="1" i="1" u="sng" dirty="0" smtClean="0">
                <a:ln w="12700">
                  <a:solidFill>
                    <a:schemeClr val="accent1"/>
                  </a:solidFill>
                  <a:prstDash val="solid"/>
                </a:ln>
                <a:blipFill>
                  <a:blip r:embed="rId7"/>
                  <a:tile tx="0" ty="0" sx="100000" sy="100000" flip="none" algn="tl"/>
                </a:blipFill>
                <a:effectLst>
                  <a:outerShdw dist="38100" dir="2640000" algn="bl" rotWithShape="0">
                    <a:schemeClr val="accent1"/>
                  </a:outerShdw>
                </a:effectLst>
                <a:latin typeface="NikoshBAN" panose="02000000000000000000" pitchFamily="2" charset="0"/>
                <a:cs typeface="NikoshBAN" panose="02000000000000000000" pitchFamily="2" charset="0"/>
              </a:rPr>
              <a:t>শিখনফল</a:t>
            </a:r>
            <a:endParaRPr lang="en-US" sz="6600" b="1" i="1" u="sng" dirty="0">
              <a:ln w="12700">
                <a:solidFill>
                  <a:schemeClr val="accent1"/>
                </a:solidFill>
                <a:prstDash val="solid"/>
              </a:ln>
              <a:blipFill>
                <a:blip r:embed="rId7"/>
                <a:tile tx="0" ty="0" sx="100000" sy="100000" flip="none" algn="tl"/>
              </a:blip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
        <p:nvSpPr>
          <p:cNvPr id="2" name="TextBox 1"/>
          <p:cNvSpPr txBox="1"/>
          <p:nvPr/>
        </p:nvSpPr>
        <p:spPr>
          <a:xfrm>
            <a:off x="562707" y="1716259"/>
            <a:ext cx="6443003" cy="769441"/>
          </a:xfrm>
          <a:prstGeom prst="rect">
            <a:avLst/>
          </a:prstGeom>
          <a:noFill/>
        </p:spPr>
        <p:txBody>
          <a:bodyPr wrap="square" rtlCol="0">
            <a:spAutoFit/>
          </a:bodyPr>
          <a:lstStyle/>
          <a:p>
            <a:r>
              <a:rPr lang="en-US" sz="4400" dirty="0" err="1" smtClean="0">
                <a:solidFill>
                  <a:srgbClr val="00B050"/>
                </a:solidFill>
                <a:latin typeface="NikoshBAN" panose="02000000000000000000" pitchFamily="2" charset="0"/>
                <a:cs typeface="NikoshBAN" panose="02000000000000000000" pitchFamily="2" charset="0"/>
              </a:rPr>
              <a:t>এই</a:t>
            </a:r>
            <a:r>
              <a:rPr lang="en-US" sz="4400" dirty="0" smtClean="0">
                <a:solidFill>
                  <a:srgbClr val="00B050"/>
                </a:solidFill>
                <a:latin typeface="NikoshBAN" panose="02000000000000000000" pitchFamily="2" charset="0"/>
                <a:cs typeface="NikoshBAN" panose="02000000000000000000" pitchFamily="2" charset="0"/>
              </a:rPr>
              <a:t> </a:t>
            </a:r>
            <a:r>
              <a:rPr lang="en-US" sz="4400" dirty="0" err="1" smtClean="0">
                <a:solidFill>
                  <a:srgbClr val="00B050"/>
                </a:solidFill>
                <a:latin typeface="NikoshBAN" panose="02000000000000000000" pitchFamily="2" charset="0"/>
                <a:cs typeface="NikoshBAN" panose="02000000000000000000" pitchFamily="2" charset="0"/>
              </a:rPr>
              <a:t>পাঠ</a:t>
            </a:r>
            <a:r>
              <a:rPr lang="en-US" sz="4400" dirty="0" smtClean="0">
                <a:solidFill>
                  <a:srgbClr val="00B050"/>
                </a:solidFill>
                <a:latin typeface="NikoshBAN" panose="02000000000000000000" pitchFamily="2" charset="0"/>
                <a:cs typeface="NikoshBAN" panose="02000000000000000000" pitchFamily="2" charset="0"/>
              </a:rPr>
              <a:t> </a:t>
            </a:r>
            <a:r>
              <a:rPr lang="en-US" sz="4400" dirty="0" err="1" smtClean="0">
                <a:solidFill>
                  <a:srgbClr val="00B050"/>
                </a:solidFill>
                <a:latin typeface="NikoshBAN" panose="02000000000000000000" pitchFamily="2" charset="0"/>
                <a:cs typeface="NikoshBAN" panose="02000000000000000000" pitchFamily="2" charset="0"/>
              </a:rPr>
              <a:t>শেষে</a:t>
            </a:r>
            <a:r>
              <a:rPr lang="en-US" sz="4400" dirty="0" smtClean="0">
                <a:solidFill>
                  <a:srgbClr val="00B050"/>
                </a:solidFill>
                <a:latin typeface="NikoshBAN" panose="02000000000000000000" pitchFamily="2" charset="0"/>
                <a:cs typeface="NikoshBAN" panose="02000000000000000000" pitchFamily="2" charset="0"/>
              </a:rPr>
              <a:t> </a:t>
            </a:r>
            <a:r>
              <a:rPr lang="en-US" sz="4400" dirty="0" err="1" smtClean="0">
                <a:solidFill>
                  <a:srgbClr val="00B050"/>
                </a:solidFill>
                <a:latin typeface="NikoshBAN" panose="02000000000000000000" pitchFamily="2" charset="0"/>
                <a:cs typeface="NikoshBAN" panose="02000000000000000000" pitchFamily="2" charset="0"/>
              </a:rPr>
              <a:t>শীক্ষার্থীরা</a:t>
            </a:r>
            <a:r>
              <a:rPr lang="en-US" sz="4400" dirty="0" smtClean="0">
                <a:solidFill>
                  <a:srgbClr val="00B050"/>
                </a:solidFill>
                <a:latin typeface="NikoshBAN" panose="02000000000000000000" pitchFamily="2" charset="0"/>
                <a:cs typeface="NikoshBAN" panose="02000000000000000000" pitchFamily="2" charset="0"/>
              </a:rPr>
              <a:t>-----</a:t>
            </a:r>
            <a:endParaRPr lang="en-US" sz="44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874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41009"/>
            <a:ext cx="12192000" cy="5632311"/>
          </a:xfrm>
          <a:prstGeom prst="rect">
            <a:avLst/>
          </a:prstGeom>
          <a:noFill/>
        </p:spPr>
        <p:txBody>
          <a:bodyPr wrap="square" rtlCol="0">
            <a:spAutoFit/>
          </a:bodyPr>
          <a:lstStyle/>
          <a:p>
            <a:pPr algn="just">
              <a:buNone/>
            </a:pP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পাকিস্তানের </a:t>
            </a:r>
            <a:r>
              <a:rPr lang="bn-BD" sz="3600" dirty="0">
                <a:latin typeface="NikoshBAN" panose="02000000000000000000" pitchFamily="2" charset="0"/>
                <a:cs typeface="NikoshBAN" panose="02000000000000000000" pitchFamily="2" charset="0"/>
              </a:rPr>
              <a:t>সকল প্রাদেশিক আইন পরিষদে নির্বাচন হবার কথা ছিল ১৯৫১ সালে। কিন্তু ১৯৪৯ সালের ৪ এপ্রিল টাঙ্গাইলের উপনির্বাচনে শোচনীয়ভাবে পরাজিত হওয়ায়  ক্ষমতাসীন মুসলিম লীগ সরকার জাতীয় নির্বাচনে হেরে যাবার ভয়ে ১৯৫১ সালে পুর্ববঙ্গ প্রাদেশিক আইনসভার যে নির্বাচন হবার কথা ছিল তা করতেও সাহসী হয়নি। কিন্তু ভাষা আন্দোলনের পর পুর্ব বাংলার জাগ্রত জনতার আন্দোলনের চাপে বাধ্য হয়ে ১৯৫৪ সালের ১১ মার্চ প্রাপ্ত বয়স্কদের ভোটাধিকারের ভিত্তিতে পুর্ববঙ্গ আইন পরিষদের নির্বাচন অনুষ্ঠানের কথা ঘোষণা করেন।</a:t>
            </a:r>
          </a:p>
          <a:p>
            <a:pPr algn="just">
              <a:buNone/>
            </a:pP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এই </a:t>
            </a:r>
            <a:r>
              <a:rPr lang="bn-BD" sz="3600" dirty="0">
                <a:latin typeface="NikoshBAN" panose="02000000000000000000" pitchFamily="2" charset="0"/>
                <a:cs typeface="NikoshBAN" panose="02000000000000000000" pitchFamily="2" charset="0"/>
              </a:rPr>
              <a:t>নির্বাচনে পুর্ব বাংলা প্রাদেশিক আইনসভার আসন সংখ্যা ছিল ৩০৯টি। এর মধ্যে মুসলমান আসন ২৩৭টি এবং অমুসলমানদের জন্য সংরক্ষিত আসন ছিল ৭২টি। </a:t>
            </a:r>
            <a:r>
              <a:rPr lang="bn-BD" sz="3600" dirty="0">
                <a:solidFill>
                  <a:srgbClr val="0000CC"/>
                </a:solidFill>
                <a:latin typeface="NikoshBAN" panose="02000000000000000000" pitchFamily="2" charset="0"/>
                <a:cs typeface="NikoshBAN" panose="02000000000000000000" pitchFamily="2" charset="0"/>
              </a:rPr>
              <a:t>নিম্নে ১৯৫৪ সালের প্রাদেশিক আইন সভার আসন সংখ্যার </a:t>
            </a:r>
            <a:r>
              <a:rPr lang="bn-BD" sz="3600" dirty="0" smtClean="0">
                <a:solidFill>
                  <a:srgbClr val="0000CC"/>
                </a:solidFill>
                <a:latin typeface="NikoshBAN" panose="02000000000000000000" pitchFamily="2" charset="0"/>
                <a:cs typeface="NikoshBAN" panose="02000000000000000000" pitchFamily="2" charset="0"/>
              </a:rPr>
              <a:t>বন্টন</a:t>
            </a:r>
            <a:r>
              <a:rPr lang="en-US" sz="3600" dirty="0" smtClean="0">
                <a:latin typeface="NikoshBAN" panose="02000000000000000000" pitchFamily="2" charset="0"/>
                <a:cs typeface="NikoshBAN" panose="02000000000000000000" pitchFamily="2" charset="0"/>
              </a:rPr>
              <a:t> </a:t>
            </a:r>
            <a:r>
              <a:rPr lang="en-US" sz="3600" dirty="0" err="1" smtClean="0">
                <a:solidFill>
                  <a:srgbClr val="0000CC"/>
                </a:solidFill>
                <a:latin typeface="NikoshBAN" panose="02000000000000000000" pitchFamily="2" charset="0"/>
                <a:cs typeface="NikoshBAN" panose="02000000000000000000" pitchFamily="2" charset="0"/>
              </a:rPr>
              <a:t>প্রদান</a:t>
            </a:r>
            <a:r>
              <a:rPr lang="en-US" sz="3600" dirty="0" smtClean="0">
                <a:solidFill>
                  <a:srgbClr val="0000CC"/>
                </a:solidFill>
                <a:latin typeface="NikoshBAN" panose="02000000000000000000" pitchFamily="2" charset="0"/>
                <a:cs typeface="NikoshBAN" panose="02000000000000000000" pitchFamily="2" charset="0"/>
              </a:rPr>
              <a:t> </a:t>
            </a:r>
            <a:r>
              <a:rPr lang="en-US" sz="3600" dirty="0" err="1" smtClean="0">
                <a:solidFill>
                  <a:srgbClr val="0000CC"/>
                </a:solidFill>
                <a:latin typeface="NikoshBAN" panose="02000000000000000000" pitchFamily="2" charset="0"/>
                <a:cs typeface="NikoshBAN" panose="02000000000000000000" pitchFamily="2" charset="0"/>
              </a:rPr>
              <a:t>করা</a:t>
            </a:r>
            <a:r>
              <a:rPr lang="en-US" sz="3600" dirty="0" smtClean="0">
                <a:solidFill>
                  <a:srgbClr val="0000CC"/>
                </a:solidFill>
                <a:latin typeface="NikoshBAN" panose="02000000000000000000" pitchFamily="2" charset="0"/>
                <a:cs typeface="NikoshBAN" panose="02000000000000000000" pitchFamily="2" charset="0"/>
              </a:rPr>
              <a:t> </a:t>
            </a:r>
            <a:r>
              <a:rPr lang="en-US" sz="3600" dirty="0" err="1" smtClean="0">
                <a:solidFill>
                  <a:srgbClr val="0000CC"/>
                </a:solidFill>
                <a:latin typeface="NikoshBAN" panose="02000000000000000000" pitchFamily="2" charset="0"/>
                <a:cs typeface="NikoshBAN" panose="02000000000000000000" pitchFamily="2" charset="0"/>
              </a:rPr>
              <a:t>হলোঃ</a:t>
            </a:r>
            <a:endParaRPr lang="bn-BD" sz="3600" dirty="0">
              <a:solidFill>
                <a:srgbClr val="0000CC"/>
              </a:solidFill>
              <a:latin typeface="NikoshBAN" panose="02000000000000000000" pitchFamily="2" charset="0"/>
              <a:cs typeface="NikoshBAN" panose="02000000000000000000" pitchFamily="2" charset="0"/>
            </a:endParaRPr>
          </a:p>
        </p:txBody>
      </p:sp>
      <p:graphicFrame>
        <p:nvGraphicFramePr>
          <p:cNvPr id="3" name="Diagram 2"/>
          <p:cNvGraphicFramePr/>
          <p:nvPr>
            <p:extLst>
              <p:ext uri="{D42A27DB-BD31-4B8C-83A1-F6EECF244321}">
                <p14:modId xmlns:p14="http://schemas.microsoft.com/office/powerpoint/2010/main" val="261835144"/>
              </p:ext>
            </p:extLst>
          </p:nvPr>
        </p:nvGraphicFramePr>
        <p:xfrm>
          <a:off x="0" y="0"/>
          <a:ext cx="12192000" cy="956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03782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776</TotalTime>
  <Words>760</Words>
  <Application>Microsoft Office PowerPoint</Application>
  <PresentationFormat>Widescreen</PresentationFormat>
  <Paragraphs>168</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Gothic</vt:lpstr>
      <vt:lpstr>NikoshBAN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আজকের পাঠ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মূল্যায়ন</vt:lpstr>
      <vt:lpstr>বাড়ির কাজ</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আমারশর</dc:title>
  <dc:creator>78L6N72</dc:creator>
  <cp:lastModifiedBy>Windows User</cp:lastModifiedBy>
  <cp:revision>194</cp:revision>
  <dcterms:created xsi:type="dcterms:W3CDTF">2019-07-10T06:47:14Z</dcterms:created>
  <dcterms:modified xsi:type="dcterms:W3CDTF">2020-08-18T15:10:33Z</dcterms:modified>
</cp:coreProperties>
</file>