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79" r:id="rId5"/>
    <p:sldId id="285" r:id="rId6"/>
    <p:sldId id="286" r:id="rId7"/>
    <p:sldId id="276" r:id="rId8"/>
    <p:sldId id="258" r:id="rId9"/>
    <p:sldId id="261" r:id="rId10"/>
    <p:sldId id="262" r:id="rId11"/>
    <p:sldId id="278" r:id="rId12"/>
    <p:sldId id="263" r:id="rId13"/>
    <p:sldId id="280" r:id="rId14"/>
    <p:sldId id="281" r:id="rId15"/>
    <p:sldId id="264" r:id="rId16"/>
    <p:sldId id="266" r:id="rId17"/>
    <p:sldId id="265" r:id="rId18"/>
    <p:sldId id="269" r:id="rId19"/>
    <p:sldId id="282" r:id="rId20"/>
    <p:sldId id="283" r:id="rId21"/>
    <p:sldId id="275" r:id="rId22"/>
    <p:sldId id="284" r:id="rId23"/>
    <p:sldId id="272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99"/>
    <a:srgbClr val="D40A52"/>
    <a:srgbClr val="FFFF99"/>
    <a:srgbClr val="FE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712" autoAdjust="0"/>
  </p:normalViewPr>
  <p:slideViewPr>
    <p:cSldViewPr snapToGrid="0">
      <p:cViewPr varScale="1">
        <p:scale>
          <a:sx n="71" d="100"/>
          <a:sy n="71" d="100"/>
        </p:scale>
        <p:origin x="67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C3A29-EFC9-4D67-8A59-0DDA18338C1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413120F-4DF3-4513-B909-8970AA435B23}">
      <dgm:prSet/>
      <dgm:spPr>
        <a:ln w="28575">
          <a:solidFill>
            <a:srgbClr val="002060"/>
          </a:solidFill>
        </a:ln>
      </dgm:spPr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rtl="0"/>
          <a:r>
            <a:rPr lang="en-US" b="1" cap="none" spc="0" smtClean="0">
              <a:ln/>
              <a:solidFill>
                <a:srgbClr val="D40A52"/>
              </a:solidFill>
              <a:effectLst/>
            </a:rPr>
            <a:t>বিষয়ঃ সমাজবিজ্ঞান-১ম পত্র </a:t>
          </a:r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3D341B83-3E0C-4AEA-A480-25427581F114}" type="parTrans" cxnId="{F8B3972B-AB8A-42D3-B661-801284C48581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A797D4E5-E7F1-4EEE-B09E-2B59C7C43670}" type="sibTrans" cxnId="{F8B3972B-AB8A-42D3-B661-801284C48581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4C62EEF6-24E8-4012-B5F1-61C265605A03}">
      <dgm:prSet/>
      <dgm:spPr>
        <a:ln w="28575">
          <a:solidFill>
            <a:srgbClr val="002060"/>
          </a:solidFill>
        </a:ln>
      </dgm:spPr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rtl="0"/>
          <a:r>
            <a:rPr lang="en-US" b="1" cap="none" spc="0" smtClean="0">
              <a:ln/>
              <a:solidFill>
                <a:srgbClr val="D40A52"/>
              </a:solidFill>
              <a:effectLst/>
            </a:rPr>
            <a:t>শ্রেণিঃ একাদশ-দ্বাদশ </a:t>
          </a:r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4B7AE225-578E-4E29-A149-BA1B0EE424A4}" type="parTrans" cxnId="{079EB080-3B69-4DA6-972D-A7EC9A70AD99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A7D2F22E-E27B-4C7C-BE67-369ADCDBBB67}" type="sibTrans" cxnId="{079EB080-3B69-4DA6-972D-A7EC9A70AD99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23337B51-6E3D-4400-ABC0-D153BFDDBBA4}">
      <dgm:prSet/>
      <dgm:spPr>
        <a:ln w="28575">
          <a:solidFill>
            <a:srgbClr val="002060"/>
          </a:solidFill>
        </a:ln>
      </dgm:spPr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rtl="0"/>
          <a:r>
            <a:rPr lang="en-US" b="1" cap="none" spc="0" smtClean="0">
              <a:ln/>
              <a:solidFill>
                <a:srgbClr val="D40A52"/>
              </a:solidFill>
              <a:effectLst/>
            </a:rPr>
            <a:t>অধ্যায়ঃতৃতীয়(কতিপয় পথিকৃৎ সমাজবিজ্ঞানী </a:t>
          </a:r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3F17EB3B-918F-422A-9784-FE943B945268}" type="parTrans" cxnId="{3F36D014-0931-4779-8D4E-847A0195A34C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9568832B-7AC9-4B54-B9ED-332B8ABF5DD1}" type="sibTrans" cxnId="{3F36D014-0931-4779-8D4E-847A0195A34C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BA8AD2CA-FBFB-480F-A06C-A4392105B17C}">
      <dgm:prSet custT="1"/>
      <dgm:spPr>
        <a:ln w="28575">
          <a:solidFill>
            <a:srgbClr val="002060"/>
          </a:solidFill>
        </a:ln>
      </dgm:spPr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rtl="0"/>
          <a:r>
            <a:rPr lang="en-US" sz="2400" b="1" cap="none" spc="0" dirty="0" err="1" smtClean="0">
              <a:ln/>
              <a:solidFill>
                <a:srgbClr val="D40A52"/>
              </a:solidFill>
              <a:effectLst/>
            </a:rPr>
            <a:t>সময়ঃ</a:t>
          </a:r>
          <a:r>
            <a:rPr lang="en-US" sz="2400" b="1" cap="none" spc="0" dirty="0" smtClean="0">
              <a:ln/>
              <a:solidFill>
                <a:srgbClr val="D40A52"/>
              </a:solidFill>
              <a:effectLst/>
            </a:rPr>
            <a:t> ৫৫ </a:t>
          </a:r>
          <a:r>
            <a:rPr lang="en-US" sz="2400" b="1" cap="none" spc="0" dirty="0" err="1" smtClean="0">
              <a:ln/>
              <a:solidFill>
                <a:srgbClr val="D40A52"/>
              </a:solidFill>
              <a:effectLst/>
            </a:rPr>
            <a:t>মিনিট</a:t>
          </a:r>
          <a:endParaRPr lang="en-US" sz="2400" b="1" cap="none" spc="0" dirty="0">
            <a:ln/>
            <a:solidFill>
              <a:srgbClr val="D40A52"/>
            </a:solidFill>
            <a:effectLst/>
          </a:endParaRPr>
        </a:p>
      </dgm:t>
    </dgm:pt>
    <dgm:pt modelId="{D9D55C60-D3E5-4B12-A83A-D63FA0A369B4}" type="parTrans" cxnId="{53299785-B7C1-4CB7-87DE-8A20C6984256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CD732E65-3A9C-4520-8968-6C8A0FF589CE}" type="sibTrans" cxnId="{53299785-B7C1-4CB7-87DE-8A20C6984256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55DFA742-E4EB-499C-B143-1D384E0D07C5}">
      <dgm:prSet custT="1"/>
      <dgm:spPr>
        <a:ln w="28575">
          <a:solidFill>
            <a:srgbClr val="002060"/>
          </a:solidFill>
        </a:ln>
      </dgm:spPr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rtl="0"/>
          <a:r>
            <a:rPr lang="en-US" sz="2400" b="1" cap="none" spc="0" smtClean="0">
              <a:ln/>
              <a:solidFill>
                <a:srgbClr val="D40A52"/>
              </a:solidFill>
              <a:effectLst/>
            </a:rPr>
            <a:t>তারিখঃ৩১/০৩/২০২০ খ্রি.</a:t>
          </a:r>
          <a:endParaRPr lang="en-US" sz="2400" b="1" cap="none" spc="0">
            <a:ln/>
            <a:solidFill>
              <a:srgbClr val="D40A52"/>
            </a:solidFill>
            <a:effectLst/>
          </a:endParaRPr>
        </a:p>
      </dgm:t>
    </dgm:pt>
    <dgm:pt modelId="{B8D178A4-B66E-431A-B152-D416CD733F45}" type="parTrans" cxnId="{F86247C7-3EE0-4204-9A7E-0ABA4D614495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883B7702-A8C6-4910-A2B6-A1F6A1F98C15}" type="sibTrans" cxnId="{F86247C7-3EE0-4204-9A7E-0ABA4D614495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C97882EA-D4F6-4F1A-A884-65C129C28F18}" type="pres">
      <dgm:prSet presAssocID="{C13C3A29-EFC9-4D67-8A59-0DDA18338C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498677-F9D0-422C-979F-AC50D39E2EDB}" type="pres">
      <dgm:prSet presAssocID="{A413120F-4DF3-4513-B909-8970AA435B2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83227-E0D0-4264-A1F4-84D5E264E32B}" type="pres">
      <dgm:prSet presAssocID="{A797D4E5-E7F1-4EEE-B09E-2B59C7C43670}" presName="spacer" presStyleCnt="0"/>
      <dgm:spPr/>
    </dgm:pt>
    <dgm:pt modelId="{DADE615C-D529-49F7-97C4-1997024E6EF7}" type="pres">
      <dgm:prSet presAssocID="{4C62EEF6-24E8-4012-B5F1-61C265605A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6E89A-25EA-4509-994E-0B1F995A4E03}" type="pres">
      <dgm:prSet presAssocID="{A7D2F22E-E27B-4C7C-BE67-369ADCDBBB67}" presName="spacer" presStyleCnt="0"/>
      <dgm:spPr/>
    </dgm:pt>
    <dgm:pt modelId="{10A0DD41-DAAF-4DDD-B38A-0C98736A85D7}" type="pres">
      <dgm:prSet presAssocID="{23337B51-6E3D-4400-ABC0-D153BFDDBBA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60861-2122-4A02-8DDA-AC45578C3DAC}" type="pres">
      <dgm:prSet presAssocID="{9568832B-7AC9-4B54-B9ED-332B8ABF5DD1}" presName="spacer" presStyleCnt="0"/>
      <dgm:spPr/>
    </dgm:pt>
    <dgm:pt modelId="{C62277CB-254F-41DA-AA8D-9B7ADBBB2037}" type="pres">
      <dgm:prSet presAssocID="{BA8AD2CA-FBFB-480F-A06C-A4392105B17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4353E-AB02-4A91-9F99-D2B25969D3DE}" type="pres">
      <dgm:prSet presAssocID="{CD732E65-3A9C-4520-8968-6C8A0FF589CE}" presName="spacer" presStyleCnt="0"/>
      <dgm:spPr/>
    </dgm:pt>
    <dgm:pt modelId="{1535357A-B42A-4236-AB95-F68269070668}" type="pres">
      <dgm:prSet presAssocID="{55DFA742-E4EB-499C-B143-1D384E0D07C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B16FAF-F2F6-49CC-90E6-AE323FCCB5CC}" type="presOf" srcId="{55DFA742-E4EB-499C-B143-1D384E0D07C5}" destId="{1535357A-B42A-4236-AB95-F68269070668}" srcOrd="0" destOrd="0" presId="urn:microsoft.com/office/officeart/2005/8/layout/vList2"/>
    <dgm:cxn modelId="{079EB080-3B69-4DA6-972D-A7EC9A70AD99}" srcId="{C13C3A29-EFC9-4D67-8A59-0DDA18338C10}" destId="{4C62EEF6-24E8-4012-B5F1-61C265605A03}" srcOrd="1" destOrd="0" parTransId="{4B7AE225-578E-4E29-A149-BA1B0EE424A4}" sibTransId="{A7D2F22E-E27B-4C7C-BE67-369ADCDBBB67}"/>
    <dgm:cxn modelId="{F86247C7-3EE0-4204-9A7E-0ABA4D614495}" srcId="{C13C3A29-EFC9-4D67-8A59-0DDA18338C10}" destId="{55DFA742-E4EB-499C-B143-1D384E0D07C5}" srcOrd="4" destOrd="0" parTransId="{B8D178A4-B66E-431A-B152-D416CD733F45}" sibTransId="{883B7702-A8C6-4910-A2B6-A1F6A1F98C15}"/>
    <dgm:cxn modelId="{53299785-B7C1-4CB7-87DE-8A20C6984256}" srcId="{C13C3A29-EFC9-4D67-8A59-0DDA18338C10}" destId="{BA8AD2CA-FBFB-480F-A06C-A4392105B17C}" srcOrd="3" destOrd="0" parTransId="{D9D55C60-D3E5-4B12-A83A-D63FA0A369B4}" sibTransId="{CD732E65-3A9C-4520-8968-6C8A0FF589CE}"/>
    <dgm:cxn modelId="{6682B3C1-7996-4FB1-A754-13FD2334976C}" type="presOf" srcId="{4C62EEF6-24E8-4012-B5F1-61C265605A03}" destId="{DADE615C-D529-49F7-97C4-1997024E6EF7}" srcOrd="0" destOrd="0" presId="urn:microsoft.com/office/officeart/2005/8/layout/vList2"/>
    <dgm:cxn modelId="{60C2465E-DBF0-4E89-96F3-BD8478E3418C}" type="presOf" srcId="{C13C3A29-EFC9-4D67-8A59-0DDA18338C10}" destId="{C97882EA-D4F6-4F1A-A884-65C129C28F18}" srcOrd="0" destOrd="0" presId="urn:microsoft.com/office/officeart/2005/8/layout/vList2"/>
    <dgm:cxn modelId="{075F3830-95F1-4F53-BFB3-3058CE5F65BF}" type="presOf" srcId="{A413120F-4DF3-4513-B909-8970AA435B23}" destId="{A2498677-F9D0-422C-979F-AC50D39E2EDB}" srcOrd="0" destOrd="0" presId="urn:microsoft.com/office/officeart/2005/8/layout/vList2"/>
    <dgm:cxn modelId="{F8B3972B-AB8A-42D3-B661-801284C48581}" srcId="{C13C3A29-EFC9-4D67-8A59-0DDA18338C10}" destId="{A413120F-4DF3-4513-B909-8970AA435B23}" srcOrd="0" destOrd="0" parTransId="{3D341B83-3E0C-4AEA-A480-25427581F114}" sibTransId="{A797D4E5-E7F1-4EEE-B09E-2B59C7C43670}"/>
    <dgm:cxn modelId="{3F36D014-0931-4779-8D4E-847A0195A34C}" srcId="{C13C3A29-EFC9-4D67-8A59-0DDA18338C10}" destId="{23337B51-6E3D-4400-ABC0-D153BFDDBBA4}" srcOrd="2" destOrd="0" parTransId="{3F17EB3B-918F-422A-9784-FE943B945268}" sibTransId="{9568832B-7AC9-4B54-B9ED-332B8ABF5DD1}"/>
    <dgm:cxn modelId="{CFC05F55-5A99-4A7D-A72C-9DB208717A1A}" type="presOf" srcId="{23337B51-6E3D-4400-ABC0-D153BFDDBBA4}" destId="{10A0DD41-DAAF-4DDD-B38A-0C98736A85D7}" srcOrd="0" destOrd="0" presId="urn:microsoft.com/office/officeart/2005/8/layout/vList2"/>
    <dgm:cxn modelId="{5A083004-5A66-40D0-8F9F-0A49587282B4}" type="presOf" srcId="{BA8AD2CA-FBFB-480F-A06C-A4392105B17C}" destId="{C62277CB-254F-41DA-AA8D-9B7ADBBB2037}" srcOrd="0" destOrd="0" presId="urn:microsoft.com/office/officeart/2005/8/layout/vList2"/>
    <dgm:cxn modelId="{AB429E84-8510-44D5-A8D4-7C519DEA83C5}" type="presParOf" srcId="{C97882EA-D4F6-4F1A-A884-65C129C28F18}" destId="{A2498677-F9D0-422C-979F-AC50D39E2EDB}" srcOrd="0" destOrd="0" presId="urn:microsoft.com/office/officeart/2005/8/layout/vList2"/>
    <dgm:cxn modelId="{39779EAD-10FA-4F68-87F9-70E4579BF035}" type="presParOf" srcId="{C97882EA-D4F6-4F1A-A884-65C129C28F18}" destId="{BDE83227-E0D0-4264-A1F4-84D5E264E32B}" srcOrd="1" destOrd="0" presId="urn:microsoft.com/office/officeart/2005/8/layout/vList2"/>
    <dgm:cxn modelId="{496B0BE3-6A13-44F7-85B4-B429C8BAFCCA}" type="presParOf" srcId="{C97882EA-D4F6-4F1A-A884-65C129C28F18}" destId="{DADE615C-D529-49F7-97C4-1997024E6EF7}" srcOrd="2" destOrd="0" presId="urn:microsoft.com/office/officeart/2005/8/layout/vList2"/>
    <dgm:cxn modelId="{6FD865D0-039A-466D-8FBA-14286FCED8EF}" type="presParOf" srcId="{C97882EA-D4F6-4F1A-A884-65C129C28F18}" destId="{44F6E89A-25EA-4509-994E-0B1F995A4E03}" srcOrd="3" destOrd="0" presId="urn:microsoft.com/office/officeart/2005/8/layout/vList2"/>
    <dgm:cxn modelId="{61249146-0113-4EB7-BD34-6E9B5CDFDDD6}" type="presParOf" srcId="{C97882EA-D4F6-4F1A-A884-65C129C28F18}" destId="{10A0DD41-DAAF-4DDD-B38A-0C98736A85D7}" srcOrd="4" destOrd="0" presId="urn:microsoft.com/office/officeart/2005/8/layout/vList2"/>
    <dgm:cxn modelId="{CB9A1DC2-CC7E-4E53-A640-CC05D68940B4}" type="presParOf" srcId="{C97882EA-D4F6-4F1A-A884-65C129C28F18}" destId="{ADA60861-2122-4A02-8DDA-AC45578C3DAC}" srcOrd="5" destOrd="0" presId="urn:microsoft.com/office/officeart/2005/8/layout/vList2"/>
    <dgm:cxn modelId="{968640EF-68FC-4BB6-AA9D-BFDB83CD2FAF}" type="presParOf" srcId="{C97882EA-D4F6-4F1A-A884-65C129C28F18}" destId="{C62277CB-254F-41DA-AA8D-9B7ADBBB2037}" srcOrd="6" destOrd="0" presId="urn:microsoft.com/office/officeart/2005/8/layout/vList2"/>
    <dgm:cxn modelId="{B3A4A946-4952-4AB2-991F-A9D2540E66E4}" type="presParOf" srcId="{C97882EA-D4F6-4F1A-A884-65C129C28F18}" destId="{7044353E-AB02-4A91-9F99-D2B25969D3DE}" srcOrd="7" destOrd="0" presId="urn:microsoft.com/office/officeart/2005/8/layout/vList2"/>
    <dgm:cxn modelId="{530F49D4-E336-48AF-9A50-9C372B2F3A59}" type="presParOf" srcId="{C97882EA-D4F6-4F1A-A884-65C129C28F18}" destId="{1535357A-B42A-4236-AB95-F6826907066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E60E7C-5B51-4CFF-9745-4CEFF4391EA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D4D58D7-78D5-434E-94F6-2AB17C75BB00}">
      <dgm:prSet/>
      <dgm:spPr>
        <a:ln w="28575">
          <a:solidFill>
            <a:srgbClr val="002060"/>
          </a:solidFill>
        </a:ln>
      </dgm:spPr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rtl="0"/>
          <a:r>
            <a:rPr lang="en-US" b="1" cap="none" spc="0" smtClean="0">
              <a:ln/>
              <a:solidFill>
                <a:srgbClr val="D40A52"/>
              </a:solidFill>
              <a:effectLst/>
            </a:rPr>
            <a:t>মোঃ এনামুল হক</a:t>
          </a:r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22DBDC87-D4F7-4B2D-83AA-70BE4DF97367}" type="parTrans" cxnId="{76A900D5-03BC-4A16-92FC-7165366A75FE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12DB246C-75AA-4099-916C-32923EB83156}" type="sibTrans" cxnId="{76A900D5-03BC-4A16-92FC-7165366A75FE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699BD928-1329-428D-B41C-1CCAAFC7E430}">
      <dgm:prSet/>
      <dgm:spPr>
        <a:ln w="28575">
          <a:solidFill>
            <a:srgbClr val="002060"/>
          </a:solidFill>
        </a:ln>
      </dgm:spPr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rtl="0"/>
          <a:r>
            <a:rPr lang="en-US" b="1" cap="none" spc="0" smtClean="0">
              <a:ln/>
              <a:solidFill>
                <a:srgbClr val="D40A52"/>
              </a:solidFill>
              <a:effectLst/>
            </a:rPr>
            <a:t>সমাজবিজ্ঞান বিভাগ,</a:t>
          </a:r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94650A91-56D0-4031-BA6A-553BEAE22C7A}" type="parTrans" cxnId="{ED7283E4-13D8-49F5-9D51-D27D53B9E486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11DCF8EF-A8C7-42FA-8C13-EBEE03D47EEC}" type="sibTrans" cxnId="{ED7283E4-13D8-49F5-9D51-D27D53B9E486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7AD7BF8E-EFCF-4372-AD9E-6260DE99355E}">
      <dgm:prSet/>
      <dgm:spPr>
        <a:ln w="28575">
          <a:solidFill>
            <a:srgbClr val="002060"/>
          </a:solidFill>
        </a:ln>
      </dgm:spPr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rtl="0"/>
          <a:r>
            <a:rPr lang="en-US" b="1" cap="none" spc="0" smtClean="0">
              <a:ln/>
              <a:solidFill>
                <a:srgbClr val="D40A52"/>
              </a:solidFill>
              <a:effectLst/>
            </a:rPr>
            <a:t>কাকনহাট ডিগ্রি কলেজ।</a:t>
          </a:r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2B3CE381-022E-4EF8-BE06-142FFC25783F}" type="parTrans" cxnId="{6ABF9F8A-4FAA-4BF3-9EE3-BAF1FA3F2B07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DED98101-955F-4281-8B6A-3A983E86C010}" type="sibTrans" cxnId="{6ABF9F8A-4FAA-4BF3-9EE3-BAF1FA3F2B07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4245D877-9F0B-49A9-BDC6-AB035D305C76}">
      <dgm:prSet/>
      <dgm:spPr>
        <a:ln w="28575">
          <a:solidFill>
            <a:srgbClr val="002060"/>
          </a:solidFill>
        </a:ln>
      </dgm:spPr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rtl="0"/>
          <a:r>
            <a:rPr lang="en-US" b="1" cap="none" spc="0" smtClean="0">
              <a:ln/>
              <a:solidFill>
                <a:srgbClr val="D40A52"/>
              </a:solidFill>
              <a:effectLst/>
            </a:rPr>
            <a:t>গোদাগাড়ী, রাজশাহী।</a:t>
          </a:r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34B1C9DC-E73C-4409-B587-E01B1927F637}" type="parTrans" cxnId="{6DEC36E9-3488-4A70-B060-50143E252ABD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59F1F13B-75A2-473C-A23E-57393392CF11}" type="sibTrans" cxnId="{6DEC36E9-3488-4A70-B060-50143E252ABD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rgbClr val="D40A52"/>
            </a:solidFill>
            <a:effectLst/>
          </a:endParaRPr>
        </a:p>
      </dgm:t>
    </dgm:pt>
    <dgm:pt modelId="{EDA1D7DB-49E7-4E17-B59F-F8780C4B294B}" type="pres">
      <dgm:prSet presAssocID="{17E60E7C-5B51-4CFF-9745-4CEFF4391E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18B0B5-9B04-48BB-94F6-03BEA4505ACF}" type="pres">
      <dgm:prSet presAssocID="{2D4D58D7-78D5-434E-94F6-2AB17C75BB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F76CF-093C-4227-B511-D17923800048}" type="pres">
      <dgm:prSet presAssocID="{12DB246C-75AA-4099-916C-32923EB83156}" presName="spacer" presStyleCnt="0"/>
      <dgm:spPr/>
    </dgm:pt>
    <dgm:pt modelId="{77267E14-2BDA-4335-936D-AA470DA84784}" type="pres">
      <dgm:prSet presAssocID="{699BD928-1329-428D-B41C-1CCAAFC7E43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45E3B-032E-4D4F-8136-8F643688CA88}" type="pres">
      <dgm:prSet presAssocID="{11DCF8EF-A8C7-42FA-8C13-EBEE03D47EEC}" presName="spacer" presStyleCnt="0"/>
      <dgm:spPr/>
    </dgm:pt>
    <dgm:pt modelId="{EA9AB32F-8B0D-4741-ABA1-61A44E5DE0AA}" type="pres">
      <dgm:prSet presAssocID="{7AD7BF8E-EFCF-4372-AD9E-6260DE99355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2EB18-BC41-4189-B958-6AB66A688753}" type="pres">
      <dgm:prSet presAssocID="{DED98101-955F-4281-8B6A-3A983E86C010}" presName="spacer" presStyleCnt="0"/>
      <dgm:spPr/>
    </dgm:pt>
    <dgm:pt modelId="{A2B93865-F079-43B7-AF1C-CA7F6D091ECA}" type="pres">
      <dgm:prSet presAssocID="{4245D877-9F0B-49A9-BDC6-AB035D305C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7283E4-13D8-49F5-9D51-D27D53B9E486}" srcId="{17E60E7C-5B51-4CFF-9745-4CEFF4391EAE}" destId="{699BD928-1329-428D-B41C-1CCAAFC7E430}" srcOrd="1" destOrd="0" parTransId="{94650A91-56D0-4031-BA6A-553BEAE22C7A}" sibTransId="{11DCF8EF-A8C7-42FA-8C13-EBEE03D47EEC}"/>
    <dgm:cxn modelId="{6ABF9F8A-4FAA-4BF3-9EE3-BAF1FA3F2B07}" srcId="{17E60E7C-5B51-4CFF-9745-4CEFF4391EAE}" destId="{7AD7BF8E-EFCF-4372-AD9E-6260DE99355E}" srcOrd="2" destOrd="0" parTransId="{2B3CE381-022E-4EF8-BE06-142FFC25783F}" sibTransId="{DED98101-955F-4281-8B6A-3A983E86C010}"/>
    <dgm:cxn modelId="{4C7969F6-9BC7-4F1C-B212-576E492F8DD5}" type="presOf" srcId="{699BD928-1329-428D-B41C-1CCAAFC7E430}" destId="{77267E14-2BDA-4335-936D-AA470DA84784}" srcOrd="0" destOrd="0" presId="urn:microsoft.com/office/officeart/2005/8/layout/vList2"/>
    <dgm:cxn modelId="{53BDA132-25A1-4B1D-90E4-EFD6B60BDAAF}" type="presOf" srcId="{4245D877-9F0B-49A9-BDC6-AB035D305C76}" destId="{A2B93865-F079-43B7-AF1C-CA7F6D091ECA}" srcOrd="0" destOrd="0" presId="urn:microsoft.com/office/officeart/2005/8/layout/vList2"/>
    <dgm:cxn modelId="{7E3652A9-186F-4BB4-945C-CC85616E2D7B}" type="presOf" srcId="{2D4D58D7-78D5-434E-94F6-2AB17C75BB00}" destId="{FC18B0B5-9B04-48BB-94F6-03BEA4505ACF}" srcOrd="0" destOrd="0" presId="urn:microsoft.com/office/officeart/2005/8/layout/vList2"/>
    <dgm:cxn modelId="{98876F04-99F5-4CE5-8202-8149474DE70F}" type="presOf" srcId="{7AD7BF8E-EFCF-4372-AD9E-6260DE99355E}" destId="{EA9AB32F-8B0D-4741-ABA1-61A44E5DE0AA}" srcOrd="0" destOrd="0" presId="urn:microsoft.com/office/officeart/2005/8/layout/vList2"/>
    <dgm:cxn modelId="{20836F9B-8971-4CA8-A157-A7F0528242C6}" type="presOf" srcId="{17E60E7C-5B51-4CFF-9745-4CEFF4391EAE}" destId="{EDA1D7DB-49E7-4E17-B59F-F8780C4B294B}" srcOrd="0" destOrd="0" presId="urn:microsoft.com/office/officeart/2005/8/layout/vList2"/>
    <dgm:cxn modelId="{6DEC36E9-3488-4A70-B060-50143E252ABD}" srcId="{17E60E7C-5B51-4CFF-9745-4CEFF4391EAE}" destId="{4245D877-9F0B-49A9-BDC6-AB035D305C76}" srcOrd="3" destOrd="0" parTransId="{34B1C9DC-E73C-4409-B587-E01B1927F637}" sibTransId="{59F1F13B-75A2-473C-A23E-57393392CF11}"/>
    <dgm:cxn modelId="{76A900D5-03BC-4A16-92FC-7165366A75FE}" srcId="{17E60E7C-5B51-4CFF-9745-4CEFF4391EAE}" destId="{2D4D58D7-78D5-434E-94F6-2AB17C75BB00}" srcOrd="0" destOrd="0" parTransId="{22DBDC87-D4F7-4B2D-83AA-70BE4DF97367}" sibTransId="{12DB246C-75AA-4099-916C-32923EB83156}"/>
    <dgm:cxn modelId="{3697403C-F557-4518-9B45-543BE0B44F55}" type="presParOf" srcId="{EDA1D7DB-49E7-4E17-B59F-F8780C4B294B}" destId="{FC18B0B5-9B04-48BB-94F6-03BEA4505ACF}" srcOrd="0" destOrd="0" presId="urn:microsoft.com/office/officeart/2005/8/layout/vList2"/>
    <dgm:cxn modelId="{D1CD99E7-634F-4F50-B387-F1E76C9FAFCA}" type="presParOf" srcId="{EDA1D7DB-49E7-4E17-B59F-F8780C4B294B}" destId="{E81F76CF-093C-4227-B511-D17923800048}" srcOrd="1" destOrd="0" presId="urn:microsoft.com/office/officeart/2005/8/layout/vList2"/>
    <dgm:cxn modelId="{B6CEB4FB-D9CC-4168-80B7-B34E8DCE41AC}" type="presParOf" srcId="{EDA1D7DB-49E7-4E17-B59F-F8780C4B294B}" destId="{77267E14-2BDA-4335-936D-AA470DA84784}" srcOrd="2" destOrd="0" presId="urn:microsoft.com/office/officeart/2005/8/layout/vList2"/>
    <dgm:cxn modelId="{95CEFF32-DB82-4F94-A190-1D5BB7A1ACD4}" type="presParOf" srcId="{EDA1D7DB-49E7-4E17-B59F-F8780C4B294B}" destId="{01645E3B-032E-4D4F-8136-8F643688CA88}" srcOrd="3" destOrd="0" presId="urn:microsoft.com/office/officeart/2005/8/layout/vList2"/>
    <dgm:cxn modelId="{FA0EDF13-83DA-47D1-B724-EB8C8C8BF48F}" type="presParOf" srcId="{EDA1D7DB-49E7-4E17-B59F-F8780C4B294B}" destId="{EA9AB32F-8B0D-4741-ABA1-61A44E5DE0AA}" srcOrd="4" destOrd="0" presId="urn:microsoft.com/office/officeart/2005/8/layout/vList2"/>
    <dgm:cxn modelId="{4B74EBBE-F88C-49EA-933A-36A820BF5B58}" type="presParOf" srcId="{EDA1D7DB-49E7-4E17-B59F-F8780C4B294B}" destId="{8A22EB18-BC41-4189-B958-6AB66A688753}" srcOrd="5" destOrd="0" presId="urn:microsoft.com/office/officeart/2005/8/layout/vList2"/>
    <dgm:cxn modelId="{A2B9FB4E-58B3-4627-B4A1-4C531667EDD0}" type="presParOf" srcId="{EDA1D7DB-49E7-4E17-B59F-F8780C4B294B}" destId="{A2B93865-F079-43B7-AF1C-CA7F6D091E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7AD3A3-9782-47F6-A887-BCBC705F7AFA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941FF843-C8FA-4F01-8AAE-A16253E98AC8}">
      <dgm:prSet custT="1"/>
      <dgm:spPr>
        <a:solidFill>
          <a:schemeClr val="bg1"/>
        </a:solidFill>
        <a:ln w="28575">
          <a:solidFill>
            <a:schemeClr val="accent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3200" dirty="0" err="1" smtClean="0">
              <a:solidFill>
                <a:sysClr val="windowText" lastClr="000000"/>
              </a:solidFill>
            </a:rPr>
            <a:t>ছবিগুলো</a:t>
          </a:r>
          <a:r>
            <a:rPr lang="en-US" sz="3200" dirty="0" smtClean="0">
              <a:solidFill>
                <a:sysClr val="windowText" lastClr="000000"/>
              </a:solidFill>
            </a:rPr>
            <a:t> </a:t>
          </a:r>
          <a:r>
            <a:rPr lang="en-US" sz="3200" dirty="0" err="1" smtClean="0">
              <a:solidFill>
                <a:sysClr val="windowText" lastClr="000000"/>
              </a:solidFill>
            </a:rPr>
            <a:t>দেখে</a:t>
          </a:r>
          <a:r>
            <a:rPr lang="en-US" sz="3200" dirty="0" smtClean="0">
              <a:solidFill>
                <a:sysClr val="windowText" lastClr="000000"/>
              </a:solidFill>
            </a:rPr>
            <a:t> </a:t>
          </a:r>
          <a:r>
            <a:rPr lang="en-US" sz="3200" dirty="0" err="1" smtClean="0">
              <a:solidFill>
                <a:sysClr val="windowText" lastClr="000000"/>
              </a:solidFill>
            </a:rPr>
            <a:t>আজকের</a:t>
          </a:r>
          <a:r>
            <a:rPr lang="en-US" sz="3200" dirty="0" smtClean="0">
              <a:solidFill>
                <a:sysClr val="windowText" lastClr="000000"/>
              </a:solidFill>
            </a:rPr>
            <a:t> </a:t>
          </a:r>
          <a:r>
            <a:rPr lang="en-US" sz="3200" dirty="0" err="1" smtClean="0">
              <a:solidFill>
                <a:sysClr val="windowText" lastClr="000000"/>
              </a:solidFill>
            </a:rPr>
            <a:t>পাঠ</a:t>
          </a:r>
          <a:r>
            <a:rPr lang="en-US" sz="3200" dirty="0" smtClean="0">
              <a:solidFill>
                <a:sysClr val="windowText" lastClr="000000"/>
              </a:solidFill>
            </a:rPr>
            <a:t> </a:t>
          </a:r>
          <a:r>
            <a:rPr lang="en-US" sz="3200" dirty="0" err="1" smtClean="0">
              <a:solidFill>
                <a:sysClr val="windowText" lastClr="000000"/>
              </a:solidFill>
            </a:rPr>
            <a:t>সম্পর্কে</a:t>
          </a:r>
          <a:r>
            <a:rPr lang="en-US" sz="3200" dirty="0" smtClean="0">
              <a:solidFill>
                <a:sysClr val="windowText" lastClr="000000"/>
              </a:solidFill>
            </a:rPr>
            <a:t> </a:t>
          </a:r>
          <a:r>
            <a:rPr lang="en-US" sz="3200" dirty="0" err="1" smtClean="0">
              <a:solidFill>
                <a:sysClr val="windowText" lastClr="000000"/>
              </a:solidFill>
            </a:rPr>
            <a:t>বলো</a:t>
          </a:r>
          <a:endParaRPr lang="en-US" sz="3200" dirty="0">
            <a:solidFill>
              <a:sysClr val="windowText" lastClr="000000"/>
            </a:solidFill>
          </a:endParaRPr>
        </a:p>
      </dgm:t>
    </dgm:pt>
    <dgm:pt modelId="{49CEA54B-7B2F-4E59-8F8C-D6AEEB109A9D}" type="parTrans" cxnId="{013D5BBD-7E6F-4139-A276-EE495B76EC88}">
      <dgm:prSet/>
      <dgm:spPr/>
      <dgm:t>
        <a:bodyPr/>
        <a:lstStyle/>
        <a:p>
          <a:endParaRPr lang="en-US"/>
        </a:p>
      </dgm:t>
    </dgm:pt>
    <dgm:pt modelId="{96398400-1966-4E34-86AD-13A8718FC886}" type="sibTrans" cxnId="{013D5BBD-7E6F-4139-A276-EE495B76EC88}">
      <dgm:prSet/>
      <dgm:spPr/>
      <dgm:t>
        <a:bodyPr/>
        <a:lstStyle/>
        <a:p>
          <a:endParaRPr lang="en-US"/>
        </a:p>
      </dgm:t>
    </dgm:pt>
    <dgm:pt modelId="{74F3C88F-3D2C-4FEA-9DAC-7A3B2618A2AB}" type="pres">
      <dgm:prSet presAssocID="{C27AD3A3-9782-47F6-A887-BCBC705F7AFA}" presName="CompostProcess" presStyleCnt="0">
        <dgm:presLayoutVars>
          <dgm:dir/>
          <dgm:resizeHandles val="exact"/>
        </dgm:presLayoutVars>
      </dgm:prSet>
      <dgm:spPr/>
    </dgm:pt>
    <dgm:pt modelId="{FE6FDA7E-F86A-4167-BB7B-1060C1D9E87F}" type="pres">
      <dgm:prSet presAssocID="{C27AD3A3-9782-47F6-A887-BCBC705F7AFA}" presName="arrow" presStyleLbl="bgShp" presStyleIdx="0" presStyleCnt="1"/>
      <dgm:spPr>
        <a:solidFill>
          <a:srgbClr val="FFCC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gm:spPr>
    </dgm:pt>
    <dgm:pt modelId="{6F883901-389F-439B-970E-EA936B426663}" type="pres">
      <dgm:prSet presAssocID="{C27AD3A3-9782-47F6-A887-BCBC705F7AFA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79992AD-FD8E-4950-A411-FF2AECCD0BE5}" type="pres">
      <dgm:prSet presAssocID="{941FF843-C8FA-4F01-8AAE-A16253E98AC8}" presName="textNode" presStyleLbl="node1" presStyleIdx="0" presStyleCnt="1" custScaleY="210002">
        <dgm:presLayoutVars>
          <dgm:bulletEnabled val="1"/>
        </dgm:presLayoutVars>
      </dgm:prSet>
      <dgm:spPr/>
    </dgm:pt>
  </dgm:ptLst>
  <dgm:cxnLst>
    <dgm:cxn modelId="{BFB0570E-12C0-4B42-AC09-C335FE4EADAB}" type="presOf" srcId="{C27AD3A3-9782-47F6-A887-BCBC705F7AFA}" destId="{74F3C88F-3D2C-4FEA-9DAC-7A3B2618A2AB}" srcOrd="0" destOrd="0" presId="urn:microsoft.com/office/officeart/2005/8/layout/hProcess9"/>
    <dgm:cxn modelId="{013D5BBD-7E6F-4139-A276-EE495B76EC88}" srcId="{C27AD3A3-9782-47F6-A887-BCBC705F7AFA}" destId="{941FF843-C8FA-4F01-8AAE-A16253E98AC8}" srcOrd="0" destOrd="0" parTransId="{49CEA54B-7B2F-4E59-8F8C-D6AEEB109A9D}" sibTransId="{96398400-1966-4E34-86AD-13A8718FC886}"/>
    <dgm:cxn modelId="{10CA2E6C-5E40-43FC-9915-D7D0DD460608}" type="presOf" srcId="{941FF843-C8FA-4F01-8AAE-A16253E98AC8}" destId="{079992AD-FD8E-4950-A411-FF2AECCD0BE5}" srcOrd="0" destOrd="0" presId="urn:microsoft.com/office/officeart/2005/8/layout/hProcess9"/>
    <dgm:cxn modelId="{FBC894C9-7A70-402C-9C30-83FF2B878371}" type="presParOf" srcId="{74F3C88F-3D2C-4FEA-9DAC-7A3B2618A2AB}" destId="{FE6FDA7E-F86A-4167-BB7B-1060C1D9E87F}" srcOrd="0" destOrd="0" presId="urn:microsoft.com/office/officeart/2005/8/layout/hProcess9"/>
    <dgm:cxn modelId="{DB66B5FC-1589-4463-AB6D-6C8BF45C1E67}" type="presParOf" srcId="{74F3C88F-3D2C-4FEA-9DAC-7A3B2618A2AB}" destId="{6F883901-389F-439B-970E-EA936B426663}" srcOrd="1" destOrd="0" presId="urn:microsoft.com/office/officeart/2005/8/layout/hProcess9"/>
    <dgm:cxn modelId="{0CF120C4-CD4B-4A27-9B17-E2CD02BE564F}" type="presParOf" srcId="{6F883901-389F-439B-970E-EA936B426663}" destId="{079992AD-FD8E-4950-A411-FF2AECCD0BE5}" srcOrd="0" destOrd="0" presId="urn:microsoft.com/office/officeart/2005/8/layout/hProcess9"/>
  </dgm:cxnLst>
  <dgm:bg>
    <a:solidFill>
      <a:srgbClr val="00B050"/>
    </a:solidFill>
    <a:effectLst>
      <a:innerShdw blurRad="63500" dist="50800" dir="54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98677-F9D0-422C-979F-AC50D39E2EDB}">
      <dsp:nvSpPr>
        <dsp:cNvPr id="0" name=""/>
        <dsp:cNvSpPr/>
      </dsp:nvSpPr>
      <dsp:spPr>
        <a:xfrm>
          <a:off x="0" y="79699"/>
          <a:ext cx="6199094" cy="6193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none" spc="0" smtClean="0">
              <a:ln/>
              <a:solidFill>
                <a:srgbClr val="D40A52"/>
              </a:solidFill>
              <a:effectLst/>
            </a:rPr>
            <a:t>বিষয়ঃ সমাজবিজ্ঞান-১ম পত্র </a:t>
          </a:r>
          <a:endParaRPr lang="en-US" sz="2200" b="1" kern="1200" cap="none" spc="0">
            <a:ln/>
            <a:solidFill>
              <a:srgbClr val="D40A52"/>
            </a:solidFill>
            <a:effectLst/>
          </a:endParaRPr>
        </a:p>
      </dsp:txBody>
      <dsp:txXfrm>
        <a:off x="30235" y="109934"/>
        <a:ext cx="6138624" cy="558898"/>
      </dsp:txXfrm>
    </dsp:sp>
    <dsp:sp modelId="{DADE615C-D529-49F7-97C4-1997024E6EF7}">
      <dsp:nvSpPr>
        <dsp:cNvPr id="0" name=""/>
        <dsp:cNvSpPr/>
      </dsp:nvSpPr>
      <dsp:spPr>
        <a:xfrm>
          <a:off x="0" y="762427"/>
          <a:ext cx="6199094" cy="6193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none" spc="0" smtClean="0">
              <a:ln/>
              <a:solidFill>
                <a:srgbClr val="D40A52"/>
              </a:solidFill>
              <a:effectLst/>
            </a:rPr>
            <a:t>শ্রেণিঃ একাদশ-দ্বাদশ </a:t>
          </a:r>
          <a:endParaRPr lang="en-US" sz="2200" b="1" kern="1200" cap="none" spc="0">
            <a:ln/>
            <a:solidFill>
              <a:srgbClr val="D40A52"/>
            </a:solidFill>
            <a:effectLst/>
          </a:endParaRPr>
        </a:p>
      </dsp:txBody>
      <dsp:txXfrm>
        <a:off x="30235" y="792662"/>
        <a:ext cx="6138624" cy="558898"/>
      </dsp:txXfrm>
    </dsp:sp>
    <dsp:sp modelId="{10A0DD41-DAAF-4DDD-B38A-0C98736A85D7}">
      <dsp:nvSpPr>
        <dsp:cNvPr id="0" name=""/>
        <dsp:cNvSpPr/>
      </dsp:nvSpPr>
      <dsp:spPr>
        <a:xfrm>
          <a:off x="0" y="1445156"/>
          <a:ext cx="6199094" cy="6193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none" spc="0" smtClean="0">
              <a:ln/>
              <a:solidFill>
                <a:srgbClr val="D40A52"/>
              </a:solidFill>
              <a:effectLst/>
            </a:rPr>
            <a:t>অধ্যায়ঃতৃতীয়(কতিপয় পথিকৃৎ সমাজবিজ্ঞানী </a:t>
          </a:r>
          <a:endParaRPr lang="en-US" sz="2200" b="1" kern="1200" cap="none" spc="0">
            <a:ln/>
            <a:solidFill>
              <a:srgbClr val="D40A52"/>
            </a:solidFill>
            <a:effectLst/>
          </a:endParaRPr>
        </a:p>
      </dsp:txBody>
      <dsp:txXfrm>
        <a:off x="30235" y="1475391"/>
        <a:ext cx="6138624" cy="558898"/>
      </dsp:txXfrm>
    </dsp:sp>
    <dsp:sp modelId="{C62277CB-254F-41DA-AA8D-9B7ADBBB2037}">
      <dsp:nvSpPr>
        <dsp:cNvPr id="0" name=""/>
        <dsp:cNvSpPr/>
      </dsp:nvSpPr>
      <dsp:spPr>
        <a:xfrm>
          <a:off x="0" y="2127885"/>
          <a:ext cx="6199094" cy="6193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err="1" smtClean="0">
              <a:ln/>
              <a:solidFill>
                <a:srgbClr val="D40A52"/>
              </a:solidFill>
              <a:effectLst/>
            </a:rPr>
            <a:t>সময়ঃ</a:t>
          </a:r>
          <a:r>
            <a:rPr lang="en-US" sz="2400" b="1" kern="1200" cap="none" spc="0" dirty="0" smtClean="0">
              <a:ln/>
              <a:solidFill>
                <a:srgbClr val="D40A52"/>
              </a:solidFill>
              <a:effectLst/>
            </a:rPr>
            <a:t> ৫৫ </a:t>
          </a:r>
          <a:r>
            <a:rPr lang="en-US" sz="2400" b="1" kern="1200" cap="none" spc="0" dirty="0" err="1" smtClean="0">
              <a:ln/>
              <a:solidFill>
                <a:srgbClr val="D40A52"/>
              </a:solidFill>
              <a:effectLst/>
            </a:rPr>
            <a:t>মিনিট</a:t>
          </a:r>
          <a:endParaRPr lang="en-US" sz="2400" b="1" kern="1200" cap="none" spc="0" dirty="0">
            <a:ln/>
            <a:solidFill>
              <a:srgbClr val="D40A52"/>
            </a:solidFill>
            <a:effectLst/>
          </a:endParaRPr>
        </a:p>
      </dsp:txBody>
      <dsp:txXfrm>
        <a:off x="30235" y="2158120"/>
        <a:ext cx="6138624" cy="558898"/>
      </dsp:txXfrm>
    </dsp:sp>
    <dsp:sp modelId="{1535357A-B42A-4236-AB95-F68269070668}">
      <dsp:nvSpPr>
        <dsp:cNvPr id="0" name=""/>
        <dsp:cNvSpPr/>
      </dsp:nvSpPr>
      <dsp:spPr>
        <a:xfrm>
          <a:off x="0" y="2810614"/>
          <a:ext cx="6199094" cy="6193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smtClean="0">
              <a:ln/>
              <a:solidFill>
                <a:srgbClr val="D40A52"/>
              </a:solidFill>
              <a:effectLst/>
            </a:rPr>
            <a:t>তারিখঃ৩১/০৩/২০২০ খ্রি.</a:t>
          </a:r>
          <a:endParaRPr lang="en-US" sz="2400" b="1" kern="1200" cap="none" spc="0">
            <a:ln/>
            <a:solidFill>
              <a:srgbClr val="D40A52"/>
            </a:solidFill>
            <a:effectLst/>
          </a:endParaRPr>
        </a:p>
      </dsp:txBody>
      <dsp:txXfrm>
        <a:off x="30235" y="2840849"/>
        <a:ext cx="6138624" cy="558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8B0B5-9B04-48BB-94F6-03BEA4505ACF}">
      <dsp:nvSpPr>
        <dsp:cNvPr id="0" name=""/>
        <dsp:cNvSpPr/>
      </dsp:nvSpPr>
      <dsp:spPr>
        <a:xfrm>
          <a:off x="0" y="34159"/>
          <a:ext cx="5211184" cy="772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cap="none" spc="0" smtClean="0">
              <a:ln/>
              <a:solidFill>
                <a:srgbClr val="D40A52"/>
              </a:solidFill>
              <a:effectLst/>
            </a:rPr>
            <a:t>মোঃ এনামুল হক</a:t>
          </a:r>
          <a:endParaRPr lang="en-US" sz="3000" b="1" kern="1200" cap="none" spc="0">
            <a:ln/>
            <a:solidFill>
              <a:srgbClr val="D40A52"/>
            </a:solidFill>
            <a:effectLst/>
          </a:endParaRPr>
        </a:p>
      </dsp:txBody>
      <dsp:txXfrm>
        <a:off x="37696" y="71855"/>
        <a:ext cx="5135792" cy="696808"/>
      </dsp:txXfrm>
    </dsp:sp>
    <dsp:sp modelId="{77267E14-2BDA-4335-936D-AA470DA84784}">
      <dsp:nvSpPr>
        <dsp:cNvPr id="0" name=""/>
        <dsp:cNvSpPr/>
      </dsp:nvSpPr>
      <dsp:spPr>
        <a:xfrm>
          <a:off x="0" y="892760"/>
          <a:ext cx="5211184" cy="772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cap="none" spc="0" smtClean="0">
              <a:ln/>
              <a:solidFill>
                <a:srgbClr val="D40A52"/>
              </a:solidFill>
              <a:effectLst/>
            </a:rPr>
            <a:t>সমাজবিজ্ঞান বিভাগ,</a:t>
          </a:r>
          <a:endParaRPr lang="en-US" sz="3000" b="1" kern="1200" cap="none" spc="0">
            <a:ln/>
            <a:solidFill>
              <a:srgbClr val="D40A52"/>
            </a:solidFill>
            <a:effectLst/>
          </a:endParaRPr>
        </a:p>
      </dsp:txBody>
      <dsp:txXfrm>
        <a:off x="37696" y="930456"/>
        <a:ext cx="5135792" cy="696808"/>
      </dsp:txXfrm>
    </dsp:sp>
    <dsp:sp modelId="{EA9AB32F-8B0D-4741-ABA1-61A44E5DE0AA}">
      <dsp:nvSpPr>
        <dsp:cNvPr id="0" name=""/>
        <dsp:cNvSpPr/>
      </dsp:nvSpPr>
      <dsp:spPr>
        <a:xfrm>
          <a:off x="0" y="1751360"/>
          <a:ext cx="5211184" cy="772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cap="none" spc="0" smtClean="0">
              <a:ln/>
              <a:solidFill>
                <a:srgbClr val="D40A52"/>
              </a:solidFill>
              <a:effectLst/>
            </a:rPr>
            <a:t>কাকনহাট ডিগ্রি কলেজ।</a:t>
          </a:r>
          <a:endParaRPr lang="en-US" sz="3000" b="1" kern="1200" cap="none" spc="0">
            <a:ln/>
            <a:solidFill>
              <a:srgbClr val="D40A52"/>
            </a:solidFill>
            <a:effectLst/>
          </a:endParaRPr>
        </a:p>
      </dsp:txBody>
      <dsp:txXfrm>
        <a:off x="37696" y="1789056"/>
        <a:ext cx="5135792" cy="696808"/>
      </dsp:txXfrm>
    </dsp:sp>
    <dsp:sp modelId="{A2B93865-F079-43B7-AF1C-CA7F6D091ECA}">
      <dsp:nvSpPr>
        <dsp:cNvPr id="0" name=""/>
        <dsp:cNvSpPr/>
      </dsp:nvSpPr>
      <dsp:spPr>
        <a:xfrm>
          <a:off x="0" y="2609960"/>
          <a:ext cx="5211184" cy="772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cap="none" spc="0" smtClean="0">
              <a:ln/>
              <a:solidFill>
                <a:srgbClr val="D40A52"/>
              </a:solidFill>
              <a:effectLst/>
            </a:rPr>
            <a:t>গোদাগাড়ী, রাজশাহী।</a:t>
          </a:r>
          <a:endParaRPr lang="en-US" sz="3000" b="1" kern="1200" cap="none" spc="0">
            <a:ln/>
            <a:solidFill>
              <a:srgbClr val="D40A52"/>
            </a:solidFill>
            <a:effectLst/>
          </a:endParaRPr>
        </a:p>
      </dsp:txBody>
      <dsp:txXfrm>
        <a:off x="37696" y="2647656"/>
        <a:ext cx="5135792" cy="696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FDA7E-F86A-4167-BB7B-1060C1D9E87F}">
      <dsp:nvSpPr>
        <dsp:cNvPr id="0" name=""/>
        <dsp:cNvSpPr/>
      </dsp:nvSpPr>
      <dsp:spPr>
        <a:xfrm>
          <a:off x="914399" y="0"/>
          <a:ext cx="10363199" cy="1008529"/>
        </a:xfrm>
        <a:prstGeom prst="rightArrow">
          <a:avLst/>
        </a:prstGeom>
        <a:solidFill>
          <a:srgbClr val="FFCC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79992AD-FD8E-4950-A411-FF2AECCD0BE5}">
      <dsp:nvSpPr>
        <dsp:cNvPr id="0" name=""/>
        <dsp:cNvSpPr/>
      </dsp:nvSpPr>
      <dsp:spPr>
        <a:xfrm>
          <a:off x="2133599" y="80678"/>
          <a:ext cx="7924799" cy="847172"/>
        </a:xfrm>
        <a:prstGeom prst="roundRect">
          <a:avLst/>
        </a:prstGeom>
        <a:solidFill>
          <a:schemeClr val="bg1"/>
        </a:solidFill>
        <a:ln w="28575">
          <a:solidFill>
            <a:schemeClr val="accent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ysClr val="windowText" lastClr="000000"/>
              </a:solidFill>
            </a:rPr>
            <a:t>ছবিগুলো</a:t>
          </a:r>
          <a:r>
            <a:rPr lang="en-US" sz="3200" kern="1200" dirty="0" smtClean="0">
              <a:solidFill>
                <a:sysClr val="windowText" lastClr="000000"/>
              </a:solidFill>
            </a:rPr>
            <a:t> </a:t>
          </a:r>
          <a:r>
            <a:rPr lang="en-US" sz="3200" kern="1200" dirty="0" err="1" smtClean="0">
              <a:solidFill>
                <a:sysClr val="windowText" lastClr="000000"/>
              </a:solidFill>
            </a:rPr>
            <a:t>দেখে</a:t>
          </a:r>
          <a:r>
            <a:rPr lang="en-US" sz="3200" kern="1200" dirty="0" smtClean="0">
              <a:solidFill>
                <a:sysClr val="windowText" lastClr="000000"/>
              </a:solidFill>
            </a:rPr>
            <a:t> </a:t>
          </a:r>
          <a:r>
            <a:rPr lang="en-US" sz="3200" kern="1200" dirty="0" err="1" smtClean="0">
              <a:solidFill>
                <a:sysClr val="windowText" lastClr="000000"/>
              </a:solidFill>
            </a:rPr>
            <a:t>আজকের</a:t>
          </a:r>
          <a:r>
            <a:rPr lang="en-US" sz="3200" kern="1200" dirty="0" smtClean="0">
              <a:solidFill>
                <a:sysClr val="windowText" lastClr="000000"/>
              </a:solidFill>
            </a:rPr>
            <a:t> </a:t>
          </a:r>
          <a:r>
            <a:rPr lang="en-US" sz="3200" kern="1200" dirty="0" err="1" smtClean="0">
              <a:solidFill>
                <a:sysClr val="windowText" lastClr="000000"/>
              </a:solidFill>
            </a:rPr>
            <a:t>পাঠ</a:t>
          </a:r>
          <a:r>
            <a:rPr lang="en-US" sz="3200" kern="1200" dirty="0" smtClean="0">
              <a:solidFill>
                <a:sysClr val="windowText" lastClr="000000"/>
              </a:solidFill>
            </a:rPr>
            <a:t> </a:t>
          </a:r>
          <a:r>
            <a:rPr lang="en-US" sz="3200" kern="1200" dirty="0" err="1" smtClean="0">
              <a:solidFill>
                <a:sysClr val="windowText" lastClr="000000"/>
              </a:solidFill>
            </a:rPr>
            <a:t>সম্পর্কে</a:t>
          </a:r>
          <a:r>
            <a:rPr lang="en-US" sz="3200" kern="1200" dirty="0" smtClean="0">
              <a:solidFill>
                <a:sysClr val="windowText" lastClr="000000"/>
              </a:solidFill>
            </a:rPr>
            <a:t> </a:t>
          </a:r>
          <a:r>
            <a:rPr lang="en-US" sz="3200" kern="1200" dirty="0" err="1" smtClean="0">
              <a:solidFill>
                <a:sysClr val="windowText" lastClr="000000"/>
              </a:solidFill>
            </a:rPr>
            <a:t>বলো</a:t>
          </a:r>
          <a:endParaRPr lang="en-US" sz="3200" kern="1200" dirty="0">
            <a:solidFill>
              <a:sysClr val="windowText" lastClr="000000"/>
            </a:solidFill>
          </a:endParaRPr>
        </a:p>
      </dsp:txBody>
      <dsp:txXfrm>
        <a:off x="2174955" y="122034"/>
        <a:ext cx="7842087" cy="764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F2F9-CFFA-4E67-9BE8-3B7ED69EE22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FB5F4-7D15-4D51-AFE9-E8829200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8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B5F4-7D15-4D51-AFE9-E8829200F5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6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B5F4-7D15-4D51-AFE9-E8829200F5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8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B5F4-7D15-4D51-AFE9-E8829200F5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3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1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0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2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6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6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9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6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8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16828-C337-4871-96AF-ECD2B3FE714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6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f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f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16" y="1558689"/>
            <a:ext cx="4768421" cy="400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04397" y="688264"/>
            <a:ext cx="458768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kern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8" name="Picture 7" descr="c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788" y="4442514"/>
            <a:ext cx="5230906" cy="1078415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7" y="0"/>
            <a:ext cx="1852329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381130" y="0"/>
            <a:ext cx="1768926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1660" y="-5357694"/>
            <a:ext cx="815790" cy="11513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54833" y="696340"/>
            <a:ext cx="1231321" cy="110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3843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চাকুরী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জীবনঃ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ইসাহাকের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সিলমোহরের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তত্ত্বাবধায়ক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যুক্তিবাদী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আলেম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বিরুপ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মরক্কোয়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ফেজের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মুন্সীর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অলংকৃত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প্রাসাদ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ষড়যন্ত্র,ক্ষমতার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লড়াই,বিশ্বাস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ঘাতকতা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ক্রমাবণতি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307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8175" y="1536174"/>
            <a:ext cx="99956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করেন।তারমধ্যে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১।Al-kitabul I-bar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Lubabu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I-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Muhassal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Sifau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I-sail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Allqali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-I-sultan.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3039" y="325677"/>
            <a:ext cx="524592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800" b="1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800" b="1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রচনাবলী</a:t>
            </a:r>
            <a:r>
              <a:rPr lang="en-US" sz="4800" b="1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D40A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895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endParaRPr lang="en-US" sz="4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00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অনস্বীকার্য।কারণ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পারে।নিম্নে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4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আল-মোকাদ্দিমাঃ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“Al-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Kitabul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Ibar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”(Book of Example)।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প্রকাশিত।এর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“Al-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Makaddim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আল-মোকাদ্দিমা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“The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Prolegomena”এর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রীতিবদ্ধ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রচনা।এজন্য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গ্রন্থটিকে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0759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২।আল-উমরান</a:t>
            </a:r>
            <a:r>
              <a:rPr lang="en-US" sz="4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(Al-</a:t>
            </a:r>
            <a:r>
              <a:rPr lang="en-US" sz="44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Umran</a:t>
            </a:r>
            <a:r>
              <a:rPr lang="en-US" sz="44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খালদুনকে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উপলদ্ধির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সত্যিকারের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বস্তুনিষ্ট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করবে।তিনি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“Al-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Umran”বা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“Science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of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Culture”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বিজ্ঞান।এই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মানুষ,মানুষের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প্রকৃতি,উৎপত্তি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করবে।তাঁর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কল্পিত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৩</a:t>
            </a:r>
            <a:r>
              <a:rPr lang="en-US" sz="54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।ইতিহাসের </a:t>
            </a:r>
            <a:r>
              <a:rPr lang="en-US" sz="5400" dirty="0" err="1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দর্শনঃ</a:t>
            </a:r>
            <a:r>
              <a:rPr lang="en-US" sz="54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আল-মোকাদ্দিমা”গ্রন্থে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বস্তুনিষ্ট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যুক্তিবাদী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সংস্কারমুক্ত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রাষ্ট্রচিন্তার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অধিষ্ঠিত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করেছে।তিনি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নিছক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পারেনা।তিনি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অন্তর্নিহিত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করেন।শুধুমাত্র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নয়,ঘটনার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অতীব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করেন।তাঁর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মতে,দার্শনিক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নয়।এ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যুক্তিবাদী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শাস্ত্রের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19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৪।আল-আসাবিয়াঃ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সমাজতাত্ত্বিক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চিন্তাধারার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আল-আসাবিয়া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“Social </a:t>
            </a:r>
          </a:p>
          <a:p>
            <a:pPr algn="just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Solidarity”বাংলা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সংহতি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প্রীতি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গোষ্টী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সংহতি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গোষ্টী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সংহতি।রক্ত,ধর্ম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সংহতি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গোষ্টী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সংহতি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উঠে।এই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প্রীতি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সংঘবদ্ধ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প্রাণস্বরূপ।তিনি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বলেন,গোত্র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প্রীতি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সংঘবদ্ধ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জাগে।খালদুনের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মতে,স্থায়ী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যাযাবর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প্রীতি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সংহতি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935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894"/>
            <a:ext cx="1218303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8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জাতীয়তাবোধের </a:t>
            </a:r>
            <a:r>
              <a:rPr lang="en-US" sz="48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বিকাশঃ</a:t>
            </a:r>
            <a:r>
              <a:rPr lang="en-US" sz="48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যাযাবরদের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অনুভূতিই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একত্ববোধের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জাতীয়তাবোধের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৬।রাষ্ট্রের </a:t>
            </a:r>
            <a:r>
              <a:rPr lang="en-US" sz="4400" dirty="0" err="1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উত্থান-পতনঃ</a:t>
            </a:r>
            <a:r>
              <a:rPr lang="en-US" sz="44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সংহতির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সংহতিবোধ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একাত্মবোধ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জাতীয়তাবোধ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জাতীয়তাবোধ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মজবুত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প্রভূত্বের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জীবদেহের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D40A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৭।সামাজিক </a:t>
            </a:r>
            <a:r>
              <a:rPr lang="en-US" sz="44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সমাজজীবনকে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রাষ্ট্রব্যবস্থায়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মানবগোষ্ঠী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৮।যাযাবর </a:t>
            </a:r>
            <a:r>
              <a:rPr lang="en-US" sz="48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err="1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8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করেন।যথাঃক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যাযাবর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সমাজ।তাঁর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যাযাবর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D40A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" y="0"/>
            <a:ext cx="12192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৯।সামাজিক </a:t>
            </a:r>
            <a:r>
              <a:rPr lang="en-US" sz="54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সমাজচিন্তার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স্পস্টরূপে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প্রতীয়মান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নিয়তই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হচ্ছে।এ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উপসংহারঃ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খালদূন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বহুদিন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অগোচরেই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গিয়েছিলেন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অধ্যয়নে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উদ্ভাবিত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ধারাকে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পরবর্তিতে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উত্তরসূরীর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বেশীদূর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পারেনি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দীর্ঘদিন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পশ্চিমা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এরপরেই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স্বীকৃতিপায়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9423" y="712694"/>
            <a:ext cx="7073153" cy="193446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000099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7329" y="3617311"/>
            <a:ext cx="8778687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4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4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r>
              <a:rPr lang="en-US" sz="4400" dirty="0" err="1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4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44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44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D40A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7329" y="5002793"/>
            <a:ext cx="8778687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রচনাবলীর</a:t>
            </a:r>
            <a:r>
              <a:rPr lang="en-US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4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2" y="3697941"/>
            <a:ext cx="1896034" cy="7126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753" y="5029199"/>
            <a:ext cx="1909483" cy="6589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8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53236" y="3872752"/>
            <a:ext cx="484093" cy="363071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53236" y="5205977"/>
            <a:ext cx="484093" cy="363071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47982" y="2290809"/>
            <a:ext cx="1896034" cy="7126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9683" y="651664"/>
            <a:ext cx="5029200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09300988"/>
              </p:ext>
            </p:extLst>
          </p:nvPr>
        </p:nvGraphicFramePr>
        <p:xfrm>
          <a:off x="5674660" y="2460812"/>
          <a:ext cx="6199094" cy="3509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53599020"/>
              </p:ext>
            </p:extLst>
          </p:nvPr>
        </p:nvGraphicFramePr>
        <p:xfrm>
          <a:off x="382792" y="2539440"/>
          <a:ext cx="5211184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914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8429" y="365791"/>
            <a:ext cx="415514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ln/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b="1" dirty="0" smtClean="0">
                <a:ln/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400" b="1" dirty="0">
              <a:ln/>
              <a:solidFill>
                <a:srgbClr val="D40A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506" y="1035424"/>
            <a:ext cx="106366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১।আল-মোকাদ্দিমা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২।আল-উমরান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৩।ইতিহাসের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৪।আল-আসাবিয়া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সংহতি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৫।জাতীয়তাবাদের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৬।রাষ্ট্রের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উত্থান-পতন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৭।সমাজজীবনে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৮।যাযাবরও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৯।সামাজিক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5327" y="365791"/>
            <a:ext cx="1896034" cy="5082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28564" y="1237128"/>
            <a:ext cx="3334872" cy="6589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8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8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8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4024" y="1896035"/>
            <a:ext cx="9829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করেন।তারমধ্যে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Al-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kitabul</a:t>
            </a: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I-bar</a:t>
            </a:r>
            <a:r>
              <a:rPr lang="en-US" sz="40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4000" dirty="0" smtClean="0">
              <a:solidFill>
                <a:srgbClr val="D40A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Lubabu</a:t>
            </a:r>
            <a:r>
              <a:rPr lang="en-US" sz="40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I-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Muhassal</a:t>
            </a:r>
            <a:r>
              <a:rPr lang="en-US" sz="40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Sifau</a:t>
            </a:r>
            <a:r>
              <a:rPr lang="en-US" sz="40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I-sail</a:t>
            </a:r>
            <a:r>
              <a:rPr lang="en-US" sz="40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Allqali</a:t>
            </a: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-I-sultan.</a:t>
            </a:r>
            <a:endParaRPr lang="en-US" sz="4000" dirty="0">
              <a:solidFill>
                <a:srgbClr val="D40A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3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6953" y="475098"/>
            <a:ext cx="5889812" cy="123267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6600" i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i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706" y="2182874"/>
            <a:ext cx="111363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আসাবিয়া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৩।ইবনে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চাকরিতে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৫।ইবনে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মতে,রাষ্ট্রের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5803" y="1373824"/>
            <a:ext cx="1360393" cy="5715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9" y="628425"/>
            <a:ext cx="7866530" cy="179204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96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829" y="3040013"/>
            <a:ext cx="9923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>
          <a:xfrm>
            <a:off x="0" y="0"/>
            <a:ext cx="6006906" cy="6858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9"/>
          <a:stretch/>
        </p:blipFill>
        <p:spPr>
          <a:xfrm>
            <a:off x="6006906" y="0"/>
            <a:ext cx="6185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45833 -0.0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4802 0.00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2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21071" y="0"/>
            <a:ext cx="403411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3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311" y="850712"/>
            <a:ext cx="787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পথিকৃ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সমাজবিজ্ঞানীর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7188" y="5857908"/>
            <a:ext cx="3469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অগাস্ট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কোঁত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(১৭৯৮-১৮৫৭)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4834" y="0"/>
            <a:ext cx="492162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3600" b="1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600" b="1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3600" b="1" dirty="0">
              <a:solidFill>
                <a:srgbClr val="D40A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2" r="16941"/>
          <a:stretch/>
        </p:blipFill>
        <p:spPr>
          <a:xfrm>
            <a:off x="4397188" y="1755212"/>
            <a:ext cx="3469341" cy="39328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82" y="1744307"/>
            <a:ext cx="3233307" cy="3943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8538883" y="5857908"/>
            <a:ext cx="364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হার্বার্ট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স্পেনসার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(১৮২০-১৯০৩)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" y="1766118"/>
            <a:ext cx="3505649" cy="39219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0" y="5702659"/>
            <a:ext cx="372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(১৩৩২-১৪০৬)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2764" y="4316879"/>
            <a:ext cx="373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(১৮৬৪-১৯২০)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435" y="116073"/>
            <a:ext cx="3601071" cy="3955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895" y="4500850"/>
            <a:ext cx="378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(১৮১৮-১৮৮৩)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5094" y="4300795"/>
            <a:ext cx="3711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ডুর্খেইম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(১৮৫৮-১৯১৭)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2" y="116072"/>
            <a:ext cx="3761422" cy="40103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r="20934"/>
          <a:stretch/>
        </p:blipFill>
        <p:spPr>
          <a:xfrm>
            <a:off x="4620543" y="172467"/>
            <a:ext cx="3560513" cy="3953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2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61837764"/>
              </p:ext>
            </p:extLst>
          </p:nvPr>
        </p:nvGraphicFramePr>
        <p:xfrm>
          <a:off x="0" y="-1"/>
          <a:ext cx="12191999" cy="1008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80" y="1174447"/>
            <a:ext cx="3868720" cy="476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6" y="1174447"/>
            <a:ext cx="3719793" cy="476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88" y="1174447"/>
            <a:ext cx="3505199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6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194176" cy="6656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2" y="-1"/>
            <a:ext cx="4796117" cy="65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4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3533" y="5411450"/>
            <a:ext cx="4942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88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endParaRPr lang="en-US" sz="88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/>
          <a:stretch/>
        </p:blipFill>
        <p:spPr>
          <a:xfrm>
            <a:off x="3717961" y="1129723"/>
            <a:ext cx="4517914" cy="4321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91117" y="0"/>
            <a:ext cx="7059705" cy="151951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60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40A5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40A5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40A5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D40A5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1097280" y="0"/>
            <a:ext cx="10058400" cy="1821210"/>
          </a:xfrm>
          <a:prstGeom prst="ribb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83380" y="251550"/>
            <a:ext cx="4008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rgbClr val="D40A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7345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১।অগ্রপথিক 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২।ইবনে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গ্রন্থাবলী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৩।সমাজবিজ্ঞান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মূলায়ন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4315" y="35679"/>
            <a:ext cx="535192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(১৩৩২-১৪০৬)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05120"/>
            <a:ext cx="1219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ইতিহাসবিদদের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পন্ডিত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চিন্তানায়ক,ঐতিহাসিক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অর্থনীতিবিদ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just"/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জম্মঃ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১৩৩২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২৭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তিউনিস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নামঃওয়ালী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হাযরামি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শিক্ষালাভঃ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ধার্মিক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পর্যবেক্ষণলব্ধ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খালদুনের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পরিসমাপ্তী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১৪০৬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মামলুক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সালতানাতে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083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316</Words>
  <Application>Microsoft Office PowerPoint</Application>
  <PresentationFormat>Widescreen</PresentationFormat>
  <Paragraphs>93</Paragraphs>
  <Slides>24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Windows User</cp:lastModifiedBy>
  <cp:revision>156</cp:revision>
  <dcterms:created xsi:type="dcterms:W3CDTF">2020-03-30T06:00:50Z</dcterms:created>
  <dcterms:modified xsi:type="dcterms:W3CDTF">2020-09-20T04:32:24Z</dcterms:modified>
</cp:coreProperties>
</file>