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92" r:id="rId2"/>
    <p:sldId id="282" r:id="rId3"/>
    <p:sldId id="257" r:id="rId4"/>
    <p:sldId id="298" r:id="rId5"/>
    <p:sldId id="321" r:id="rId6"/>
    <p:sldId id="324" r:id="rId7"/>
    <p:sldId id="322" r:id="rId8"/>
    <p:sldId id="323" r:id="rId9"/>
    <p:sldId id="327" r:id="rId10"/>
    <p:sldId id="303" r:id="rId11"/>
    <p:sldId id="320" r:id="rId12"/>
    <p:sldId id="301" r:id="rId13"/>
    <p:sldId id="264" r:id="rId14"/>
    <p:sldId id="317" r:id="rId15"/>
    <p:sldId id="307" r:id="rId16"/>
    <p:sldId id="304" r:id="rId17"/>
    <p:sldId id="306" r:id="rId18"/>
    <p:sldId id="326" r:id="rId19"/>
    <p:sldId id="305" r:id="rId20"/>
    <p:sldId id="315" r:id="rId21"/>
    <p:sldId id="313" r:id="rId22"/>
    <p:sldId id="318" r:id="rId23"/>
    <p:sldId id="325" r:id="rId24"/>
    <p:sldId id="314" r:id="rId25"/>
    <p:sldId id="319" r:id="rId26"/>
    <p:sldId id="279" r:id="rId27"/>
    <p:sldId id="28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5760" userDrawn="1">
          <p15:clr>
            <a:srgbClr val="A4A3A4"/>
          </p15:clr>
        </p15:guide>
        <p15:guide id="3" orient="horz"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008000"/>
    <a:srgbClr val="FF00FF"/>
    <a:srgbClr val="0000FF"/>
    <a:srgbClr val="FF99FF"/>
    <a:srgbClr val="EC20DD"/>
    <a:srgbClr val="FF0066"/>
    <a:srgbClr val="F85EF1"/>
    <a:srgbClr val="161BF6"/>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68" autoAdjust="0"/>
    <p:restoredTop sz="93548" autoAdjust="0"/>
  </p:normalViewPr>
  <p:slideViewPr>
    <p:cSldViewPr>
      <p:cViewPr varScale="1">
        <p:scale>
          <a:sx n="71" d="100"/>
          <a:sy n="71" d="100"/>
        </p:scale>
        <p:origin x="1284" y="60"/>
      </p:cViewPr>
      <p:guideLst>
        <p:guide pos="5760"/>
        <p:guide orient="horz"/>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D9E1DC-4EF1-4C37-8FA4-888766753497}" type="doc">
      <dgm:prSet loTypeId="urn:microsoft.com/office/officeart/2005/8/layout/hProcess9" loCatId="process" qsTypeId="urn:microsoft.com/office/officeart/2005/8/quickstyle/3d2" qsCatId="3D"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599CAF81-C080-4831-8CDD-49E05D9E71B6}">
      <dgm:prSet/>
      <dgm:spPr>
        <a:solidFill>
          <a:schemeClr val="bg1"/>
        </a:solidFill>
        <a:ln w="38100">
          <a:solidFill>
            <a:srgbClr val="EC20DD"/>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lope"/>
        </a:sp3d>
      </dgm:spPr>
      <dgm:t>
        <a:bodyPr/>
        <a:lstStyle/>
        <a:p>
          <a:pPr rtl="0"/>
          <a:r>
            <a:rPr lang="en-US" dirty="0" err="1" smtClean="0">
              <a:solidFill>
                <a:schemeClr val="tx1"/>
              </a:solidFill>
              <a:latin typeface="NikoshBAN" panose="02000000000000000000" pitchFamily="2" charset="0"/>
              <a:cs typeface="NikoshBAN" panose="02000000000000000000" pitchFamily="2" charset="0"/>
            </a:rPr>
            <a:t>শিক্ষক</a:t>
          </a:r>
          <a:r>
            <a:rPr lang="en-US" dirty="0" smtClean="0">
              <a:solidFill>
                <a:schemeClr val="tx1"/>
              </a:solidFill>
              <a:latin typeface="NikoshBAN" panose="02000000000000000000" pitchFamily="2" charset="0"/>
              <a:cs typeface="NikoshBAN" panose="02000000000000000000" pitchFamily="2" charset="0"/>
            </a:rPr>
            <a:t> </a:t>
          </a:r>
          <a:r>
            <a:rPr lang="en-US" dirty="0" err="1" smtClean="0">
              <a:solidFill>
                <a:schemeClr val="tx1"/>
              </a:solidFill>
              <a:latin typeface="NikoshBAN" panose="02000000000000000000" pitchFamily="2" charset="0"/>
              <a:cs typeface="NikoshBAN" panose="02000000000000000000" pitchFamily="2" charset="0"/>
            </a:rPr>
            <a:t>পরিচিতি</a:t>
          </a:r>
          <a:endParaRPr lang="en-US" dirty="0">
            <a:solidFill>
              <a:schemeClr val="tx1"/>
            </a:solidFill>
            <a:latin typeface="NikoshBAN" panose="02000000000000000000" pitchFamily="2" charset="0"/>
            <a:cs typeface="NikoshBAN" panose="02000000000000000000" pitchFamily="2" charset="0"/>
          </a:endParaRPr>
        </a:p>
      </dgm:t>
    </dgm:pt>
    <dgm:pt modelId="{1FBC37D8-17B3-4227-8F63-EF57F1DCCDD8}" type="parTrans" cxnId="{4AC63159-30A2-41BE-86CD-E184F4C97675}">
      <dgm:prSet/>
      <dgm:spPr/>
      <dgm:t>
        <a:bodyPr/>
        <a:lstStyle/>
        <a:p>
          <a:endParaRPr lang="en-US"/>
        </a:p>
      </dgm:t>
    </dgm:pt>
    <dgm:pt modelId="{E15E1EEA-B18B-45E8-9998-14ECD2976A40}" type="sibTrans" cxnId="{4AC63159-30A2-41BE-86CD-E184F4C97675}">
      <dgm:prSet/>
      <dgm:spPr/>
      <dgm:t>
        <a:bodyPr/>
        <a:lstStyle/>
        <a:p>
          <a:endParaRPr lang="en-US"/>
        </a:p>
      </dgm:t>
    </dgm:pt>
    <dgm:pt modelId="{E586857C-23CE-441E-A088-6CC415D99AA8}" type="pres">
      <dgm:prSet presAssocID="{6DD9E1DC-4EF1-4C37-8FA4-888766753497}" presName="CompostProcess" presStyleCnt="0">
        <dgm:presLayoutVars>
          <dgm:dir/>
          <dgm:resizeHandles val="exact"/>
        </dgm:presLayoutVars>
      </dgm:prSet>
      <dgm:spPr/>
      <dgm:t>
        <a:bodyPr/>
        <a:lstStyle/>
        <a:p>
          <a:endParaRPr lang="en-US"/>
        </a:p>
      </dgm:t>
    </dgm:pt>
    <dgm:pt modelId="{9BA042E3-EF68-4B70-AFBD-B347E313C3AC}" type="pres">
      <dgm:prSet presAssocID="{6DD9E1DC-4EF1-4C37-8FA4-888766753497}" presName="arrow" presStyleLbl="bgShp" presStyleIdx="0" presStyleCnt="1"/>
      <dgm:spPr>
        <a:solidFill>
          <a:srgbClr val="F85EF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prst="slope"/>
        </a:sp3d>
      </dgm:spPr>
    </dgm:pt>
    <dgm:pt modelId="{3201F630-935A-44CC-97B3-CE0DFE89021D}" type="pres">
      <dgm:prSet presAssocID="{6DD9E1DC-4EF1-4C37-8FA4-888766753497}" presName="linearProces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lope"/>
        </a:sp3d>
      </dgm:spPr>
    </dgm:pt>
    <dgm:pt modelId="{F4D03AEE-74E2-4A19-BE52-DB6E3F4756FB}" type="pres">
      <dgm:prSet presAssocID="{599CAF81-C080-4831-8CDD-49E05D9E71B6}" presName="textNode" presStyleLbl="node1" presStyleIdx="0" presStyleCnt="1" custScaleX="133333" custScaleY="250000">
        <dgm:presLayoutVars>
          <dgm:bulletEnabled val="1"/>
        </dgm:presLayoutVars>
      </dgm:prSet>
      <dgm:spPr/>
      <dgm:t>
        <a:bodyPr/>
        <a:lstStyle/>
        <a:p>
          <a:endParaRPr lang="en-US"/>
        </a:p>
      </dgm:t>
    </dgm:pt>
  </dgm:ptLst>
  <dgm:cxnLst>
    <dgm:cxn modelId="{7FC9ECC8-141E-4A62-B0E5-5180A1041377}" type="presOf" srcId="{6DD9E1DC-4EF1-4C37-8FA4-888766753497}" destId="{E586857C-23CE-441E-A088-6CC415D99AA8}" srcOrd="0" destOrd="0" presId="urn:microsoft.com/office/officeart/2005/8/layout/hProcess9"/>
    <dgm:cxn modelId="{2E8BCD83-D8FB-46CC-8841-7EABD83F1999}" type="presOf" srcId="{599CAF81-C080-4831-8CDD-49E05D9E71B6}" destId="{F4D03AEE-74E2-4A19-BE52-DB6E3F4756FB}" srcOrd="0" destOrd="0" presId="urn:microsoft.com/office/officeart/2005/8/layout/hProcess9"/>
    <dgm:cxn modelId="{4AC63159-30A2-41BE-86CD-E184F4C97675}" srcId="{6DD9E1DC-4EF1-4C37-8FA4-888766753497}" destId="{599CAF81-C080-4831-8CDD-49E05D9E71B6}" srcOrd="0" destOrd="0" parTransId="{1FBC37D8-17B3-4227-8F63-EF57F1DCCDD8}" sibTransId="{E15E1EEA-B18B-45E8-9998-14ECD2976A40}"/>
    <dgm:cxn modelId="{A2CA3BA9-3CBC-486B-BD0B-972A595CA8DA}" type="presParOf" srcId="{E586857C-23CE-441E-A088-6CC415D99AA8}" destId="{9BA042E3-EF68-4B70-AFBD-B347E313C3AC}" srcOrd="0" destOrd="0" presId="urn:microsoft.com/office/officeart/2005/8/layout/hProcess9"/>
    <dgm:cxn modelId="{A7EBCE90-1577-4FCD-8329-EB626641014D}" type="presParOf" srcId="{E586857C-23CE-441E-A088-6CC415D99AA8}" destId="{3201F630-935A-44CC-97B3-CE0DFE89021D}" srcOrd="1" destOrd="0" presId="urn:microsoft.com/office/officeart/2005/8/layout/hProcess9"/>
    <dgm:cxn modelId="{BF138B12-5127-41F6-B85E-94CAE284156B}" type="presParOf" srcId="{3201F630-935A-44CC-97B3-CE0DFE89021D}" destId="{F4D03AEE-74E2-4A19-BE52-DB6E3F4756FB}" srcOrd="0" destOrd="0" presId="urn:microsoft.com/office/officeart/2005/8/layout/hProcess9"/>
  </dgm:cxnLst>
  <dgm:bg>
    <a:solidFill>
      <a:srgbClr val="008000"/>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04D50D-3D4A-4E6C-9216-39EECDAD2F36}"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2F0DBBF8-ABC4-4FE0-B320-0D3F444755AE}">
      <dgm:prSet custT="1"/>
      <dgm:spPr>
        <a:ln w="28575">
          <a:solidFill>
            <a:srgbClr val="0000FF"/>
          </a:solidFill>
        </a:ln>
        <a:effectLst>
          <a:innerShdw blurRad="114300">
            <a:prstClr val="black"/>
          </a:innerShdw>
        </a:effectLst>
        <a:scene3d>
          <a:camera prst="orthographicFront"/>
          <a:lightRig rig="threePt" dir="t"/>
        </a:scene3d>
        <a:sp3d>
          <a:bevelT w="114300" prst="artDeco"/>
        </a:sp3d>
      </dgm:spPr>
      <dgm:t>
        <a:bodyPr/>
        <a:lstStyle/>
        <a:p>
          <a:pPr rtl="0"/>
          <a:r>
            <a:rPr lang="en-US" sz="4000" smtClean="0">
              <a:latin typeface="NikoshBAN" panose="02000000000000000000" pitchFamily="2" charset="0"/>
              <a:cs typeface="NikoshBAN" panose="02000000000000000000" pitchFamily="2" charset="0"/>
            </a:rPr>
            <a:t>মোঃ এনামুল হক</a:t>
          </a:r>
          <a:endParaRPr lang="en-US" sz="4000">
            <a:latin typeface="NikoshBAN" panose="02000000000000000000" pitchFamily="2" charset="0"/>
            <a:cs typeface="NikoshBAN" panose="02000000000000000000" pitchFamily="2" charset="0"/>
          </a:endParaRPr>
        </a:p>
      </dgm:t>
    </dgm:pt>
    <dgm:pt modelId="{9C8F205F-090C-47E6-B428-330D82366178}" type="parTrans" cxnId="{5789B68F-CC62-4F5D-875D-A0B22D560DA6}">
      <dgm:prSet/>
      <dgm:spPr/>
      <dgm:t>
        <a:bodyPr/>
        <a:lstStyle/>
        <a:p>
          <a:endParaRPr lang="en-US"/>
        </a:p>
      </dgm:t>
    </dgm:pt>
    <dgm:pt modelId="{02E8B1A9-8974-418A-8AB0-F323F40C54A6}" type="sibTrans" cxnId="{5789B68F-CC62-4F5D-875D-A0B22D560DA6}">
      <dgm:prSet/>
      <dgm:spPr/>
      <dgm:t>
        <a:bodyPr/>
        <a:lstStyle/>
        <a:p>
          <a:endParaRPr lang="en-US"/>
        </a:p>
      </dgm:t>
    </dgm:pt>
    <dgm:pt modelId="{6AAC421C-A653-4B78-9348-1FF5FA3971D9}">
      <dgm:prSet custT="1"/>
      <dgm:spPr>
        <a:ln w="28575">
          <a:solidFill>
            <a:srgbClr val="0000FF"/>
          </a:solidFill>
        </a:ln>
        <a:effectLst>
          <a:innerShdw blurRad="114300">
            <a:prstClr val="black"/>
          </a:innerShdw>
        </a:effectLst>
        <a:scene3d>
          <a:camera prst="orthographicFront"/>
          <a:lightRig rig="threePt" dir="t"/>
        </a:scene3d>
        <a:sp3d>
          <a:bevelT w="114300" prst="artDeco"/>
        </a:sp3d>
      </dgm:spPr>
      <dgm:t>
        <a:bodyPr/>
        <a:lstStyle/>
        <a:p>
          <a:pPr rtl="0"/>
          <a:r>
            <a:rPr lang="en-US" sz="4000" smtClean="0">
              <a:latin typeface="NikoshBAN" panose="02000000000000000000" pitchFamily="2" charset="0"/>
              <a:cs typeface="NikoshBAN" panose="02000000000000000000" pitchFamily="2" charset="0"/>
            </a:rPr>
            <a:t>প্রভাষক সমাজবিজ্ঞান</a:t>
          </a:r>
          <a:endParaRPr lang="en-US" sz="4000">
            <a:latin typeface="NikoshBAN" panose="02000000000000000000" pitchFamily="2" charset="0"/>
            <a:cs typeface="NikoshBAN" panose="02000000000000000000" pitchFamily="2" charset="0"/>
          </a:endParaRPr>
        </a:p>
      </dgm:t>
    </dgm:pt>
    <dgm:pt modelId="{8941B91A-D7D1-4E93-81A8-1E31D54FFA90}" type="parTrans" cxnId="{FDEFA8A3-8827-435C-9B45-2DB2FA1600C2}">
      <dgm:prSet/>
      <dgm:spPr/>
      <dgm:t>
        <a:bodyPr/>
        <a:lstStyle/>
        <a:p>
          <a:endParaRPr lang="en-US"/>
        </a:p>
      </dgm:t>
    </dgm:pt>
    <dgm:pt modelId="{22687809-7BF4-471C-AD57-F58364833614}" type="sibTrans" cxnId="{FDEFA8A3-8827-435C-9B45-2DB2FA1600C2}">
      <dgm:prSet/>
      <dgm:spPr/>
      <dgm:t>
        <a:bodyPr/>
        <a:lstStyle/>
        <a:p>
          <a:endParaRPr lang="en-US"/>
        </a:p>
      </dgm:t>
    </dgm:pt>
    <dgm:pt modelId="{CC550529-7A60-4501-ACE7-03A5FF723715}">
      <dgm:prSet custT="1"/>
      <dgm:spPr>
        <a:ln w="28575">
          <a:solidFill>
            <a:srgbClr val="0000FF"/>
          </a:solidFill>
        </a:ln>
        <a:effectLst>
          <a:innerShdw blurRad="114300">
            <a:prstClr val="black"/>
          </a:innerShdw>
        </a:effectLst>
        <a:scene3d>
          <a:camera prst="orthographicFront"/>
          <a:lightRig rig="threePt" dir="t"/>
        </a:scene3d>
        <a:sp3d>
          <a:bevelT w="114300" prst="artDeco"/>
        </a:sp3d>
      </dgm:spPr>
      <dgm:t>
        <a:bodyPr/>
        <a:lstStyle/>
        <a:p>
          <a:pPr rtl="0"/>
          <a:r>
            <a:rPr lang="en-US" sz="4000" smtClean="0">
              <a:latin typeface="NikoshBAN" panose="02000000000000000000" pitchFamily="2" charset="0"/>
              <a:cs typeface="NikoshBAN" panose="02000000000000000000" pitchFamily="2" charset="0"/>
            </a:rPr>
            <a:t>কাকনহাট কলেজ,রাজশাহী।</a:t>
          </a:r>
          <a:endParaRPr lang="en-US" sz="4000">
            <a:latin typeface="NikoshBAN" panose="02000000000000000000" pitchFamily="2" charset="0"/>
            <a:cs typeface="NikoshBAN" panose="02000000000000000000" pitchFamily="2" charset="0"/>
          </a:endParaRPr>
        </a:p>
      </dgm:t>
    </dgm:pt>
    <dgm:pt modelId="{521C8EA9-A8BA-417D-BC4F-83A2D75ED82B}" type="parTrans" cxnId="{B23D67BB-9AEF-425F-B898-099D9155B85F}">
      <dgm:prSet/>
      <dgm:spPr/>
      <dgm:t>
        <a:bodyPr/>
        <a:lstStyle/>
        <a:p>
          <a:endParaRPr lang="en-US"/>
        </a:p>
      </dgm:t>
    </dgm:pt>
    <dgm:pt modelId="{468FB39F-6D61-4FE5-954C-7A62A5C9EF27}" type="sibTrans" cxnId="{B23D67BB-9AEF-425F-B898-099D9155B85F}">
      <dgm:prSet/>
      <dgm:spPr/>
      <dgm:t>
        <a:bodyPr/>
        <a:lstStyle/>
        <a:p>
          <a:endParaRPr lang="en-US"/>
        </a:p>
      </dgm:t>
    </dgm:pt>
    <dgm:pt modelId="{8BFAA8BC-AB68-4464-9452-39511C07C804}">
      <dgm:prSet custT="1"/>
      <dgm:spPr>
        <a:ln w="28575">
          <a:solidFill>
            <a:srgbClr val="0000FF"/>
          </a:solidFill>
        </a:ln>
        <a:effectLst>
          <a:innerShdw blurRad="114300">
            <a:prstClr val="black"/>
          </a:innerShdw>
        </a:effectLst>
        <a:scene3d>
          <a:camera prst="orthographicFront"/>
          <a:lightRig rig="threePt" dir="t"/>
        </a:scene3d>
        <a:sp3d>
          <a:bevelT w="114300" prst="artDeco"/>
        </a:sp3d>
      </dgm:spPr>
      <dgm:t>
        <a:bodyPr/>
        <a:lstStyle/>
        <a:p>
          <a:pPr rtl="0"/>
          <a:r>
            <a:rPr lang="en-US" sz="4000" smtClean="0">
              <a:latin typeface="NikoshBAN" panose="02000000000000000000" pitchFamily="2" charset="0"/>
              <a:cs typeface="NikoshBAN" panose="02000000000000000000" pitchFamily="2" charset="0"/>
            </a:rPr>
            <a:t>মোবাইলঃ০১৭১৫-০৪১৭৯৭</a:t>
          </a:r>
          <a:endParaRPr lang="en-US" sz="4000">
            <a:latin typeface="NikoshBAN" panose="02000000000000000000" pitchFamily="2" charset="0"/>
            <a:cs typeface="NikoshBAN" panose="02000000000000000000" pitchFamily="2" charset="0"/>
          </a:endParaRPr>
        </a:p>
      </dgm:t>
    </dgm:pt>
    <dgm:pt modelId="{1C96FF87-5724-4E94-BAC7-451012D1B9F9}" type="parTrans" cxnId="{424D099E-AE23-43E3-974D-2CD5B10E69D0}">
      <dgm:prSet/>
      <dgm:spPr/>
      <dgm:t>
        <a:bodyPr/>
        <a:lstStyle/>
        <a:p>
          <a:endParaRPr lang="en-US"/>
        </a:p>
      </dgm:t>
    </dgm:pt>
    <dgm:pt modelId="{F479BF72-5A74-4895-8A2A-B73B480B5C25}" type="sibTrans" cxnId="{424D099E-AE23-43E3-974D-2CD5B10E69D0}">
      <dgm:prSet/>
      <dgm:spPr/>
      <dgm:t>
        <a:bodyPr/>
        <a:lstStyle/>
        <a:p>
          <a:endParaRPr lang="en-US"/>
        </a:p>
      </dgm:t>
    </dgm:pt>
    <dgm:pt modelId="{D8DE5192-75DF-47DE-B0FD-673F39E86688}">
      <dgm:prSet custT="1"/>
      <dgm:spPr>
        <a:ln w="28575">
          <a:solidFill>
            <a:srgbClr val="0000FF"/>
          </a:solidFill>
        </a:ln>
        <a:effectLst>
          <a:innerShdw blurRad="114300">
            <a:prstClr val="black"/>
          </a:innerShdw>
        </a:effectLst>
        <a:scene3d>
          <a:camera prst="orthographicFront"/>
          <a:lightRig rig="threePt" dir="t"/>
        </a:scene3d>
        <a:sp3d>
          <a:bevelT w="114300" prst="artDeco"/>
        </a:sp3d>
      </dgm:spPr>
      <dgm:t>
        <a:bodyPr/>
        <a:lstStyle/>
        <a:p>
          <a:pPr rtl="0"/>
          <a:r>
            <a:rPr lang="en-US" sz="2400" dirty="0" err="1" smtClean="0">
              <a:latin typeface="NikoshBAN" panose="02000000000000000000" pitchFamily="2" charset="0"/>
              <a:cs typeface="NikoshBAN" panose="02000000000000000000" pitchFamily="2" charset="0"/>
            </a:rPr>
            <a:t>Email:enamulbiroil@gmail.com</a:t>
          </a:r>
          <a:endParaRPr lang="en-US" sz="2400" dirty="0">
            <a:latin typeface="NikoshBAN" panose="02000000000000000000" pitchFamily="2" charset="0"/>
            <a:cs typeface="NikoshBAN" panose="02000000000000000000" pitchFamily="2" charset="0"/>
          </a:endParaRPr>
        </a:p>
      </dgm:t>
    </dgm:pt>
    <dgm:pt modelId="{B8B90E6C-46FA-4928-ABA1-7C8B7B1EB9A4}" type="parTrans" cxnId="{A3DA9821-4F7D-4F24-952B-821E07BCA65E}">
      <dgm:prSet/>
      <dgm:spPr/>
      <dgm:t>
        <a:bodyPr/>
        <a:lstStyle/>
        <a:p>
          <a:endParaRPr lang="en-US"/>
        </a:p>
      </dgm:t>
    </dgm:pt>
    <dgm:pt modelId="{C4B95EB4-1488-4BDD-8E86-5171AF076C6F}" type="sibTrans" cxnId="{A3DA9821-4F7D-4F24-952B-821E07BCA65E}">
      <dgm:prSet/>
      <dgm:spPr/>
      <dgm:t>
        <a:bodyPr/>
        <a:lstStyle/>
        <a:p>
          <a:endParaRPr lang="en-US"/>
        </a:p>
      </dgm:t>
    </dgm:pt>
    <dgm:pt modelId="{0C8644E2-ECA6-4ECB-ACFE-F256D1891E81}" type="pres">
      <dgm:prSet presAssocID="{E904D50D-3D4A-4E6C-9216-39EECDAD2F36}" presName="linear" presStyleCnt="0">
        <dgm:presLayoutVars>
          <dgm:animLvl val="lvl"/>
          <dgm:resizeHandles val="exact"/>
        </dgm:presLayoutVars>
      </dgm:prSet>
      <dgm:spPr/>
      <dgm:t>
        <a:bodyPr/>
        <a:lstStyle/>
        <a:p>
          <a:endParaRPr lang="en-US"/>
        </a:p>
      </dgm:t>
    </dgm:pt>
    <dgm:pt modelId="{97007F3C-7888-451D-9198-31555E04EEB1}" type="pres">
      <dgm:prSet presAssocID="{2F0DBBF8-ABC4-4FE0-B320-0D3F444755AE}" presName="parentText" presStyleLbl="node1" presStyleIdx="0" presStyleCnt="5">
        <dgm:presLayoutVars>
          <dgm:chMax val="0"/>
          <dgm:bulletEnabled val="1"/>
        </dgm:presLayoutVars>
      </dgm:prSet>
      <dgm:spPr/>
      <dgm:t>
        <a:bodyPr/>
        <a:lstStyle/>
        <a:p>
          <a:endParaRPr lang="en-US"/>
        </a:p>
      </dgm:t>
    </dgm:pt>
    <dgm:pt modelId="{1E23DEAE-A35A-4F98-A85B-7B7FCB4C41A2}" type="pres">
      <dgm:prSet presAssocID="{02E8B1A9-8974-418A-8AB0-F323F40C54A6}" presName="spacer" presStyleCnt="0"/>
      <dgm:spPr>
        <a:scene3d>
          <a:camera prst="orthographicFront"/>
          <a:lightRig rig="threePt" dir="t"/>
        </a:scene3d>
        <a:sp3d>
          <a:bevelT w="114300" prst="artDeco"/>
        </a:sp3d>
      </dgm:spPr>
      <dgm:t>
        <a:bodyPr/>
        <a:lstStyle/>
        <a:p>
          <a:endParaRPr lang="en-US"/>
        </a:p>
      </dgm:t>
    </dgm:pt>
    <dgm:pt modelId="{1F804DF3-85A8-492E-9CF6-04847EA1C6A5}" type="pres">
      <dgm:prSet presAssocID="{6AAC421C-A653-4B78-9348-1FF5FA3971D9}" presName="parentText" presStyleLbl="node1" presStyleIdx="1" presStyleCnt="5">
        <dgm:presLayoutVars>
          <dgm:chMax val="0"/>
          <dgm:bulletEnabled val="1"/>
        </dgm:presLayoutVars>
      </dgm:prSet>
      <dgm:spPr/>
      <dgm:t>
        <a:bodyPr/>
        <a:lstStyle/>
        <a:p>
          <a:endParaRPr lang="en-US"/>
        </a:p>
      </dgm:t>
    </dgm:pt>
    <dgm:pt modelId="{9A66960E-F083-41F3-B7A2-899E1B54EC56}" type="pres">
      <dgm:prSet presAssocID="{22687809-7BF4-471C-AD57-F58364833614}" presName="spacer" presStyleCnt="0"/>
      <dgm:spPr>
        <a:scene3d>
          <a:camera prst="orthographicFront"/>
          <a:lightRig rig="threePt" dir="t"/>
        </a:scene3d>
        <a:sp3d>
          <a:bevelT w="114300" prst="artDeco"/>
        </a:sp3d>
      </dgm:spPr>
      <dgm:t>
        <a:bodyPr/>
        <a:lstStyle/>
        <a:p>
          <a:endParaRPr lang="en-US"/>
        </a:p>
      </dgm:t>
    </dgm:pt>
    <dgm:pt modelId="{22022C62-4E2C-4032-AEAC-D18C2733F8D4}" type="pres">
      <dgm:prSet presAssocID="{CC550529-7A60-4501-ACE7-03A5FF723715}" presName="parentText" presStyleLbl="node1" presStyleIdx="2" presStyleCnt="5" custLinFactNeighborY="19712">
        <dgm:presLayoutVars>
          <dgm:chMax val="0"/>
          <dgm:bulletEnabled val="1"/>
        </dgm:presLayoutVars>
      </dgm:prSet>
      <dgm:spPr/>
      <dgm:t>
        <a:bodyPr/>
        <a:lstStyle/>
        <a:p>
          <a:endParaRPr lang="en-US"/>
        </a:p>
      </dgm:t>
    </dgm:pt>
    <dgm:pt modelId="{1210BC7C-29A3-4881-9DF6-71ABFE1934D4}" type="pres">
      <dgm:prSet presAssocID="{468FB39F-6D61-4FE5-954C-7A62A5C9EF27}" presName="spacer" presStyleCnt="0"/>
      <dgm:spPr>
        <a:scene3d>
          <a:camera prst="orthographicFront"/>
          <a:lightRig rig="threePt" dir="t"/>
        </a:scene3d>
        <a:sp3d>
          <a:bevelT w="114300" prst="artDeco"/>
        </a:sp3d>
      </dgm:spPr>
      <dgm:t>
        <a:bodyPr/>
        <a:lstStyle/>
        <a:p>
          <a:endParaRPr lang="en-US"/>
        </a:p>
      </dgm:t>
    </dgm:pt>
    <dgm:pt modelId="{221A22F1-CEB9-4262-91EF-51B0749DFFCC}" type="pres">
      <dgm:prSet presAssocID="{8BFAA8BC-AB68-4464-9452-39511C07C804}" presName="parentText" presStyleLbl="node1" presStyleIdx="3" presStyleCnt="5">
        <dgm:presLayoutVars>
          <dgm:chMax val="0"/>
          <dgm:bulletEnabled val="1"/>
        </dgm:presLayoutVars>
      </dgm:prSet>
      <dgm:spPr/>
      <dgm:t>
        <a:bodyPr/>
        <a:lstStyle/>
        <a:p>
          <a:endParaRPr lang="en-US"/>
        </a:p>
      </dgm:t>
    </dgm:pt>
    <dgm:pt modelId="{FDD9A55B-C61E-4A78-A10B-BF1588224EA0}" type="pres">
      <dgm:prSet presAssocID="{F479BF72-5A74-4895-8A2A-B73B480B5C25}" presName="spacer" presStyleCnt="0"/>
      <dgm:spPr>
        <a:scene3d>
          <a:camera prst="orthographicFront"/>
          <a:lightRig rig="threePt" dir="t"/>
        </a:scene3d>
        <a:sp3d>
          <a:bevelT w="114300" prst="artDeco"/>
        </a:sp3d>
      </dgm:spPr>
      <dgm:t>
        <a:bodyPr/>
        <a:lstStyle/>
        <a:p>
          <a:endParaRPr lang="en-US"/>
        </a:p>
      </dgm:t>
    </dgm:pt>
    <dgm:pt modelId="{8239ACF2-3DFE-48E3-BA3A-57B596F400C6}" type="pres">
      <dgm:prSet presAssocID="{D8DE5192-75DF-47DE-B0FD-673F39E86688}" presName="parentText" presStyleLbl="node1" presStyleIdx="4" presStyleCnt="5">
        <dgm:presLayoutVars>
          <dgm:chMax val="0"/>
          <dgm:bulletEnabled val="1"/>
        </dgm:presLayoutVars>
      </dgm:prSet>
      <dgm:spPr/>
      <dgm:t>
        <a:bodyPr/>
        <a:lstStyle/>
        <a:p>
          <a:endParaRPr lang="en-US"/>
        </a:p>
      </dgm:t>
    </dgm:pt>
  </dgm:ptLst>
  <dgm:cxnLst>
    <dgm:cxn modelId="{7EF68B04-74BD-4ADF-B661-5F5251F9B247}" type="presOf" srcId="{6AAC421C-A653-4B78-9348-1FF5FA3971D9}" destId="{1F804DF3-85A8-492E-9CF6-04847EA1C6A5}" srcOrd="0" destOrd="0" presId="urn:microsoft.com/office/officeart/2005/8/layout/vList2"/>
    <dgm:cxn modelId="{B23D67BB-9AEF-425F-B898-099D9155B85F}" srcId="{E904D50D-3D4A-4E6C-9216-39EECDAD2F36}" destId="{CC550529-7A60-4501-ACE7-03A5FF723715}" srcOrd="2" destOrd="0" parTransId="{521C8EA9-A8BA-417D-BC4F-83A2D75ED82B}" sibTransId="{468FB39F-6D61-4FE5-954C-7A62A5C9EF27}"/>
    <dgm:cxn modelId="{8AE880DE-FF32-4189-B3E8-2EAAF14BCFF3}" type="presOf" srcId="{D8DE5192-75DF-47DE-B0FD-673F39E86688}" destId="{8239ACF2-3DFE-48E3-BA3A-57B596F400C6}" srcOrd="0" destOrd="0" presId="urn:microsoft.com/office/officeart/2005/8/layout/vList2"/>
    <dgm:cxn modelId="{FDEFA8A3-8827-435C-9B45-2DB2FA1600C2}" srcId="{E904D50D-3D4A-4E6C-9216-39EECDAD2F36}" destId="{6AAC421C-A653-4B78-9348-1FF5FA3971D9}" srcOrd="1" destOrd="0" parTransId="{8941B91A-D7D1-4E93-81A8-1E31D54FFA90}" sibTransId="{22687809-7BF4-471C-AD57-F58364833614}"/>
    <dgm:cxn modelId="{424D099E-AE23-43E3-974D-2CD5B10E69D0}" srcId="{E904D50D-3D4A-4E6C-9216-39EECDAD2F36}" destId="{8BFAA8BC-AB68-4464-9452-39511C07C804}" srcOrd="3" destOrd="0" parTransId="{1C96FF87-5724-4E94-BAC7-451012D1B9F9}" sibTransId="{F479BF72-5A74-4895-8A2A-B73B480B5C25}"/>
    <dgm:cxn modelId="{8C7B0B3D-EBE9-405E-8ED6-98D02C62A5F5}" type="presOf" srcId="{CC550529-7A60-4501-ACE7-03A5FF723715}" destId="{22022C62-4E2C-4032-AEAC-D18C2733F8D4}" srcOrd="0" destOrd="0" presId="urn:microsoft.com/office/officeart/2005/8/layout/vList2"/>
    <dgm:cxn modelId="{5789B68F-CC62-4F5D-875D-A0B22D560DA6}" srcId="{E904D50D-3D4A-4E6C-9216-39EECDAD2F36}" destId="{2F0DBBF8-ABC4-4FE0-B320-0D3F444755AE}" srcOrd="0" destOrd="0" parTransId="{9C8F205F-090C-47E6-B428-330D82366178}" sibTransId="{02E8B1A9-8974-418A-8AB0-F323F40C54A6}"/>
    <dgm:cxn modelId="{C5DC1EB3-C6A3-4E17-87C3-4D4254A5456D}" type="presOf" srcId="{E904D50D-3D4A-4E6C-9216-39EECDAD2F36}" destId="{0C8644E2-ECA6-4ECB-ACFE-F256D1891E81}" srcOrd="0" destOrd="0" presId="urn:microsoft.com/office/officeart/2005/8/layout/vList2"/>
    <dgm:cxn modelId="{A3DA9821-4F7D-4F24-952B-821E07BCA65E}" srcId="{E904D50D-3D4A-4E6C-9216-39EECDAD2F36}" destId="{D8DE5192-75DF-47DE-B0FD-673F39E86688}" srcOrd="4" destOrd="0" parTransId="{B8B90E6C-46FA-4928-ABA1-7C8B7B1EB9A4}" sibTransId="{C4B95EB4-1488-4BDD-8E86-5171AF076C6F}"/>
    <dgm:cxn modelId="{3E61FA59-25CD-4CA7-B145-43E6D87B5B89}" type="presOf" srcId="{8BFAA8BC-AB68-4464-9452-39511C07C804}" destId="{221A22F1-CEB9-4262-91EF-51B0749DFFCC}" srcOrd="0" destOrd="0" presId="urn:microsoft.com/office/officeart/2005/8/layout/vList2"/>
    <dgm:cxn modelId="{AB9446B7-4E61-4FB3-B800-3D73F9741212}" type="presOf" srcId="{2F0DBBF8-ABC4-4FE0-B320-0D3F444755AE}" destId="{97007F3C-7888-451D-9198-31555E04EEB1}" srcOrd="0" destOrd="0" presId="urn:microsoft.com/office/officeart/2005/8/layout/vList2"/>
    <dgm:cxn modelId="{5B88B456-DC91-497A-BAF2-CE101F1811BD}" type="presParOf" srcId="{0C8644E2-ECA6-4ECB-ACFE-F256D1891E81}" destId="{97007F3C-7888-451D-9198-31555E04EEB1}" srcOrd="0" destOrd="0" presId="urn:microsoft.com/office/officeart/2005/8/layout/vList2"/>
    <dgm:cxn modelId="{4BC80E9C-1A5D-4859-AAE6-A2A9719F9D28}" type="presParOf" srcId="{0C8644E2-ECA6-4ECB-ACFE-F256D1891E81}" destId="{1E23DEAE-A35A-4F98-A85B-7B7FCB4C41A2}" srcOrd="1" destOrd="0" presId="urn:microsoft.com/office/officeart/2005/8/layout/vList2"/>
    <dgm:cxn modelId="{8A9A0112-8F9C-4848-BB3A-C4ADF9183570}" type="presParOf" srcId="{0C8644E2-ECA6-4ECB-ACFE-F256D1891E81}" destId="{1F804DF3-85A8-492E-9CF6-04847EA1C6A5}" srcOrd="2" destOrd="0" presId="urn:microsoft.com/office/officeart/2005/8/layout/vList2"/>
    <dgm:cxn modelId="{293A1E37-E24B-4726-98A7-01A8EC9FE354}" type="presParOf" srcId="{0C8644E2-ECA6-4ECB-ACFE-F256D1891E81}" destId="{9A66960E-F083-41F3-B7A2-899E1B54EC56}" srcOrd="3" destOrd="0" presId="urn:microsoft.com/office/officeart/2005/8/layout/vList2"/>
    <dgm:cxn modelId="{C464D806-E5E8-4D9A-BDC0-3978D6EF9A41}" type="presParOf" srcId="{0C8644E2-ECA6-4ECB-ACFE-F256D1891E81}" destId="{22022C62-4E2C-4032-AEAC-D18C2733F8D4}" srcOrd="4" destOrd="0" presId="urn:microsoft.com/office/officeart/2005/8/layout/vList2"/>
    <dgm:cxn modelId="{70907E70-9B1A-4ECC-AF36-44F59B012BA7}" type="presParOf" srcId="{0C8644E2-ECA6-4ECB-ACFE-F256D1891E81}" destId="{1210BC7C-29A3-4881-9DF6-71ABFE1934D4}" srcOrd="5" destOrd="0" presId="urn:microsoft.com/office/officeart/2005/8/layout/vList2"/>
    <dgm:cxn modelId="{E9AF442F-848E-43DA-8252-5D60371F4D0B}" type="presParOf" srcId="{0C8644E2-ECA6-4ECB-ACFE-F256D1891E81}" destId="{221A22F1-CEB9-4262-91EF-51B0749DFFCC}" srcOrd="6" destOrd="0" presId="urn:microsoft.com/office/officeart/2005/8/layout/vList2"/>
    <dgm:cxn modelId="{501F3214-3CB4-4271-832A-A7263E373F62}" type="presParOf" srcId="{0C8644E2-ECA6-4ECB-ACFE-F256D1891E81}" destId="{FDD9A55B-C61E-4A78-A10B-BF1588224EA0}" srcOrd="7" destOrd="0" presId="urn:microsoft.com/office/officeart/2005/8/layout/vList2"/>
    <dgm:cxn modelId="{0A568B36-46B0-4A3C-B0BF-637C0A92AF4C}" type="presParOf" srcId="{0C8644E2-ECA6-4ECB-ACFE-F256D1891E81}" destId="{8239ACF2-3DFE-48E3-BA3A-57B596F400C6}" srcOrd="8" destOrd="0" presId="urn:microsoft.com/office/officeart/2005/8/layout/vList2"/>
  </dgm:cxnLst>
  <dgm:bg>
    <a:solidFill>
      <a:schemeClr val="bg1"/>
    </a:solidFill>
    <a:effectLst>
      <a:innerShdw blurRad="114300">
        <a:prstClr val="black"/>
      </a:innerShdw>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E8A544-BB12-4FF1-90B1-5970A89AFC91}"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endParaRPr lang="en-US"/>
        </a:p>
      </dgm:t>
    </dgm:pt>
    <dgm:pt modelId="{20317707-5A41-41AD-96A8-C9B536132A3E}">
      <dgm:prSet custT="1"/>
      <dgm:spPr/>
      <dgm:t>
        <a:bodyPr/>
        <a:lstStyle/>
        <a:p>
          <a:pPr rtl="0"/>
          <a:r>
            <a:rPr lang="bn-BD" sz="2800" b="0" smtClean="0">
              <a:latin typeface="+mn-lt"/>
            </a:rPr>
            <a:t>শ্রেণি</a:t>
          </a:r>
          <a:r>
            <a:rPr lang="bn-IN" sz="2800" b="0" smtClean="0">
              <a:latin typeface="+mn-lt"/>
            </a:rPr>
            <a:t>ঃএকাদশ-দ্বাদশ</a:t>
          </a:r>
          <a:endParaRPr lang="en-US" sz="2800" b="0">
            <a:latin typeface="+mn-lt"/>
          </a:endParaRPr>
        </a:p>
      </dgm:t>
    </dgm:pt>
    <dgm:pt modelId="{6FD22AAF-5A7C-467B-95AE-A11D3206A1C8}" type="parTrans" cxnId="{AB616DA0-2AD9-4C12-8E23-091C9CBF9D6C}">
      <dgm:prSet/>
      <dgm:spPr/>
      <dgm:t>
        <a:bodyPr/>
        <a:lstStyle/>
        <a:p>
          <a:endParaRPr lang="en-US" sz="1600" b="0">
            <a:latin typeface="+mn-lt"/>
          </a:endParaRPr>
        </a:p>
      </dgm:t>
    </dgm:pt>
    <dgm:pt modelId="{64DA9A71-9148-447A-853B-BB7375AECC94}" type="sibTrans" cxnId="{AB616DA0-2AD9-4C12-8E23-091C9CBF9D6C}">
      <dgm:prSet/>
      <dgm:spPr/>
      <dgm:t>
        <a:bodyPr/>
        <a:lstStyle/>
        <a:p>
          <a:endParaRPr lang="en-US" sz="1600" b="0">
            <a:latin typeface="+mn-lt"/>
          </a:endParaRPr>
        </a:p>
      </dgm:t>
    </dgm:pt>
    <dgm:pt modelId="{DDC70D3A-32DC-46AA-A114-2D16DE8C8EE0}">
      <dgm:prSet custT="1"/>
      <dgm:spPr/>
      <dgm:t>
        <a:bodyPr/>
        <a:lstStyle/>
        <a:p>
          <a:pPr rtl="0"/>
          <a:r>
            <a:rPr lang="bn-IN" sz="2800" b="0" dirty="0" smtClean="0">
              <a:latin typeface="+mn-lt"/>
            </a:rPr>
            <a:t>বিষয়ঃসমাজবিজ্ঞান(প্রথম পত্র)</a:t>
          </a:r>
          <a:endParaRPr lang="en-US" sz="2800" b="0" dirty="0">
            <a:latin typeface="+mn-lt"/>
          </a:endParaRPr>
        </a:p>
      </dgm:t>
    </dgm:pt>
    <dgm:pt modelId="{7C969C4F-743D-416C-B128-58F05708C89F}" type="parTrans" cxnId="{B38234D9-4CF1-4C1F-AAAD-05EC9D85E10D}">
      <dgm:prSet/>
      <dgm:spPr/>
      <dgm:t>
        <a:bodyPr/>
        <a:lstStyle/>
        <a:p>
          <a:endParaRPr lang="en-US" sz="1600" b="0">
            <a:latin typeface="+mn-lt"/>
          </a:endParaRPr>
        </a:p>
      </dgm:t>
    </dgm:pt>
    <dgm:pt modelId="{8EFD7140-AA57-4FA4-8C5F-160885AF292D}" type="sibTrans" cxnId="{B38234D9-4CF1-4C1F-AAAD-05EC9D85E10D}">
      <dgm:prSet/>
      <dgm:spPr/>
      <dgm:t>
        <a:bodyPr/>
        <a:lstStyle/>
        <a:p>
          <a:endParaRPr lang="en-US" sz="1600" b="0">
            <a:latin typeface="+mn-lt"/>
          </a:endParaRPr>
        </a:p>
      </dgm:t>
    </dgm:pt>
    <dgm:pt modelId="{4B8095B2-07F8-460E-848C-D5E2A0DA8DD8}">
      <dgm:prSet custT="1"/>
      <dgm:spPr/>
      <dgm:t>
        <a:bodyPr/>
        <a:lstStyle/>
        <a:p>
          <a:pPr rtl="0"/>
          <a:r>
            <a:rPr lang="en-US" sz="2400" b="0" dirty="0" err="1" smtClean="0">
              <a:latin typeface="+mn-lt"/>
            </a:rPr>
            <a:t>তৃতীয়</a:t>
          </a:r>
          <a:r>
            <a:rPr lang="en-US" sz="2400" b="0" dirty="0" smtClean="0">
              <a:latin typeface="+mn-lt"/>
            </a:rPr>
            <a:t> </a:t>
          </a:r>
          <a:r>
            <a:rPr lang="en-US" sz="2400" b="0" dirty="0" err="1" smtClean="0">
              <a:latin typeface="+mn-lt"/>
            </a:rPr>
            <a:t>অধ্যায়ঃ</a:t>
          </a:r>
          <a:r>
            <a:rPr lang="en-US" sz="2400" b="0" dirty="0" smtClean="0">
              <a:latin typeface="+mn-lt"/>
            </a:rPr>
            <a:t> </a:t>
          </a:r>
          <a:r>
            <a:rPr lang="en-US" sz="2400" b="0" dirty="0" err="1" smtClean="0">
              <a:latin typeface="+mn-lt"/>
            </a:rPr>
            <a:t>সমাজবিজ্ঞানীদের</a:t>
          </a:r>
          <a:r>
            <a:rPr lang="en-US" sz="2400" b="0" dirty="0" smtClean="0">
              <a:latin typeface="+mn-lt"/>
            </a:rPr>
            <a:t> </a:t>
          </a:r>
          <a:r>
            <a:rPr lang="en-US" sz="2400" b="0" dirty="0" err="1" smtClean="0">
              <a:latin typeface="+mn-lt"/>
            </a:rPr>
            <a:t>মতবাদ</a:t>
          </a:r>
          <a:r>
            <a:rPr lang="en-US" sz="2400" b="0" dirty="0" smtClean="0">
              <a:latin typeface="+mn-lt"/>
            </a:rPr>
            <a:t> ও </a:t>
          </a:r>
          <a:r>
            <a:rPr lang="en-US" sz="2400" b="0" dirty="0" err="1" smtClean="0">
              <a:latin typeface="+mn-lt"/>
            </a:rPr>
            <a:t>অবদান</a:t>
          </a:r>
          <a:endParaRPr lang="en-US" sz="1600" b="0" dirty="0">
            <a:latin typeface="+mn-lt"/>
          </a:endParaRPr>
        </a:p>
      </dgm:t>
    </dgm:pt>
    <dgm:pt modelId="{EB97A11C-CF66-46AD-B53F-B1EBDE7C4B8C}" type="parTrans" cxnId="{4EC340AF-3397-4C10-8208-0D65BE843944}">
      <dgm:prSet/>
      <dgm:spPr/>
      <dgm:t>
        <a:bodyPr/>
        <a:lstStyle/>
        <a:p>
          <a:endParaRPr lang="en-US" sz="1600" b="0">
            <a:latin typeface="+mn-lt"/>
          </a:endParaRPr>
        </a:p>
      </dgm:t>
    </dgm:pt>
    <dgm:pt modelId="{A96B26E6-77EC-42D9-B7AA-8F78E0B97014}" type="sibTrans" cxnId="{4EC340AF-3397-4C10-8208-0D65BE843944}">
      <dgm:prSet/>
      <dgm:spPr/>
      <dgm:t>
        <a:bodyPr/>
        <a:lstStyle/>
        <a:p>
          <a:endParaRPr lang="en-US" sz="1600" b="0">
            <a:latin typeface="+mn-lt"/>
          </a:endParaRPr>
        </a:p>
      </dgm:t>
    </dgm:pt>
    <dgm:pt modelId="{66555568-8C6F-481D-B447-50F1EB363580}">
      <dgm:prSet custT="1"/>
      <dgm:spPr/>
      <dgm:t>
        <a:bodyPr/>
        <a:lstStyle/>
        <a:p>
          <a:pPr rtl="0"/>
          <a:r>
            <a:rPr lang="bn-IN" sz="2800" b="0" smtClean="0">
              <a:latin typeface="+mn-lt"/>
            </a:rPr>
            <a:t>পদ্ধতিঃদলীয় আলোচনা</a:t>
          </a:r>
          <a:endParaRPr lang="en-US" sz="2800" b="0">
            <a:latin typeface="+mn-lt"/>
          </a:endParaRPr>
        </a:p>
      </dgm:t>
    </dgm:pt>
    <dgm:pt modelId="{A35912B0-48F8-411E-A0BB-933F6EEC96E8}" type="parTrans" cxnId="{D8380882-A68C-4084-98EB-D759C425FDC3}">
      <dgm:prSet/>
      <dgm:spPr/>
      <dgm:t>
        <a:bodyPr/>
        <a:lstStyle/>
        <a:p>
          <a:endParaRPr lang="en-US" sz="1600" b="0">
            <a:latin typeface="+mn-lt"/>
          </a:endParaRPr>
        </a:p>
      </dgm:t>
    </dgm:pt>
    <dgm:pt modelId="{FFEAD3F8-FD21-4367-B27D-2B99DED58394}" type="sibTrans" cxnId="{D8380882-A68C-4084-98EB-D759C425FDC3}">
      <dgm:prSet/>
      <dgm:spPr/>
      <dgm:t>
        <a:bodyPr/>
        <a:lstStyle/>
        <a:p>
          <a:endParaRPr lang="en-US" sz="1600" b="0">
            <a:latin typeface="+mn-lt"/>
          </a:endParaRPr>
        </a:p>
      </dgm:t>
    </dgm:pt>
    <dgm:pt modelId="{D9FBD3E9-F781-4D20-B944-87E18F8387B7}">
      <dgm:prSet custT="1"/>
      <dgm:spPr/>
      <dgm:t>
        <a:bodyPr/>
        <a:lstStyle/>
        <a:p>
          <a:pPr rtl="0"/>
          <a:r>
            <a:rPr lang="bn-BD" sz="2800" b="0" dirty="0" smtClean="0">
              <a:latin typeface="+mn-lt"/>
            </a:rPr>
            <a:t>সময়ঃ</a:t>
          </a:r>
          <a:r>
            <a:rPr lang="en-US" sz="2800" b="0" dirty="0" smtClean="0">
              <a:latin typeface="+mn-lt"/>
            </a:rPr>
            <a:t>৫</a:t>
          </a:r>
          <a:r>
            <a:rPr lang="bn-BD" sz="2800" b="0" dirty="0" smtClean="0">
              <a:latin typeface="+mn-lt"/>
            </a:rPr>
            <a:t>০মিনিট</a:t>
          </a:r>
          <a:endParaRPr lang="en-US" sz="2800" b="0" dirty="0">
            <a:latin typeface="+mn-lt"/>
          </a:endParaRPr>
        </a:p>
      </dgm:t>
    </dgm:pt>
    <dgm:pt modelId="{C5AF2928-ED63-44C1-8509-5DE65B7B3F41}" type="parTrans" cxnId="{FAFA6FC1-9EEF-41DE-963E-0367BC8B5CA9}">
      <dgm:prSet/>
      <dgm:spPr/>
      <dgm:t>
        <a:bodyPr/>
        <a:lstStyle/>
        <a:p>
          <a:endParaRPr lang="en-US" sz="1600" b="0">
            <a:latin typeface="+mn-lt"/>
          </a:endParaRPr>
        </a:p>
      </dgm:t>
    </dgm:pt>
    <dgm:pt modelId="{054F96F6-274D-42C9-9575-31135818E286}" type="sibTrans" cxnId="{FAFA6FC1-9EEF-41DE-963E-0367BC8B5CA9}">
      <dgm:prSet/>
      <dgm:spPr/>
      <dgm:t>
        <a:bodyPr/>
        <a:lstStyle/>
        <a:p>
          <a:endParaRPr lang="en-US" sz="1600" b="0">
            <a:latin typeface="+mn-lt"/>
          </a:endParaRPr>
        </a:p>
      </dgm:t>
    </dgm:pt>
    <dgm:pt modelId="{77D63116-B635-46B6-900E-B47DDD3F3526}">
      <dgm:prSet custT="1"/>
      <dgm:spPr/>
      <dgm:t>
        <a:bodyPr/>
        <a:lstStyle/>
        <a:p>
          <a:pPr rtl="0"/>
          <a:r>
            <a:rPr lang="bn-IN" sz="2800" b="0" smtClean="0">
              <a:latin typeface="+mn-lt"/>
            </a:rPr>
            <a:t>তারিখঃ</a:t>
          </a:r>
          <a:endParaRPr lang="en-US" sz="2800" b="0">
            <a:latin typeface="+mn-lt"/>
          </a:endParaRPr>
        </a:p>
      </dgm:t>
    </dgm:pt>
    <dgm:pt modelId="{E0F0F42C-B6B6-47E5-AD2C-072700516ECE}" type="parTrans" cxnId="{A2645361-B450-4143-B8D7-6D1681E64107}">
      <dgm:prSet/>
      <dgm:spPr/>
      <dgm:t>
        <a:bodyPr/>
        <a:lstStyle/>
        <a:p>
          <a:endParaRPr lang="en-US" sz="1600" b="0">
            <a:latin typeface="+mn-lt"/>
          </a:endParaRPr>
        </a:p>
      </dgm:t>
    </dgm:pt>
    <dgm:pt modelId="{50289417-7F4F-41F5-95C0-62CD15016190}" type="sibTrans" cxnId="{A2645361-B450-4143-B8D7-6D1681E64107}">
      <dgm:prSet/>
      <dgm:spPr/>
      <dgm:t>
        <a:bodyPr/>
        <a:lstStyle/>
        <a:p>
          <a:endParaRPr lang="en-US" sz="1600" b="0">
            <a:latin typeface="+mn-lt"/>
          </a:endParaRPr>
        </a:p>
      </dgm:t>
    </dgm:pt>
    <dgm:pt modelId="{F067EEC0-2503-4D52-BB0A-8316A924232D}" type="pres">
      <dgm:prSet presAssocID="{8FE8A544-BB12-4FF1-90B1-5970A89AFC91}" presName="linear" presStyleCnt="0">
        <dgm:presLayoutVars>
          <dgm:animLvl val="lvl"/>
          <dgm:resizeHandles val="exact"/>
        </dgm:presLayoutVars>
      </dgm:prSet>
      <dgm:spPr/>
      <dgm:t>
        <a:bodyPr/>
        <a:lstStyle/>
        <a:p>
          <a:endParaRPr lang="en-US"/>
        </a:p>
      </dgm:t>
    </dgm:pt>
    <dgm:pt modelId="{F2F73951-FD39-4CDE-B956-84B3092D5231}" type="pres">
      <dgm:prSet presAssocID="{20317707-5A41-41AD-96A8-C9B536132A3E}" presName="parentText" presStyleLbl="node1" presStyleIdx="0" presStyleCnt="6">
        <dgm:presLayoutVars>
          <dgm:chMax val="0"/>
          <dgm:bulletEnabled val="1"/>
        </dgm:presLayoutVars>
      </dgm:prSet>
      <dgm:spPr/>
      <dgm:t>
        <a:bodyPr/>
        <a:lstStyle/>
        <a:p>
          <a:endParaRPr lang="en-US"/>
        </a:p>
      </dgm:t>
    </dgm:pt>
    <dgm:pt modelId="{F02A77CC-E9AD-4F10-A791-71E62BCE9DFE}" type="pres">
      <dgm:prSet presAssocID="{64DA9A71-9148-447A-853B-BB7375AECC94}" presName="spacer" presStyleCnt="0"/>
      <dgm:spPr/>
    </dgm:pt>
    <dgm:pt modelId="{FD8A6235-6B16-4CEF-B609-786032FE98EE}" type="pres">
      <dgm:prSet presAssocID="{DDC70D3A-32DC-46AA-A114-2D16DE8C8EE0}" presName="parentText" presStyleLbl="node1" presStyleIdx="1" presStyleCnt="6">
        <dgm:presLayoutVars>
          <dgm:chMax val="0"/>
          <dgm:bulletEnabled val="1"/>
        </dgm:presLayoutVars>
      </dgm:prSet>
      <dgm:spPr/>
      <dgm:t>
        <a:bodyPr/>
        <a:lstStyle/>
        <a:p>
          <a:endParaRPr lang="en-US"/>
        </a:p>
      </dgm:t>
    </dgm:pt>
    <dgm:pt modelId="{7411EB12-A648-43AA-BF54-6F38444F4047}" type="pres">
      <dgm:prSet presAssocID="{8EFD7140-AA57-4FA4-8C5F-160885AF292D}" presName="spacer" presStyleCnt="0"/>
      <dgm:spPr/>
    </dgm:pt>
    <dgm:pt modelId="{68E46FCD-9C1C-496B-A6D0-755A7497AC1F}" type="pres">
      <dgm:prSet presAssocID="{4B8095B2-07F8-460E-848C-D5E2A0DA8DD8}" presName="parentText" presStyleLbl="node1" presStyleIdx="2" presStyleCnt="6">
        <dgm:presLayoutVars>
          <dgm:chMax val="0"/>
          <dgm:bulletEnabled val="1"/>
        </dgm:presLayoutVars>
      </dgm:prSet>
      <dgm:spPr/>
      <dgm:t>
        <a:bodyPr/>
        <a:lstStyle/>
        <a:p>
          <a:endParaRPr lang="en-US"/>
        </a:p>
      </dgm:t>
    </dgm:pt>
    <dgm:pt modelId="{275E0677-27E4-4550-8D9E-0FABB58ACCAF}" type="pres">
      <dgm:prSet presAssocID="{A96B26E6-77EC-42D9-B7AA-8F78E0B97014}" presName="spacer" presStyleCnt="0"/>
      <dgm:spPr/>
    </dgm:pt>
    <dgm:pt modelId="{CD90C303-D2E4-41BA-86B9-77CDF4A26451}" type="pres">
      <dgm:prSet presAssocID="{66555568-8C6F-481D-B447-50F1EB363580}" presName="parentText" presStyleLbl="node1" presStyleIdx="3" presStyleCnt="6">
        <dgm:presLayoutVars>
          <dgm:chMax val="0"/>
          <dgm:bulletEnabled val="1"/>
        </dgm:presLayoutVars>
      </dgm:prSet>
      <dgm:spPr/>
      <dgm:t>
        <a:bodyPr/>
        <a:lstStyle/>
        <a:p>
          <a:endParaRPr lang="en-US"/>
        </a:p>
      </dgm:t>
    </dgm:pt>
    <dgm:pt modelId="{E44F8D92-2077-4BB0-8ABB-6F554EB6DB2C}" type="pres">
      <dgm:prSet presAssocID="{FFEAD3F8-FD21-4367-B27D-2B99DED58394}" presName="spacer" presStyleCnt="0"/>
      <dgm:spPr/>
    </dgm:pt>
    <dgm:pt modelId="{D5870547-C8F8-4630-8732-0C01F85F4542}" type="pres">
      <dgm:prSet presAssocID="{D9FBD3E9-F781-4D20-B944-87E18F8387B7}" presName="parentText" presStyleLbl="node1" presStyleIdx="4" presStyleCnt="6">
        <dgm:presLayoutVars>
          <dgm:chMax val="0"/>
          <dgm:bulletEnabled val="1"/>
        </dgm:presLayoutVars>
      </dgm:prSet>
      <dgm:spPr/>
      <dgm:t>
        <a:bodyPr/>
        <a:lstStyle/>
        <a:p>
          <a:endParaRPr lang="en-US"/>
        </a:p>
      </dgm:t>
    </dgm:pt>
    <dgm:pt modelId="{30F65A0F-A43D-4D70-8280-301F790FA42C}" type="pres">
      <dgm:prSet presAssocID="{054F96F6-274D-42C9-9575-31135818E286}" presName="spacer" presStyleCnt="0"/>
      <dgm:spPr/>
    </dgm:pt>
    <dgm:pt modelId="{C7B90657-A788-42F0-B072-D6946EFEE790}" type="pres">
      <dgm:prSet presAssocID="{77D63116-B635-46B6-900E-B47DDD3F3526}" presName="parentText" presStyleLbl="node1" presStyleIdx="5" presStyleCnt="6">
        <dgm:presLayoutVars>
          <dgm:chMax val="0"/>
          <dgm:bulletEnabled val="1"/>
        </dgm:presLayoutVars>
      </dgm:prSet>
      <dgm:spPr/>
      <dgm:t>
        <a:bodyPr/>
        <a:lstStyle/>
        <a:p>
          <a:endParaRPr lang="en-US"/>
        </a:p>
      </dgm:t>
    </dgm:pt>
  </dgm:ptLst>
  <dgm:cxnLst>
    <dgm:cxn modelId="{FAFA6FC1-9EEF-41DE-963E-0367BC8B5CA9}" srcId="{8FE8A544-BB12-4FF1-90B1-5970A89AFC91}" destId="{D9FBD3E9-F781-4D20-B944-87E18F8387B7}" srcOrd="4" destOrd="0" parTransId="{C5AF2928-ED63-44C1-8509-5DE65B7B3F41}" sibTransId="{054F96F6-274D-42C9-9575-31135818E286}"/>
    <dgm:cxn modelId="{243E3EB0-536B-45E5-99C3-410458141CE8}" type="presOf" srcId="{77D63116-B635-46B6-900E-B47DDD3F3526}" destId="{C7B90657-A788-42F0-B072-D6946EFEE790}" srcOrd="0" destOrd="0" presId="urn:microsoft.com/office/officeart/2005/8/layout/vList2"/>
    <dgm:cxn modelId="{B38234D9-4CF1-4C1F-AAAD-05EC9D85E10D}" srcId="{8FE8A544-BB12-4FF1-90B1-5970A89AFC91}" destId="{DDC70D3A-32DC-46AA-A114-2D16DE8C8EE0}" srcOrd="1" destOrd="0" parTransId="{7C969C4F-743D-416C-B128-58F05708C89F}" sibTransId="{8EFD7140-AA57-4FA4-8C5F-160885AF292D}"/>
    <dgm:cxn modelId="{A0DD2A6F-7F6E-4FBD-AA72-8A89335DACFE}" type="presOf" srcId="{DDC70D3A-32DC-46AA-A114-2D16DE8C8EE0}" destId="{FD8A6235-6B16-4CEF-B609-786032FE98EE}" srcOrd="0" destOrd="0" presId="urn:microsoft.com/office/officeart/2005/8/layout/vList2"/>
    <dgm:cxn modelId="{A2645361-B450-4143-B8D7-6D1681E64107}" srcId="{8FE8A544-BB12-4FF1-90B1-5970A89AFC91}" destId="{77D63116-B635-46B6-900E-B47DDD3F3526}" srcOrd="5" destOrd="0" parTransId="{E0F0F42C-B6B6-47E5-AD2C-072700516ECE}" sibTransId="{50289417-7F4F-41F5-95C0-62CD15016190}"/>
    <dgm:cxn modelId="{D5EE6D89-E992-44D6-A657-225748A53BC7}" type="presOf" srcId="{4B8095B2-07F8-460E-848C-D5E2A0DA8DD8}" destId="{68E46FCD-9C1C-496B-A6D0-755A7497AC1F}" srcOrd="0" destOrd="0" presId="urn:microsoft.com/office/officeart/2005/8/layout/vList2"/>
    <dgm:cxn modelId="{D8380882-A68C-4084-98EB-D759C425FDC3}" srcId="{8FE8A544-BB12-4FF1-90B1-5970A89AFC91}" destId="{66555568-8C6F-481D-B447-50F1EB363580}" srcOrd="3" destOrd="0" parTransId="{A35912B0-48F8-411E-A0BB-933F6EEC96E8}" sibTransId="{FFEAD3F8-FD21-4367-B27D-2B99DED58394}"/>
    <dgm:cxn modelId="{F669EA6E-6DB6-4191-A005-58D6F365E9A7}" type="presOf" srcId="{20317707-5A41-41AD-96A8-C9B536132A3E}" destId="{F2F73951-FD39-4CDE-B956-84B3092D5231}" srcOrd="0" destOrd="0" presId="urn:microsoft.com/office/officeart/2005/8/layout/vList2"/>
    <dgm:cxn modelId="{4EC340AF-3397-4C10-8208-0D65BE843944}" srcId="{8FE8A544-BB12-4FF1-90B1-5970A89AFC91}" destId="{4B8095B2-07F8-460E-848C-D5E2A0DA8DD8}" srcOrd="2" destOrd="0" parTransId="{EB97A11C-CF66-46AD-B53F-B1EBDE7C4B8C}" sibTransId="{A96B26E6-77EC-42D9-B7AA-8F78E0B97014}"/>
    <dgm:cxn modelId="{1720F4BD-2974-424B-A0BA-866CBB911BAB}" type="presOf" srcId="{66555568-8C6F-481D-B447-50F1EB363580}" destId="{CD90C303-D2E4-41BA-86B9-77CDF4A26451}" srcOrd="0" destOrd="0" presId="urn:microsoft.com/office/officeart/2005/8/layout/vList2"/>
    <dgm:cxn modelId="{AB616DA0-2AD9-4C12-8E23-091C9CBF9D6C}" srcId="{8FE8A544-BB12-4FF1-90B1-5970A89AFC91}" destId="{20317707-5A41-41AD-96A8-C9B536132A3E}" srcOrd="0" destOrd="0" parTransId="{6FD22AAF-5A7C-467B-95AE-A11D3206A1C8}" sibTransId="{64DA9A71-9148-447A-853B-BB7375AECC94}"/>
    <dgm:cxn modelId="{BDD662A2-AFE6-4172-BC0C-2585C6141535}" type="presOf" srcId="{8FE8A544-BB12-4FF1-90B1-5970A89AFC91}" destId="{F067EEC0-2503-4D52-BB0A-8316A924232D}" srcOrd="0" destOrd="0" presId="urn:microsoft.com/office/officeart/2005/8/layout/vList2"/>
    <dgm:cxn modelId="{F69AB11B-303C-49A5-9026-5532C46C3737}" type="presOf" srcId="{D9FBD3E9-F781-4D20-B944-87E18F8387B7}" destId="{D5870547-C8F8-4630-8732-0C01F85F4542}" srcOrd="0" destOrd="0" presId="urn:microsoft.com/office/officeart/2005/8/layout/vList2"/>
    <dgm:cxn modelId="{938D6E23-7C88-4CF7-B9F5-F5E4AE31BA02}" type="presParOf" srcId="{F067EEC0-2503-4D52-BB0A-8316A924232D}" destId="{F2F73951-FD39-4CDE-B956-84B3092D5231}" srcOrd="0" destOrd="0" presId="urn:microsoft.com/office/officeart/2005/8/layout/vList2"/>
    <dgm:cxn modelId="{636D7EE5-5D87-4C21-B22A-1785DA1D5AB6}" type="presParOf" srcId="{F067EEC0-2503-4D52-BB0A-8316A924232D}" destId="{F02A77CC-E9AD-4F10-A791-71E62BCE9DFE}" srcOrd="1" destOrd="0" presId="urn:microsoft.com/office/officeart/2005/8/layout/vList2"/>
    <dgm:cxn modelId="{2E0471A1-59B5-41AF-9E18-D8EA26243D7E}" type="presParOf" srcId="{F067EEC0-2503-4D52-BB0A-8316A924232D}" destId="{FD8A6235-6B16-4CEF-B609-786032FE98EE}" srcOrd="2" destOrd="0" presId="urn:microsoft.com/office/officeart/2005/8/layout/vList2"/>
    <dgm:cxn modelId="{EDFDE06D-F216-4700-B0C7-FE12DE5D0361}" type="presParOf" srcId="{F067EEC0-2503-4D52-BB0A-8316A924232D}" destId="{7411EB12-A648-43AA-BF54-6F38444F4047}" srcOrd="3" destOrd="0" presId="urn:microsoft.com/office/officeart/2005/8/layout/vList2"/>
    <dgm:cxn modelId="{F6C05A84-C2E6-4D50-8D82-DDF712E238CD}" type="presParOf" srcId="{F067EEC0-2503-4D52-BB0A-8316A924232D}" destId="{68E46FCD-9C1C-496B-A6D0-755A7497AC1F}" srcOrd="4" destOrd="0" presId="urn:microsoft.com/office/officeart/2005/8/layout/vList2"/>
    <dgm:cxn modelId="{609D712F-16FF-4B25-AD82-5415350AFE1E}" type="presParOf" srcId="{F067EEC0-2503-4D52-BB0A-8316A924232D}" destId="{275E0677-27E4-4550-8D9E-0FABB58ACCAF}" srcOrd="5" destOrd="0" presId="urn:microsoft.com/office/officeart/2005/8/layout/vList2"/>
    <dgm:cxn modelId="{1DD28549-55CF-4A50-9A07-22F32069B903}" type="presParOf" srcId="{F067EEC0-2503-4D52-BB0A-8316A924232D}" destId="{CD90C303-D2E4-41BA-86B9-77CDF4A26451}" srcOrd="6" destOrd="0" presId="urn:microsoft.com/office/officeart/2005/8/layout/vList2"/>
    <dgm:cxn modelId="{58FC7157-80F0-491C-8CD8-6B3344612105}" type="presParOf" srcId="{F067EEC0-2503-4D52-BB0A-8316A924232D}" destId="{E44F8D92-2077-4BB0-8ABB-6F554EB6DB2C}" srcOrd="7" destOrd="0" presId="urn:microsoft.com/office/officeart/2005/8/layout/vList2"/>
    <dgm:cxn modelId="{6C77AB89-5870-4164-ABC7-A15D4F1A4FB1}" type="presParOf" srcId="{F067EEC0-2503-4D52-BB0A-8316A924232D}" destId="{D5870547-C8F8-4630-8732-0C01F85F4542}" srcOrd="8" destOrd="0" presId="urn:microsoft.com/office/officeart/2005/8/layout/vList2"/>
    <dgm:cxn modelId="{A6A622D2-E876-413A-B61B-63B7DA31D873}" type="presParOf" srcId="{F067EEC0-2503-4D52-BB0A-8316A924232D}" destId="{30F65A0F-A43D-4D70-8280-301F790FA42C}" srcOrd="9" destOrd="0" presId="urn:microsoft.com/office/officeart/2005/8/layout/vList2"/>
    <dgm:cxn modelId="{FC33EDAA-800B-4225-8322-E6083D840673}" type="presParOf" srcId="{F067EEC0-2503-4D52-BB0A-8316A924232D}" destId="{C7B90657-A788-42F0-B072-D6946EFEE790}" srcOrd="10" destOrd="0" presId="urn:microsoft.com/office/officeart/2005/8/layout/vList2"/>
  </dgm:cxnLst>
  <dgm:bg>
    <a:solidFill>
      <a:srgbClr val="FF99FF"/>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2AF73E-EF3A-47D8-ACD9-28DEB93A49A9}" type="doc">
      <dgm:prSet loTypeId="urn:microsoft.com/office/officeart/2005/8/layout/hProcess9" loCatId="process" qsTypeId="urn:microsoft.com/office/officeart/2005/8/quickstyle/3d2" qsCatId="3D"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D74C9EC9-86A3-4ADE-A480-69E6A89CA472}">
      <dgm:prSet/>
      <dgm:spPr>
        <a:solidFill>
          <a:schemeClr val="bg1"/>
        </a:solidFill>
        <a:ln w="57150">
          <a:solidFill>
            <a:srgbClr val="FF00FF"/>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bn-IN" dirty="0" smtClean="0">
              <a:solidFill>
                <a:schemeClr val="tx1"/>
              </a:solidFill>
            </a:rPr>
            <a:t>পাঠ পরিচিতি</a:t>
          </a:r>
          <a:endParaRPr lang="en-US" dirty="0">
            <a:solidFill>
              <a:schemeClr val="tx1"/>
            </a:solidFill>
          </a:endParaRPr>
        </a:p>
      </dgm:t>
    </dgm:pt>
    <dgm:pt modelId="{7D3B3A9C-FA2C-4C5D-B13F-178CBFDCAE5B}" type="parTrans" cxnId="{7770D0FF-4E16-42B4-92B5-B186132C35DC}">
      <dgm:prSet/>
      <dgm:spPr/>
      <dgm:t>
        <a:bodyPr/>
        <a:lstStyle/>
        <a:p>
          <a:endParaRPr lang="en-US">
            <a:solidFill>
              <a:schemeClr val="tx1"/>
            </a:solidFill>
          </a:endParaRPr>
        </a:p>
      </dgm:t>
    </dgm:pt>
    <dgm:pt modelId="{74DB5EBF-D3B4-4C3C-9154-C8108C97544C}" type="sibTrans" cxnId="{7770D0FF-4E16-42B4-92B5-B186132C35DC}">
      <dgm:prSet/>
      <dgm:spPr/>
      <dgm:t>
        <a:bodyPr/>
        <a:lstStyle/>
        <a:p>
          <a:endParaRPr lang="en-US">
            <a:solidFill>
              <a:schemeClr val="tx1"/>
            </a:solidFill>
          </a:endParaRPr>
        </a:p>
      </dgm:t>
    </dgm:pt>
    <dgm:pt modelId="{912D7853-C75D-4D92-9939-5C6CE0435195}" type="pres">
      <dgm:prSet presAssocID="{7C2AF73E-EF3A-47D8-ACD9-28DEB93A49A9}" presName="CompostProcess" presStyleCnt="0">
        <dgm:presLayoutVars>
          <dgm:dir/>
          <dgm:resizeHandles val="exact"/>
        </dgm:presLayoutVars>
      </dgm:prSet>
      <dgm:spPr/>
      <dgm:t>
        <a:bodyPr/>
        <a:lstStyle/>
        <a:p>
          <a:endParaRPr lang="en-US"/>
        </a:p>
      </dgm:t>
    </dgm:pt>
    <dgm:pt modelId="{C72398D6-129E-4C6A-9DAF-A284373BE6EE}" type="pres">
      <dgm:prSet presAssocID="{7C2AF73E-EF3A-47D8-ACD9-28DEB93A49A9}" presName="arrow" presStyleLbl="bgShp" presStyleIdx="0" presStyleCnt="1"/>
      <dgm:spPr>
        <a:solidFill>
          <a:srgbClr val="FF99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pt>
    <dgm:pt modelId="{D8B7E6A0-0CC5-4684-9059-1E7BC0E41930}" type="pres">
      <dgm:prSet presAssocID="{7C2AF73E-EF3A-47D8-ACD9-28DEB93A49A9}" presName="linearProces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ACACB5F6-EA36-4349-940D-A2122CA66776}" type="pres">
      <dgm:prSet presAssocID="{D74C9EC9-86A3-4ADE-A480-69E6A89CA472}" presName="textNode" presStyleLbl="node1" presStyleIdx="0" presStyleCnt="1" custScaleX="138889" custScaleY="250000">
        <dgm:presLayoutVars>
          <dgm:bulletEnabled val="1"/>
        </dgm:presLayoutVars>
      </dgm:prSet>
      <dgm:spPr/>
      <dgm:t>
        <a:bodyPr/>
        <a:lstStyle/>
        <a:p>
          <a:endParaRPr lang="en-US"/>
        </a:p>
      </dgm:t>
    </dgm:pt>
  </dgm:ptLst>
  <dgm:cxnLst>
    <dgm:cxn modelId="{7770D0FF-4E16-42B4-92B5-B186132C35DC}" srcId="{7C2AF73E-EF3A-47D8-ACD9-28DEB93A49A9}" destId="{D74C9EC9-86A3-4ADE-A480-69E6A89CA472}" srcOrd="0" destOrd="0" parTransId="{7D3B3A9C-FA2C-4C5D-B13F-178CBFDCAE5B}" sibTransId="{74DB5EBF-D3B4-4C3C-9154-C8108C97544C}"/>
    <dgm:cxn modelId="{284552E8-2599-4033-99A7-27DC084D64EA}" type="presOf" srcId="{D74C9EC9-86A3-4ADE-A480-69E6A89CA472}" destId="{ACACB5F6-EA36-4349-940D-A2122CA66776}" srcOrd="0" destOrd="0" presId="urn:microsoft.com/office/officeart/2005/8/layout/hProcess9"/>
    <dgm:cxn modelId="{A5CE386C-3EF2-43D8-9F9D-5DDB6C5C478A}" type="presOf" srcId="{7C2AF73E-EF3A-47D8-ACD9-28DEB93A49A9}" destId="{912D7853-C75D-4D92-9939-5C6CE0435195}" srcOrd="0" destOrd="0" presId="urn:microsoft.com/office/officeart/2005/8/layout/hProcess9"/>
    <dgm:cxn modelId="{C86EF30F-7D2E-4E02-84CD-73F7FBF5AB7B}" type="presParOf" srcId="{912D7853-C75D-4D92-9939-5C6CE0435195}" destId="{C72398D6-129E-4C6A-9DAF-A284373BE6EE}" srcOrd="0" destOrd="0" presId="urn:microsoft.com/office/officeart/2005/8/layout/hProcess9"/>
    <dgm:cxn modelId="{BFB8AE75-01B0-4703-BA5B-0656C7C158FE}" type="presParOf" srcId="{912D7853-C75D-4D92-9939-5C6CE0435195}" destId="{D8B7E6A0-0CC5-4684-9059-1E7BC0E41930}" srcOrd="1" destOrd="0" presId="urn:microsoft.com/office/officeart/2005/8/layout/hProcess9"/>
    <dgm:cxn modelId="{0DA1E1D5-36B3-4C74-87B4-A1E2DC5E8C84}" type="presParOf" srcId="{D8B7E6A0-0CC5-4684-9059-1E7BC0E41930}" destId="{ACACB5F6-EA36-4349-940D-A2122CA66776}" srcOrd="0" destOrd="0" presId="urn:microsoft.com/office/officeart/2005/8/layout/hProcess9"/>
  </dgm:cxnLst>
  <dgm:bg>
    <a:solidFill>
      <a:srgbClr val="161BF6"/>
    </a:solidFill>
    <a:effectLst>
      <a:innerShdw blurRad="114300">
        <a:prstClr val="black"/>
      </a:innerShdw>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7921DA-BF05-405F-84DB-7BBEBBF6F216}" type="doc">
      <dgm:prSet loTypeId="urn:microsoft.com/office/officeart/2005/8/layout/hProcess9" loCatId="process" qsTypeId="urn:microsoft.com/office/officeart/2005/8/quickstyle/3d2" qsCatId="3D" csTypeId="urn:microsoft.com/office/officeart/2005/8/colors/accent1_2" csCatId="accent1" phldr="1"/>
      <dgm:spPr/>
      <dgm:t>
        <a:bodyPr/>
        <a:lstStyle/>
        <a:p>
          <a:endParaRPr lang="en-US"/>
        </a:p>
      </dgm:t>
    </dgm:pt>
    <dgm:pt modelId="{20DC36DF-6169-4054-9D67-5CA49A198D56}">
      <dgm:prSet/>
      <dgm:spPr>
        <a:solidFill>
          <a:schemeClr val="bg1"/>
        </a:solidFill>
        <a:ln w="38100">
          <a:solidFill>
            <a:srgbClr val="FF00FF"/>
          </a:solidFill>
        </a:ln>
      </dgm:spPr>
      <dgm:t>
        <a:bodyPr/>
        <a:lstStyle/>
        <a:p>
          <a:pPr rtl="0"/>
          <a:r>
            <a:rPr lang="bn-IN" dirty="0" smtClean="0">
              <a:solidFill>
                <a:schemeClr val="tx1"/>
              </a:solidFill>
            </a:rPr>
            <a:t>এসো আমরা কিছু ছবি দেখি</a:t>
          </a:r>
          <a:endParaRPr lang="en-US" dirty="0">
            <a:solidFill>
              <a:schemeClr val="tx1"/>
            </a:solidFill>
          </a:endParaRPr>
        </a:p>
      </dgm:t>
    </dgm:pt>
    <dgm:pt modelId="{C873C242-83FE-4767-A088-26B645281239}" type="parTrans" cxnId="{8A9452D6-C137-4A9B-BF35-ECB55A71B615}">
      <dgm:prSet/>
      <dgm:spPr/>
      <dgm:t>
        <a:bodyPr/>
        <a:lstStyle/>
        <a:p>
          <a:endParaRPr lang="en-US"/>
        </a:p>
      </dgm:t>
    </dgm:pt>
    <dgm:pt modelId="{7198C8AC-B24D-4E55-9BAE-398630FB34A9}" type="sibTrans" cxnId="{8A9452D6-C137-4A9B-BF35-ECB55A71B615}">
      <dgm:prSet/>
      <dgm:spPr/>
      <dgm:t>
        <a:bodyPr/>
        <a:lstStyle/>
        <a:p>
          <a:endParaRPr lang="en-US"/>
        </a:p>
      </dgm:t>
    </dgm:pt>
    <dgm:pt modelId="{1B389AFF-489E-48F1-941F-C02D291EA563}" type="pres">
      <dgm:prSet presAssocID="{1A7921DA-BF05-405F-84DB-7BBEBBF6F216}" presName="CompostProcess" presStyleCnt="0">
        <dgm:presLayoutVars>
          <dgm:dir/>
          <dgm:resizeHandles val="exact"/>
        </dgm:presLayoutVars>
      </dgm:prSet>
      <dgm:spPr/>
      <dgm:t>
        <a:bodyPr/>
        <a:lstStyle/>
        <a:p>
          <a:endParaRPr lang="en-US"/>
        </a:p>
      </dgm:t>
    </dgm:pt>
    <dgm:pt modelId="{3B94925C-B931-4D65-B259-A4CFA33584B5}" type="pres">
      <dgm:prSet presAssocID="{1A7921DA-BF05-405F-84DB-7BBEBBF6F216}" presName="arrow" presStyleLbl="bgShp" presStyleIdx="0" presStyleCnt="1"/>
      <dgm:spPr>
        <a:solidFill>
          <a:srgbClr val="FF99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pt>
    <dgm:pt modelId="{26ADD4AD-063A-4774-8556-CF3E8DA68C55}" type="pres">
      <dgm:prSet presAssocID="{1A7921DA-BF05-405F-84DB-7BBEBBF6F216}" presName="linearProcess" presStyleCnt="0"/>
      <dgm:spPr/>
    </dgm:pt>
    <dgm:pt modelId="{7B0ACA38-F7C5-4881-94B2-E00109B4CBBC}" type="pres">
      <dgm:prSet presAssocID="{20DC36DF-6169-4054-9D67-5CA49A198D56}" presName="textNode" presStyleLbl="node1" presStyleIdx="0" presStyleCnt="1" custScaleX="108772" custScaleY="250000">
        <dgm:presLayoutVars>
          <dgm:bulletEnabled val="1"/>
        </dgm:presLayoutVars>
      </dgm:prSet>
      <dgm:spPr/>
      <dgm:t>
        <a:bodyPr/>
        <a:lstStyle/>
        <a:p>
          <a:endParaRPr lang="en-US"/>
        </a:p>
      </dgm:t>
    </dgm:pt>
  </dgm:ptLst>
  <dgm:cxnLst>
    <dgm:cxn modelId="{BE25C108-7AC8-4A24-9A50-67A88A58BE2B}" type="presOf" srcId="{1A7921DA-BF05-405F-84DB-7BBEBBF6F216}" destId="{1B389AFF-489E-48F1-941F-C02D291EA563}" srcOrd="0" destOrd="0" presId="urn:microsoft.com/office/officeart/2005/8/layout/hProcess9"/>
    <dgm:cxn modelId="{DCB36060-0A64-41E0-901B-2B1C065E66EE}" type="presOf" srcId="{20DC36DF-6169-4054-9D67-5CA49A198D56}" destId="{7B0ACA38-F7C5-4881-94B2-E00109B4CBBC}" srcOrd="0" destOrd="0" presId="urn:microsoft.com/office/officeart/2005/8/layout/hProcess9"/>
    <dgm:cxn modelId="{8A9452D6-C137-4A9B-BF35-ECB55A71B615}" srcId="{1A7921DA-BF05-405F-84DB-7BBEBBF6F216}" destId="{20DC36DF-6169-4054-9D67-5CA49A198D56}" srcOrd="0" destOrd="0" parTransId="{C873C242-83FE-4767-A088-26B645281239}" sibTransId="{7198C8AC-B24D-4E55-9BAE-398630FB34A9}"/>
    <dgm:cxn modelId="{B98BA6B3-49BF-4E1E-B60E-126668AE23F0}" type="presParOf" srcId="{1B389AFF-489E-48F1-941F-C02D291EA563}" destId="{3B94925C-B931-4D65-B259-A4CFA33584B5}" srcOrd="0" destOrd="0" presId="urn:microsoft.com/office/officeart/2005/8/layout/hProcess9"/>
    <dgm:cxn modelId="{5358E4D8-B967-4E10-BB20-CAD4EC2D63F7}" type="presParOf" srcId="{1B389AFF-489E-48F1-941F-C02D291EA563}" destId="{26ADD4AD-063A-4774-8556-CF3E8DA68C55}" srcOrd="1" destOrd="0" presId="urn:microsoft.com/office/officeart/2005/8/layout/hProcess9"/>
    <dgm:cxn modelId="{68FF9BDF-9222-47BB-8D6C-F2CEDE6F6BD9}" type="presParOf" srcId="{26ADD4AD-063A-4774-8556-CF3E8DA68C55}" destId="{7B0ACA38-F7C5-4881-94B2-E00109B4CBBC}" srcOrd="0" destOrd="0" presId="urn:microsoft.com/office/officeart/2005/8/layout/hProcess9"/>
  </dgm:cxnLst>
  <dgm:bg>
    <a:solidFill>
      <a:srgbClr val="161BF6"/>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FF4028-D610-4290-AFE6-893DD3EFF099}" type="doc">
      <dgm:prSet loTypeId="urn:microsoft.com/office/officeart/2005/8/layout/hProcess9" loCatId="process" qsTypeId="urn:microsoft.com/office/officeart/2005/8/quickstyle/3d2" qsCatId="3D"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269598A9-2CB2-4AFF-8D9E-7CAA329E4AEC}">
      <dgm:prSet/>
      <dgm:spPr>
        <a:solidFill>
          <a:schemeClr val="bg1"/>
        </a:solidFill>
        <a:ln w="38100">
          <a:solidFill>
            <a:srgbClr val="0000FF"/>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bn-IN" smtClean="0">
              <a:solidFill>
                <a:schemeClr val="tx1"/>
              </a:solidFill>
            </a:rPr>
            <a:t>আজকের পাঠ</a:t>
          </a:r>
          <a:endParaRPr lang="en-US">
            <a:solidFill>
              <a:schemeClr val="tx1"/>
            </a:solidFill>
          </a:endParaRPr>
        </a:p>
      </dgm:t>
    </dgm:pt>
    <dgm:pt modelId="{5F587FF7-0EEE-4868-BF14-2D4CB8152AA7}" type="parTrans" cxnId="{A7340E2C-3697-4807-93D7-620ACE00E0A8}">
      <dgm:prSet/>
      <dgm:spPr/>
      <dgm:t>
        <a:bodyPr/>
        <a:lstStyle/>
        <a:p>
          <a:endParaRPr lang="en-US"/>
        </a:p>
      </dgm:t>
    </dgm:pt>
    <dgm:pt modelId="{07555933-6D90-4223-BE04-50F349207492}" type="sibTrans" cxnId="{A7340E2C-3697-4807-93D7-620ACE00E0A8}">
      <dgm:prSet/>
      <dgm:spPr/>
      <dgm:t>
        <a:bodyPr/>
        <a:lstStyle/>
        <a:p>
          <a:endParaRPr lang="en-US"/>
        </a:p>
      </dgm:t>
    </dgm:pt>
    <dgm:pt modelId="{D98D0B40-D066-4F00-9ED5-E3C202AAAD31}" type="pres">
      <dgm:prSet presAssocID="{0DFF4028-D610-4290-AFE6-893DD3EFF099}" presName="CompostProcess" presStyleCnt="0">
        <dgm:presLayoutVars>
          <dgm:dir/>
          <dgm:resizeHandles val="exact"/>
        </dgm:presLayoutVars>
      </dgm:prSet>
      <dgm:spPr/>
      <dgm:t>
        <a:bodyPr/>
        <a:lstStyle/>
        <a:p>
          <a:endParaRPr lang="en-US"/>
        </a:p>
      </dgm:t>
    </dgm:pt>
    <dgm:pt modelId="{EE8C4CDF-9D03-4888-AF38-C2E04CF40F7F}" type="pres">
      <dgm:prSet presAssocID="{0DFF4028-D610-4290-AFE6-893DD3EFF099}" presName="arrow" presStyleLbl="bgShp" presStyleIdx="0" presStyleCnt="1"/>
      <dgm:spPr>
        <a:solidFill>
          <a:srgbClr val="FF99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pt>
    <dgm:pt modelId="{E2CD463A-7339-4314-91CC-C93C43214178}" type="pres">
      <dgm:prSet presAssocID="{0DFF4028-D610-4290-AFE6-893DD3EFF099}" presName="linearProces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6CB893EE-694D-4CF8-95A8-7C8D50B0D59B}" type="pres">
      <dgm:prSet presAssocID="{269598A9-2CB2-4AFF-8D9E-7CAA329E4AEC}" presName="textNode" presStyleLbl="node1" presStyleIdx="0" presStyleCnt="1" custScaleY="250000">
        <dgm:presLayoutVars>
          <dgm:bulletEnabled val="1"/>
        </dgm:presLayoutVars>
      </dgm:prSet>
      <dgm:spPr/>
      <dgm:t>
        <a:bodyPr/>
        <a:lstStyle/>
        <a:p>
          <a:endParaRPr lang="en-US"/>
        </a:p>
      </dgm:t>
    </dgm:pt>
  </dgm:ptLst>
  <dgm:cxnLst>
    <dgm:cxn modelId="{A7340E2C-3697-4807-93D7-620ACE00E0A8}" srcId="{0DFF4028-D610-4290-AFE6-893DD3EFF099}" destId="{269598A9-2CB2-4AFF-8D9E-7CAA329E4AEC}" srcOrd="0" destOrd="0" parTransId="{5F587FF7-0EEE-4868-BF14-2D4CB8152AA7}" sibTransId="{07555933-6D90-4223-BE04-50F349207492}"/>
    <dgm:cxn modelId="{DF8A0A93-2E79-417D-9504-9714DE13CADF}" type="presOf" srcId="{269598A9-2CB2-4AFF-8D9E-7CAA329E4AEC}" destId="{6CB893EE-694D-4CF8-95A8-7C8D50B0D59B}" srcOrd="0" destOrd="0" presId="urn:microsoft.com/office/officeart/2005/8/layout/hProcess9"/>
    <dgm:cxn modelId="{9756A8F7-43C7-4498-A86F-B6A656AEE957}" type="presOf" srcId="{0DFF4028-D610-4290-AFE6-893DD3EFF099}" destId="{D98D0B40-D066-4F00-9ED5-E3C202AAAD31}" srcOrd="0" destOrd="0" presId="urn:microsoft.com/office/officeart/2005/8/layout/hProcess9"/>
    <dgm:cxn modelId="{6487195D-3A51-4412-90A9-A8D4D36A34FA}" type="presParOf" srcId="{D98D0B40-D066-4F00-9ED5-E3C202AAAD31}" destId="{EE8C4CDF-9D03-4888-AF38-C2E04CF40F7F}" srcOrd="0" destOrd="0" presId="urn:microsoft.com/office/officeart/2005/8/layout/hProcess9"/>
    <dgm:cxn modelId="{D0410432-0348-4553-B7B7-AE2770AE4328}" type="presParOf" srcId="{D98D0B40-D066-4F00-9ED5-E3C202AAAD31}" destId="{E2CD463A-7339-4314-91CC-C93C43214178}" srcOrd="1" destOrd="0" presId="urn:microsoft.com/office/officeart/2005/8/layout/hProcess9"/>
    <dgm:cxn modelId="{1B2E316D-C683-4903-8B37-A09958B839A3}" type="presParOf" srcId="{E2CD463A-7339-4314-91CC-C93C43214178}" destId="{6CB893EE-694D-4CF8-95A8-7C8D50B0D59B}" srcOrd="0" destOrd="0" presId="urn:microsoft.com/office/officeart/2005/8/layout/hProcess9"/>
  </dgm:cxnLst>
  <dgm:bg>
    <a:solidFill>
      <a:srgbClr val="00B050"/>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91BFD8-3772-4EFF-9344-5221E7757C65}" type="doc">
      <dgm:prSet loTypeId="urn:microsoft.com/office/officeart/2005/8/layout/pyramid2" loCatId="list" qsTypeId="urn:microsoft.com/office/officeart/2005/8/quickstyle/3d2" qsCatId="3D" csTypeId="urn:microsoft.com/office/officeart/2005/8/colors/accent1_2" csCatId="accent1" phldr="1"/>
      <dgm:spPr/>
      <dgm:t>
        <a:bodyPr/>
        <a:lstStyle/>
        <a:p>
          <a:endParaRPr lang="en-US"/>
        </a:p>
      </dgm:t>
    </dgm:pt>
    <dgm:pt modelId="{73FFBAFB-10A0-4BA9-81C6-A85E0B68080B}">
      <dgm:prSet custT="1"/>
      <dgm:spPr>
        <a:solidFill>
          <a:schemeClr val="bg1">
            <a:alpha val="90000"/>
          </a:schemeClr>
        </a:solidFill>
      </dgm:spPr>
      <dgm:t>
        <a:bodyPr/>
        <a:lstStyle/>
        <a:p>
          <a:pPr rtl="0"/>
          <a:r>
            <a:rPr lang="en-US" sz="2800" dirty="0" smtClean="0"/>
            <a:t> </a:t>
          </a:r>
          <a:r>
            <a:rPr lang="en-US" sz="2800" dirty="0" err="1" smtClean="0"/>
            <a:t>ম্যাকস</a:t>
          </a:r>
          <a:r>
            <a:rPr lang="en-US" sz="2800" dirty="0" smtClean="0"/>
            <a:t> </a:t>
          </a:r>
          <a:r>
            <a:rPr lang="en-US" sz="2800" dirty="0" err="1" smtClean="0"/>
            <a:t>ওয়েবারের</a:t>
          </a:r>
          <a:endParaRPr lang="en-US" sz="2800" dirty="0" smtClean="0"/>
        </a:p>
        <a:p>
          <a:pPr rtl="0"/>
          <a:r>
            <a:rPr lang="en-US" sz="2800" dirty="0" err="1" smtClean="0"/>
            <a:t>আমলাতন্ত্র</a:t>
          </a:r>
          <a:endParaRPr lang="en-US" sz="2800" dirty="0"/>
        </a:p>
      </dgm:t>
    </dgm:pt>
    <dgm:pt modelId="{4F9ABE86-FDB2-4272-9D57-79E36DDC1E51}" type="parTrans" cxnId="{DFAA627C-EDB0-4FC1-8942-1D8638B1B898}">
      <dgm:prSet/>
      <dgm:spPr/>
      <dgm:t>
        <a:bodyPr/>
        <a:lstStyle/>
        <a:p>
          <a:endParaRPr lang="en-US"/>
        </a:p>
      </dgm:t>
    </dgm:pt>
    <dgm:pt modelId="{32C2F3EA-E3DF-459C-9564-60BE48B22965}" type="sibTrans" cxnId="{DFAA627C-EDB0-4FC1-8942-1D8638B1B898}">
      <dgm:prSet/>
      <dgm:spPr/>
      <dgm:t>
        <a:bodyPr/>
        <a:lstStyle/>
        <a:p>
          <a:endParaRPr lang="en-US"/>
        </a:p>
      </dgm:t>
    </dgm:pt>
    <dgm:pt modelId="{5680D00F-9935-47C5-A258-66C732AF0CE3}">
      <dgm:prSet/>
      <dgm:spPr/>
      <dgm:t>
        <a:bodyPr/>
        <a:lstStyle/>
        <a:p>
          <a:pPr rtl="0"/>
          <a:r>
            <a:rPr lang="en-US" dirty="0" smtClean="0"/>
            <a:t>Bureaucracy</a:t>
          </a:r>
          <a:endParaRPr lang="en-US" dirty="0"/>
        </a:p>
      </dgm:t>
    </dgm:pt>
    <dgm:pt modelId="{ED374728-30AB-4286-8145-5DB62F105050}" type="parTrans" cxnId="{34A8C44F-B18E-44F2-BB4F-546C20BA78B8}">
      <dgm:prSet/>
      <dgm:spPr/>
      <dgm:t>
        <a:bodyPr/>
        <a:lstStyle/>
        <a:p>
          <a:endParaRPr lang="en-US"/>
        </a:p>
      </dgm:t>
    </dgm:pt>
    <dgm:pt modelId="{A3BFA5FC-066A-4F0E-9DCA-FBB27157627C}" type="sibTrans" cxnId="{34A8C44F-B18E-44F2-BB4F-546C20BA78B8}">
      <dgm:prSet/>
      <dgm:spPr/>
      <dgm:t>
        <a:bodyPr/>
        <a:lstStyle/>
        <a:p>
          <a:endParaRPr lang="en-US"/>
        </a:p>
      </dgm:t>
    </dgm:pt>
    <dgm:pt modelId="{C1EADA40-ADBF-469D-8D83-870026D71F85}" type="pres">
      <dgm:prSet presAssocID="{9991BFD8-3772-4EFF-9344-5221E7757C65}" presName="compositeShape" presStyleCnt="0">
        <dgm:presLayoutVars>
          <dgm:dir/>
          <dgm:resizeHandles/>
        </dgm:presLayoutVars>
      </dgm:prSet>
      <dgm:spPr/>
      <dgm:t>
        <a:bodyPr/>
        <a:lstStyle/>
        <a:p>
          <a:endParaRPr lang="en-US"/>
        </a:p>
      </dgm:t>
    </dgm:pt>
    <dgm:pt modelId="{1457121E-167E-49E0-BC07-861989E827F7}" type="pres">
      <dgm:prSet presAssocID="{9991BFD8-3772-4EFF-9344-5221E7757C65}" presName="pyramid" presStyleLbl="node1" presStyleIdx="0" presStyleCnt="1"/>
      <dgm:spPr>
        <a:solidFill>
          <a:srgbClr val="161BF6"/>
        </a:solidFill>
      </dgm:spPr>
    </dgm:pt>
    <dgm:pt modelId="{63041181-15C9-4F8E-970F-1AD287C1EE4D}" type="pres">
      <dgm:prSet presAssocID="{9991BFD8-3772-4EFF-9344-5221E7757C65}" presName="theList" presStyleCnt="0"/>
      <dgm:spPr/>
    </dgm:pt>
    <dgm:pt modelId="{96AED322-88D3-402C-97BF-7060578C2A01}" type="pres">
      <dgm:prSet presAssocID="{73FFBAFB-10A0-4BA9-81C6-A85E0B68080B}" presName="aNode" presStyleLbl="fgAcc1" presStyleIdx="0" presStyleCnt="2">
        <dgm:presLayoutVars>
          <dgm:bulletEnabled val="1"/>
        </dgm:presLayoutVars>
      </dgm:prSet>
      <dgm:spPr/>
      <dgm:t>
        <a:bodyPr/>
        <a:lstStyle/>
        <a:p>
          <a:endParaRPr lang="en-US"/>
        </a:p>
      </dgm:t>
    </dgm:pt>
    <dgm:pt modelId="{822DFBEA-E04C-4C2A-9770-918C61F6DA68}" type="pres">
      <dgm:prSet presAssocID="{73FFBAFB-10A0-4BA9-81C6-A85E0B68080B}" presName="aSpace" presStyleCnt="0"/>
      <dgm:spPr/>
    </dgm:pt>
    <dgm:pt modelId="{8DBF79A6-0227-4B69-927C-858A1D84009C}" type="pres">
      <dgm:prSet presAssocID="{5680D00F-9935-47C5-A258-66C732AF0CE3}" presName="aNode" presStyleLbl="fgAcc1" presStyleIdx="1" presStyleCnt="2">
        <dgm:presLayoutVars>
          <dgm:bulletEnabled val="1"/>
        </dgm:presLayoutVars>
      </dgm:prSet>
      <dgm:spPr/>
      <dgm:t>
        <a:bodyPr/>
        <a:lstStyle/>
        <a:p>
          <a:endParaRPr lang="en-US"/>
        </a:p>
      </dgm:t>
    </dgm:pt>
    <dgm:pt modelId="{2B15E0B2-F8C8-4ED0-A70E-3E406A682498}" type="pres">
      <dgm:prSet presAssocID="{5680D00F-9935-47C5-A258-66C732AF0CE3}" presName="aSpace" presStyleCnt="0"/>
      <dgm:spPr/>
    </dgm:pt>
  </dgm:ptLst>
  <dgm:cxnLst>
    <dgm:cxn modelId="{DFAA627C-EDB0-4FC1-8942-1D8638B1B898}" srcId="{9991BFD8-3772-4EFF-9344-5221E7757C65}" destId="{73FFBAFB-10A0-4BA9-81C6-A85E0B68080B}" srcOrd="0" destOrd="0" parTransId="{4F9ABE86-FDB2-4272-9D57-79E36DDC1E51}" sibTransId="{32C2F3EA-E3DF-459C-9564-60BE48B22965}"/>
    <dgm:cxn modelId="{38FB4419-B84B-49AD-8A7B-8664002AB1A9}" type="presOf" srcId="{73FFBAFB-10A0-4BA9-81C6-A85E0B68080B}" destId="{96AED322-88D3-402C-97BF-7060578C2A01}" srcOrd="0" destOrd="0" presId="urn:microsoft.com/office/officeart/2005/8/layout/pyramid2"/>
    <dgm:cxn modelId="{27A6CC0C-AAA8-4E29-8E6C-5B1ADF48A9C0}" type="presOf" srcId="{5680D00F-9935-47C5-A258-66C732AF0CE3}" destId="{8DBF79A6-0227-4B69-927C-858A1D84009C}" srcOrd="0" destOrd="0" presId="urn:microsoft.com/office/officeart/2005/8/layout/pyramid2"/>
    <dgm:cxn modelId="{C2341554-CDA4-468E-8A0B-C113F9817C90}" type="presOf" srcId="{9991BFD8-3772-4EFF-9344-5221E7757C65}" destId="{C1EADA40-ADBF-469D-8D83-870026D71F85}" srcOrd="0" destOrd="0" presId="urn:microsoft.com/office/officeart/2005/8/layout/pyramid2"/>
    <dgm:cxn modelId="{34A8C44F-B18E-44F2-BB4F-546C20BA78B8}" srcId="{9991BFD8-3772-4EFF-9344-5221E7757C65}" destId="{5680D00F-9935-47C5-A258-66C732AF0CE3}" srcOrd="1" destOrd="0" parTransId="{ED374728-30AB-4286-8145-5DB62F105050}" sibTransId="{A3BFA5FC-066A-4F0E-9DCA-FBB27157627C}"/>
    <dgm:cxn modelId="{DA24F6B6-3BD8-4FE4-A7C3-6F299A7E2A81}" type="presParOf" srcId="{C1EADA40-ADBF-469D-8D83-870026D71F85}" destId="{1457121E-167E-49E0-BC07-861989E827F7}" srcOrd="0" destOrd="0" presId="urn:microsoft.com/office/officeart/2005/8/layout/pyramid2"/>
    <dgm:cxn modelId="{C3C489BA-0C8D-43CE-9F38-BB56223CEE57}" type="presParOf" srcId="{C1EADA40-ADBF-469D-8D83-870026D71F85}" destId="{63041181-15C9-4F8E-970F-1AD287C1EE4D}" srcOrd="1" destOrd="0" presId="urn:microsoft.com/office/officeart/2005/8/layout/pyramid2"/>
    <dgm:cxn modelId="{E5482E2B-604D-4231-8C37-1D228BCCD73D}" type="presParOf" srcId="{63041181-15C9-4F8E-970F-1AD287C1EE4D}" destId="{96AED322-88D3-402C-97BF-7060578C2A01}" srcOrd="0" destOrd="0" presId="urn:microsoft.com/office/officeart/2005/8/layout/pyramid2"/>
    <dgm:cxn modelId="{FD059624-3821-415B-A531-48CE2A109730}" type="presParOf" srcId="{63041181-15C9-4F8E-970F-1AD287C1EE4D}" destId="{822DFBEA-E04C-4C2A-9770-918C61F6DA68}" srcOrd="1" destOrd="0" presId="urn:microsoft.com/office/officeart/2005/8/layout/pyramid2"/>
    <dgm:cxn modelId="{E619512C-953C-4845-A5F4-7790BDD43CBC}" type="presParOf" srcId="{63041181-15C9-4F8E-970F-1AD287C1EE4D}" destId="{8DBF79A6-0227-4B69-927C-858A1D84009C}" srcOrd="2" destOrd="0" presId="urn:microsoft.com/office/officeart/2005/8/layout/pyramid2"/>
    <dgm:cxn modelId="{2A816BAA-8531-4D96-98A5-B39297C7F3C5}" type="presParOf" srcId="{63041181-15C9-4F8E-970F-1AD287C1EE4D}" destId="{2B15E0B2-F8C8-4ED0-A70E-3E406A682498}" srcOrd="3" destOrd="0" presId="urn:microsoft.com/office/officeart/2005/8/layout/pyramid2"/>
  </dgm:cxnLst>
  <dgm:bg>
    <a:solidFill>
      <a:srgbClr val="FF99FF"/>
    </a:solidFill>
    <a:effectLst>
      <a:innerShdw blurRad="114300">
        <a:prstClr val="black"/>
      </a:innerShdw>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52D8854-8EF7-4983-B5E6-E609B92597B0}" type="doc">
      <dgm:prSet loTypeId="urn:microsoft.com/office/officeart/2005/8/layout/hProcess9" loCatId="process" qsTypeId="urn:microsoft.com/office/officeart/2005/8/quickstyle/3d1" qsCatId="3D"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3A227FBC-8C48-4E1F-A401-E4EDC29CA7C9}">
      <dgm:prSet custT="1"/>
      <dgm:spPr>
        <a:solidFill>
          <a:schemeClr val="bg1"/>
        </a:solidFill>
        <a:ln w="19050">
          <a:solidFill>
            <a:srgbClr val="00B0F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bn-BD" sz="3200" dirty="0" smtClean="0">
              <a:solidFill>
                <a:sysClr val="windowText" lastClr="000000"/>
              </a:solidFill>
            </a:rPr>
            <a:t>আমলাদের কার্যাবলী সমূহ</a:t>
          </a:r>
          <a:endParaRPr lang="en-US" sz="3200" dirty="0">
            <a:solidFill>
              <a:sysClr val="windowText" lastClr="000000"/>
            </a:solidFill>
          </a:endParaRPr>
        </a:p>
      </dgm:t>
    </dgm:pt>
    <dgm:pt modelId="{854A0CA2-9C79-4292-BD6F-212A349DD218}" type="parTrans" cxnId="{BE4E0005-B793-4CA5-9F04-F64F3AA05414}">
      <dgm:prSet/>
      <dgm:spPr/>
      <dgm:t>
        <a:bodyPr/>
        <a:lstStyle/>
        <a:p>
          <a:endParaRPr lang="en-US" sz="2400"/>
        </a:p>
      </dgm:t>
    </dgm:pt>
    <dgm:pt modelId="{EDB91672-E3A6-4526-97C2-51EF16167A2E}" type="sibTrans" cxnId="{BE4E0005-B793-4CA5-9F04-F64F3AA05414}">
      <dgm:prSet/>
      <dgm:spPr/>
      <dgm:t>
        <a:bodyPr/>
        <a:lstStyle/>
        <a:p>
          <a:endParaRPr lang="en-US" sz="2400"/>
        </a:p>
      </dgm:t>
    </dgm:pt>
    <dgm:pt modelId="{AA2F762B-ABD3-449F-A0D3-CCA067E4C884}" type="pres">
      <dgm:prSet presAssocID="{352D8854-8EF7-4983-B5E6-E609B92597B0}" presName="CompostProcess" presStyleCnt="0">
        <dgm:presLayoutVars>
          <dgm:dir/>
          <dgm:resizeHandles val="exact"/>
        </dgm:presLayoutVars>
      </dgm:prSet>
      <dgm:spPr/>
      <dgm:t>
        <a:bodyPr/>
        <a:lstStyle/>
        <a:p>
          <a:endParaRPr lang="en-US"/>
        </a:p>
      </dgm:t>
    </dgm:pt>
    <dgm:pt modelId="{FBD131A4-5A1D-497F-A2DB-D0F3E0D6FE94}" type="pres">
      <dgm:prSet presAssocID="{352D8854-8EF7-4983-B5E6-E609B92597B0}" presName="arrow" presStyleLbl="bgShp" presStyleIdx="0" presStyleCnt="1"/>
      <dgm:spPr>
        <a:solidFill>
          <a:srgbClr val="FF99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90500" prstMaterial="matte">
          <a:bevelT w="127000" h="63500"/>
        </a:sp3d>
      </dgm:spPr>
    </dgm:pt>
    <dgm:pt modelId="{237FC463-FD7E-4C74-B47C-D83C88D5A373}" type="pres">
      <dgm:prSet presAssocID="{352D8854-8EF7-4983-B5E6-E609B92597B0}" presName="linearProces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4F44C392-BFDC-4359-9D53-6F455EEADD91}" type="pres">
      <dgm:prSet presAssocID="{3A227FBC-8C48-4E1F-A401-E4EDC29CA7C9}" presName="textNode" presStyleLbl="node1" presStyleIdx="0" presStyleCnt="1" custScaleX="116364" custScaleY="194444">
        <dgm:presLayoutVars>
          <dgm:bulletEnabled val="1"/>
        </dgm:presLayoutVars>
      </dgm:prSet>
      <dgm:spPr/>
      <dgm:t>
        <a:bodyPr/>
        <a:lstStyle/>
        <a:p>
          <a:endParaRPr lang="en-US"/>
        </a:p>
      </dgm:t>
    </dgm:pt>
  </dgm:ptLst>
  <dgm:cxnLst>
    <dgm:cxn modelId="{BE4E0005-B793-4CA5-9F04-F64F3AA05414}" srcId="{352D8854-8EF7-4983-B5E6-E609B92597B0}" destId="{3A227FBC-8C48-4E1F-A401-E4EDC29CA7C9}" srcOrd="0" destOrd="0" parTransId="{854A0CA2-9C79-4292-BD6F-212A349DD218}" sibTransId="{EDB91672-E3A6-4526-97C2-51EF16167A2E}"/>
    <dgm:cxn modelId="{1681F07B-65C1-40E6-9D26-C6F196ADA7D2}" type="presOf" srcId="{352D8854-8EF7-4983-B5E6-E609B92597B0}" destId="{AA2F762B-ABD3-449F-A0D3-CCA067E4C884}" srcOrd="0" destOrd="0" presId="urn:microsoft.com/office/officeart/2005/8/layout/hProcess9"/>
    <dgm:cxn modelId="{D9D4E9EF-8BDD-44CF-B2C4-B6AD9C49966C}" type="presOf" srcId="{3A227FBC-8C48-4E1F-A401-E4EDC29CA7C9}" destId="{4F44C392-BFDC-4359-9D53-6F455EEADD91}" srcOrd="0" destOrd="0" presId="urn:microsoft.com/office/officeart/2005/8/layout/hProcess9"/>
    <dgm:cxn modelId="{585BBAA5-ABB6-4680-B379-128DDDFCDCCA}" type="presParOf" srcId="{AA2F762B-ABD3-449F-A0D3-CCA067E4C884}" destId="{FBD131A4-5A1D-497F-A2DB-D0F3E0D6FE94}" srcOrd="0" destOrd="0" presId="urn:microsoft.com/office/officeart/2005/8/layout/hProcess9"/>
    <dgm:cxn modelId="{39777FE3-CD6E-4BBB-AA17-CE27DFEBCA41}" type="presParOf" srcId="{AA2F762B-ABD3-449F-A0D3-CCA067E4C884}" destId="{237FC463-FD7E-4C74-B47C-D83C88D5A373}" srcOrd="1" destOrd="0" presId="urn:microsoft.com/office/officeart/2005/8/layout/hProcess9"/>
    <dgm:cxn modelId="{E77E0B4B-8F50-4E5A-8AA7-4610FE8E9199}" type="presParOf" srcId="{237FC463-FD7E-4C74-B47C-D83C88D5A373}" destId="{4F44C392-BFDC-4359-9D53-6F455EEADD91}" srcOrd="0" destOrd="0" presId="urn:microsoft.com/office/officeart/2005/8/layout/hProcess9"/>
  </dgm:cxnLst>
  <dgm:bg>
    <a:solidFill>
      <a:srgbClr val="00B050"/>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042E3-EF68-4B70-AFBD-B347E313C3AC}">
      <dsp:nvSpPr>
        <dsp:cNvPr id="0" name=""/>
        <dsp:cNvSpPr/>
      </dsp:nvSpPr>
      <dsp:spPr>
        <a:xfrm>
          <a:off x="685799" y="0"/>
          <a:ext cx="7772400" cy="1143000"/>
        </a:xfrm>
        <a:prstGeom prst="rightArrow">
          <a:avLst/>
        </a:prstGeom>
        <a:solidFill>
          <a:srgbClr val="F85EF1"/>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prst="slope"/>
        </a:sp3d>
      </dsp:spPr>
      <dsp:style>
        <a:lnRef idx="0">
          <a:scrgbClr r="0" g="0" b="0"/>
        </a:lnRef>
        <a:fillRef idx="3">
          <a:scrgbClr r="0" g="0" b="0"/>
        </a:fillRef>
        <a:effectRef idx="0">
          <a:scrgbClr r="0" g="0" b="0"/>
        </a:effectRef>
        <a:fontRef idx="minor"/>
      </dsp:style>
    </dsp:sp>
    <dsp:sp modelId="{F4D03AEE-74E2-4A19-BE52-DB6E3F4756FB}">
      <dsp:nvSpPr>
        <dsp:cNvPr id="0" name=""/>
        <dsp:cNvSpPr/>
      </dsp:nvSpPr>
      <dsp:spPr>
        <a:xfrm>
          <a:off x="2209805" y="0"/>
          <a:ext cx="4724388" cy="1143000"/>
        </a:xfrm>
        <a:prstGeom prst="roundRect">
          <a:avLst/>
        </a:prstGeom>
        <a:solidFill>
          <a:schemeClr val="bg1"/>
        </a:solidFill>
        <a:ln w="38100">
          <a:solidFill>
            <a:srgbClr val="EC20DD"/>
          </a:solid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prst="slope"/>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en-US" sz="4800" kern="1200" dirty="0" err="1" smtClean="0">
              <a:solidFill>
                <a:schemeClr val="tx1"/>
              </a:solidFill>
              <a:latin typeface="NikoshBAN" panose="02000000000000000000" pitchFamily="2" charset="0"/>
              <a:cs typeface="NikoshBAN" panose="02000000000000000000" pitchFamily="2" charset="0"/>
            </a:rPr>
            <a:t>শিক্ষক</a:t>
          </a:r>
          <a:r>
            <a:rPr lang="en-US" sz="4800" kern="1200" dirty="0" smtClean="0">
              <a:solidFill>
                <a:schemeClr val="tx1"/>
              </a:solidFill>
              <a:latin typeface="NikoshBAN" panose="02000000000000000000" pitchFamily="2" charset="0"/>
              <a:cs typeface="NikoshBAN" panose="02000000000000000000" pitchFamily="2" charset="0"/>
            </a:rPr>
            <a:t> </a:t>
          </a:r>
          <a:r>
            <a:rPr lang="en-US" sz="4800" kern="1200" dirty="0" err="1" smtClean="0">
              <a:solidFill>
                <a:schemeClr val="tx1"/>
              </a:solidFill>
              <a:latin typeface="NikoshBAN" panose="02000000000000000000" pitchFamily="2" charset="0"/>
              <a:cs typeface="NikoshBAN" panose="02000000000000000000" pitchFamily="2" charset="0"/>
            </a:rPr>
            <a:t>পরিচিতি</a:t>
          </a:r>
          <a:endParaRPr lang="en-US" sz="4800" kern="1200" dirty="0">
            <a:solidFill>
              <a:schemeClr val="tx1"/>
            </a:solidFill>
            <a:latin typeface="NikoshBAN" panose="02000000000000000000" pitchFamily="2" charset="0"/>
            <a:cs typeface="NikoshBAN" panose="02000000000000000000" pitchFamily="2" charset="0"/>
          </a:endParaRPr>
        </a:p>
      </dsp:txBody>
      <dsp:txXfrm>
        <a:off x="2265602" y="55797"/>
        <a:ext cx="4612794" cy="10314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007F3C-7888-451D-9198-31555E04EEB1}">
      <dsp:nvSpPr>
        <dsp:cNvPr id="0" name=""/>
        <dsp:cNvSpPr/>
      </dsp:nvSpPr>
      <dsp:spPr>
        <a:xfrm>
          <a:off x="0" y="10080"/>
          <a:ext cx="5486400" cy="973440"/>
        </a:xfrm>
        <a:prstGeom prst="roundRect">
          <a:avLst/>
        </a:prstGeom>
        <a:solidFill>
          <a:schemeClr val="lt1">
            <a:hueOff val="0"/>
            <a:satOff val="0"/>
            <a:lumOff val="0"/>
            <a:alphaOff val="0"/>
          </a:schemeClr>
        </a:solidFill>
        <a:ln w="28575" cap="flat" cmpd="sng" algn="ctr">
          <a:solidFill>
            <a:srgbClr val="0000FF"/>
          </a:solidFill>
          <a:prstDash val="solid"/>
        </a:ln>
        <a:effectLst>
          <a:innerShdw blurRad="114300">
            <a:prstClr val="black"/>
          </a:innerShdw>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smtClean="0">
              <a:latin typeface="NikoshBAN" panose="02000000000000000000" pitchFamily="2" charset="0"/>
              <a:cs typeface="NikoshBAN" panose="02000000000000000000" pitchFamily="2" charset="0"/>
            </a:rPr>
            <a:t>মোঃ এনামুল হক</a:t>
          </a:r>
          <a:endParaRPr lang="en-US" sz="4000" kern="1200">
            <a:latin typeface="NikoshBAN" panose="02000000000000000000" pitchFamily="2" charset="0"/>
            <a:cs typeface="NikoshBAN" panose="02000000000000000000" pitchFamily="2" charset="0"/>
          </a:endParaRPr>
        </a:p>
      </dsp:txBody>
      <dsp:txXfrm>
        <a:off x="47519" y="57599"/>
        <a:ext cx="5391362" cy="878402"/>
      </dsp:txXfrm>
    </dsp:sp>
    <dsp:sp modelId="{1F804DF3-85A8-492E-9CF6-04847EA1C6A5}">
      <dsp:nvSpPr>
        <dsp:cNvPr id="0" name=""/>
        <dsp:cNvSpPr/>
      </dsp:nvSpPr>
      <dsp:spPr>
        <a:xfrm>
          <a:off x="0" y="1133280"/>
          <a:ext cx="5486400" cy="973440"/>
        </a:xfrm>
        <a:prstGeom prst="roundRect">
          <a:avLst/>
        </a:prstGeom>
        <a:solidFill>
          <a:schemeClr val="lt1">
            <a:hueOff val="0"/>
            <a:satOff val="0"/>
            <a:lumOff val="0"/>
            <a:alphaOff val="0"/>
          </a:schemeClr>
        </a:solidFill>
        <a:ln w="28575" cap="flat" cmpd="sng" algn="ctr">
          <a:solidFill>
            <a:srgbClr val="0000FF"/>
          </a:solidFill>
          <a:prstDash val="solid"/>
        </a:ln>
        <a:effectLst>
          <a:innerShdw blurRad="114300">
            <a:prstClr val="black"/>
          </a:innerShdw>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smtClean="0">
              <a:latin typeface="NikoshBAN" panose="02000000000000000000" pitchFamily="2" charset="0"/>
              <a:cs typeface="NikoshBAN" panose="02000000000000000000" pitchFamily="2" charset="0"/>
            </a:rPr>
            <a:t>প্রভাষক সমাজবিজ্ঞান</a:t>
          </a:r>
          <a:endParaRPr lang="en-US" sz="4000" kern="1200">
            <a:latin typeface="NikoshBAN" panose="02000000000000000000" pitchFamily="2" charset="0"/>
            <a:cs typeface="NikoshBAN" panose="02000000000000000000" pitchFamily="2" charset="0"/>
          </a:endParaRPr>
        </a:p>
      </dsp:txBody>
      <dsp:txXfrm>
        <a:off x="47519" y="1180799"/>
        <a:ext cx="5391362" cy="878402"/>
      </dsp:txXfrm>
    </dsp:sp>
    <dsp:sp modelId="{22022C62-4E2C-4032-AEAC-D18C2733F8D4}">
      <dsp:nvSpPr>
        <dsp:cNvPr id="0" name=""/>
        <dsp:cNvSpPr/>
      </dsp:nvSpPr>
      <dsp:spPr>
        <a:xfrm>
          <a:off x="0" y="2286000"/>
          <a:ext cx="5486400" cy="973440"/>
        </a:xfrm>
        <a:prstGeom prst="roundRect">
          <a:avLst/>
        </a:prstGeom>
        <a:solidFill>
          <a:schemeClr val="lt1">
            <a:hueOff val="0"/>
            <a:satOff val="0"/>
            <a:lumOff val="0"/>
            <a:alphaOff val="0"/>
          </a:schemeClr>
        </a:solidFill>
        <a:ln w="28575" cap="flat" cmpd="sng" algn="ctr">
          <a:solidFill>
            <a:srgbClr val="0000FF"/>
          </a:solidFill>
          <a:prstDash val="solid"/>
        </a:ln>
        <a:effectLst>
          <a:innerShdw blurRad="114300">
            <a:prstClr val="black"/>
          </a:innerShdw>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smtClean="0">
              <a:latin typeface="NikoshBAN" panose="02000000000000000000" pitchFamily="2" charset="0"/>
              <a:cs typeface="NikoshBAN" panose="02000000000000000000" pitchFamily="2" charset="0"/>
            </a:rPr>
            <a:t>কাকনহাট কলেজ,রাজশাহী।</a:t>
          </a:r>
          <a:endParaRPr lang="en-US" sz="4000" kern="1200">
            <a:latin typeface="NikoshBAN" panose="02000000000000000000" pitchFamily="2" charset="0"/>
            <a:cs typeface="NikoshBAN" panose="02000000000000000000" pitchFamily="2" charset="0"/>
          </a:endParaRPr>
        </a:p>
      </dsp:txBody>
      <dsp:txXfrm>
        <a:off x="47519" y="2333519"/>
        <a:ext cx="5391362" cy="878402"/>
      </dsp:txXfrm>
    </dsp:sp>
    <dsp:sp modelId="{221A22F1-CEB9-4262-91EF-51B0749DFFCC}">
      <dsp:nvSpPr>
        <dsp:cNvPr id="0" name=""/>
        <dsp:cNvSpPr/>
      </dsp:nvSpPr>
      <dsp:spPr>
        <a:xfrm>
          <a:off x="0" y="3379680"/>
          <a:ext cx="5486400" cy="973440"/>
        </a:xfrm>
        <a:prstGeom prst="roundRect">
          <a:avLst/>
        </a:prstGeom>
        <a:solidFill>
          <a:schemeClr val="lt1">
            <a:hueOff val="0"/>
            <a:satOff val="0"/>
            <a:lumOff val="0"/>
            <a:alphaOff val="0"/>
          </a:schemeClr>
        </a:solidFill>
        <a:ln w="28575" cap="flat" cmpd="sng" algn="ctr">
          <a:solidFill>
            <a:srgbClr val="0000FF"/>
          </a:solidFill>
          <a:prstDash val="solid"/>
        </a:ln>
        <a:effectLst>
          <a:innerShdw blurRad="114300">
            <a:prstClr val="black"/>
          </a:innerShdw>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smtClean="0">
              <a:latin typeface="NikoshBAN" panose="02000000000000000000" pitchFamily="2" charset="0"/>
              <a:cs typeface="NikoshBAN" panose="02000000000000000000" pitchFamily="2" charset="0"/>
            </a:rPr>
            <a:t>মোবাইলঃ০১৭১৫-০৪১৭৯৭</a:t>
          </a:r>
          <a:endParaRPr lang="en-US" sz="4000" kern="1200">
            <a:latin typeface="NikoshBAN" panose="02000000000000000000" pitchFamily="2" charset="0"/>
            <a:cs typeface="NikoshBAN" panose="02000000000000000000" pitchFamily="2" charset="0"/>
          </a:endParaRPr>
        </a:p>
      </dsp:txBody>
      <dsp:txXfrm>
        <a:off x="47519" y="3427199"/>
        <a:ext cx="5391362" cy="878402"/>
      </dsp:txXfrm>
    </dsp:sp>
    <dsp:sp modelId="{8239ACF2-3DFE-48E3-BA3A-57B596F400C6}">
      <dsp:nvSpPr>
        <dsp:cNvPr id="0" name=""/>
        <dsp:cNvSpPr/>
      </dsp:nvSpPr>
      <dsp:spPr>
        <a:xfrm>
          <a:off x="0" y="4502880"/>
          <a:ext cx="5486400" cy="973440"/>
        </a:xfrm>
        <a:prstGeom prst="roundRect">
          <a:avLst/>
        </a:prstGeom>
        <a:solidFill>
          <a:schemeClr val="lt1">
            <a:hueOff val="0"/>
            <a:satOff val="0"/>
            <a:lumOff val="0"/>
            <a:alphaOff val="0"/>
          </a:schemeClr>
        </a:solidFill>
        <a:ln w="28575" cap="flat" cmpd="sng" algn="ctr">
          <a:solidFill>
            <a:srgbClr val="0000FF"/>
          </a:solidFill>
          <a:prstDash val="solid"/>
        </a:ln>
        <a:effectLst>
          <a:innerShdw blurRad="114300">
            <a:prstClr val="black"/>
          </a:innerShdw>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err="1" smtClean="0">
              <a:latin typeface="NikoshBAN" panose="02000000000000000000" pitchFamily="2" charset="0"/>
              <a:cs typeface="NikoshBAN" panose="02000000000000000000" pitchFamily="2" charset="0"/>
            </a:rPr>
            <a:t>Email:enamulbiroil@gmail.com</a:t>
          </a:r>
          <a:endParaRPr lang="en-US" sz="2400" kern="1200" dirty="0">
            <a:latin typeface="NikoshBAN" panose="02000000000000000000" pitchFamily="2" charset="0"/>
            <a:cs typeface="NikoshBAN" panose="02000000000000000000" pitchFamily="2" charset="0"/>
          </a:endParaRPr>
        </a:p>
      </dsp:txBody>
      <dsp:txXfrm>
        <a:off x="47519" y="4550399"/>
        <a:ext cx="5391362" cy="8784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F73951-FD39-4CDE-B956-84B3092D5231}">
      <dsp:nvSpPr>
        <dsp:cNvPr id="0" name=""/>
        <dsp:cNvSpPr/>
      </dsp:nvSpPr>
      <dsp:spPr>
        <a:xfrm>
          <a:off x="0" y="39674"/>
          <a:ext cx="9144000" cy="8049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bn-BD" sz="2800" b="0" kern="1200" smtClean="0">
              <a:latin typeface="+mn-lt"/>
            </a:rPr>
            <a:t>শ্রেণি</a:t>
          </a:r>
          <a:r>
            <a:rPr lang="bn-IN" sz="2800" b="0" kern="1200" smtClean="0">
              <a:latin typeface="+mn-lt"/>
            </a:rPr>
            <a:t>ঃএকাদশ-দ্বাদশ</a:t>
          </a:r>
          <a:endParaRPr lang="en-US" sz="2800" b="0" kern="1200">
            <a:latin typeface="+mn-lt"/>
          </a:endParaRPr>
        </a:p>
      </dsp:txBody>
      <dsp:txXfrm>
        <a:off x="39295" y="78969"/>
        <a:ext cx="9065410" cy="726370"/>
      </dsp:txXfrm>
    </dsp:sp>
    <dsp:sp modelId="{FD8A6235-6B16-4CEF-B609-786032FE98EE}">
      <dsp:nvSpPr>
        <dsp:cNvPr id="0" name=""/>
        <dsp:cNvSpPr/>
      </dsp:nvSpPr>
      <dsp:spPr>
        <a:xfrm>
          <a:off x="0" y="968474"/>
          <a:ext cx="9144000" cy="8049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bn-IN" sz="2800" b="0" kern="1200" dirty="0" smtClean="0">
              <a:latin typeface="+mn-lt"/>
            </a:rPr>
            <a:t>বিষয়ঃসমাজবিজ্ঞান(প্রথম পত্র)</a:t>
          </a:r>
          <a:endParaRPr lang="en-US" sz="2800" b="0" kern="1200" dirty="0">
            <a:latin typeface="+mn-lt"/>
          </a:endParaRPr>
        </a:p>
      </dsp:txBody>
      <dsp:txXfrm>
        <a:off x="39295" y="1007769"/>
        <a:ext cx="9065410" cy="726370"/>
      </dsp:txXfrm>
    </dsp:sp>
    <dsp:sp modelId="{68E46FCD-9C1C-496B-A6D0-755A7497AC1F}">
      <dsp:nvSpPr>
        <dsp:cNvPr id="0" name=""/>
        <dsp:cNvSpPr/>
      </dsp:nvSpPr>
      <dsp:spPr>
        <a:xfrm>
          <a:off x="0" y="1897274"/>
          <a:ext cx="9144000" cy="8049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0" kern="1200" dirty="0" err="1" smtClean="0">
              <a:latin typeface="+mn-lt"/>
            </a:rPr>
            <a:t>তৃতীয়</a:t>
          </a:r>
          <a:r>
            <a:rPr lang="en-US" sz="2400" b="0" kern="1200" dirty="0" smtClean="0">
              <a:latin typeface="+mn-lt"/>
            </a:rPr>
            <a:t> </a:t>
          </a:r>
          <a:r>
            <a:rPr lang="en-US" sz="2400" b="0" kern="1200" dirty="0" err="1" smtClean="0">
              <a:latin typeface="+mn-lt"/>
            </a:rPr>
            <a:t>অধ্যায়ঃ</a:t>
          </a:r>
          <a:r>
            <a:rPr lang="en-US" sz="2400" b="0" kern="1200" dirty="0" smtClean="0">
              <a:latin typeface="+mn-lt"/>
            </a:rPr>
            <a:t> </a:t>
          </a:r>
          <a:r>
            <a:rPr lang="en-US" sz="2400" b="0" kern="1200" dirty="0" err="1" smtClean="0">
              <a:latin typeface="+mn-lt"/>
            </a:rPr>
            <a:t>সমাজবিজ্ঞানীদের</a:t>
          </a:r>
          <a:r>
            <a:rPr lang="en-US" sz="2400" b="0" kern="1200" dirty="0" smtClean="0">
              <a:latin typeface="+mn-lt"/>
            </a:rPr>
            <a:t> </a:t>
          </a:r>
          <a:r>
            <a:rPr lang="en-US" sz="2400" b="0" kern="1200" dirty="0" err="1" smtClean="0">
              <a:latin typeface="+mn-lt"/>
            </a:rPr>
            <a:t>মতবাদ</a:t>
          </a:r>
          <a:r>
            <a:rPr lang="en-US" sz="2400" b="0" kern="1200" dirty="0" smtClean="0">
              <a:latin typeface="+mn-lt"/>
            </a:rPr>
            <a:t> ও </a:t>
          </a:r>
          <a:r>
            <a:rPr lang="en-US" sz="2400" b="0" kern="1200" dirty="0" err="1" smtClean="0">
              <a:latin typeface="+mn-lt"/>
            </a:rPr>
            <a:t>অবদান</a:t>
          </a:r>
          <a:endParaRPr lang="en-US" sz="1600" b="0" kern="1200" dirty="0">
            <a:latin typeface="+mn-lt"/>
          </a:endParaRPr>
        </a:p>
      </dsp:txBody>
      <dsp:txXfrm>
        <a:off x="39295" y="1936569"/>
        <a:ext cx="9065410" cy="726370"/>
      </dsp:txXfrm>
    </dsp:sp>
    <dsp:sp modelId="{CD90C303-D2E4-41BA-86B9-77CDF4A26451}">
      <dsp:nvSpPr>
        <dsp:cNvPr id="0" name=""/>
        <dsp:cNvSpPr/>
      </dsp:nvSpPr>
      <dsp:spPr>
        <a:xfrm>
          <a:off x="0" y="2826074"/>
          <a:ext cx="9144000" cy="8049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bn-IN" sz="2800" b="0" kern="1200" smtClean="0">
              <a:latin typeface="+mn-lt"/>
            </a:rPr>
            <a:t>পদ্ধতিঃদলীয় আলোচনা</a:t>
          </a:r>
          <a:endParaRPr lang="en-US" sz="2800" b="0" kern="1200">
            <a:latin typeface="+mn-lt"/>
          </a:endParaRPr>
        </a:p>
      </dsp:txBody>
      <dsp:txXfrm>
        <a:off x="39295" y="2865369"/>
        <a:ext cx="9065410" cy="726370"/>
      </dsp:txXfrm>
    </dsp:sp>
    <dsp:sp modelId="{D5870547-C8F8-4630-8732-0C01F85F4542}">
      <dsp:nvSpPr>
        <dsp:cNvPr id="0" name=""/>
        <dsp:cNvSpPr/>
      </dsp:nvSpPr>
      <dsp:spPr>
        <a:xfrm>
          <a:off x="0" y="3754874"/>
          <a:ext cx="9144000" cy="8049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bn-BD" sz="2800" b="0" kern="1200" dirty="0" smtClean="0">
              <a:latin typeface="+mn-lt"/>
            </a:rPr>
            <a:t>সময়ঃ</a:t>
          </a:r>
          <a:r>
            <a:rPr lang="en-US" sz="2800" b="0" kern="1200" dirty="0" smtClean="0">
              <a:latin typeface="+mn-lt"/>
            </a:rPr>
            <a:t>৫</a:t>
          </a:r>
          <a:r>
            <a:rPr lang="bn-BD" sz="2800" b="0" kern="1200" dirty="0" smtClean="0">
              <a:latin typeface="+mn-lt"/>
            </a:rPr>
            <a:t>০মিনিট</a:t>
          </a:r>
          <a:endParaRPr lang="en-US" sz="2800" b="0" kern="1200" dirty="0">
            <a:latin typeface="+mn-lt"/>
          </a:endParaRPr>
        </a:p>
      </dsp:txBody>
      <dsp:txXfrm>
        <a:off x="39295" y="3794169"/>
        <a:ext cx="9065410" cy="726370"/>
      </dsp:txXfrm>
    </dsp:sp>
    <dsp:sp modelId="{C7B90657-A788-42F0-B072-D6946EFEE790}">
      <dsp:nvSpPr>
        <dsp:cNvPr id="0" name=""/>
        <dsp:cNvSpPr/>
      </dsp:nvSpPr>
      <dsp:spPr>
        <a:xfrm>
          <a:off x="0" y="4683675"/>
          <a:ext cx="9144000" cy="8049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bn-IN" sz="2800" b="0" kern="1200" smtClean="0">
              <a:latin typeface="+mn-lt"/>
            </a:rPr>
            <a:t>তারিখঃ</a:t>
          </a:r>
          <a:endParaRPr lang="en-US" sz="2800" b="0" kern="1200">
            <a:latin typeface="+mn-lt"/>
          </a:endParaRPr>
        </a:p>
      </dsp:txBody>
      <dsp:txXfrm>
        <a:off x="39295" y="4722970"/>
        <a:ext cx="9065410" cy="7263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398D6-129E-4C6A-9DAF-A284373BE6EE}">
      <dsp:nvSpPr>
        <dsp:cNvPr id="0" name=""/>
        <dsp:cNvSpPr/>
      </dsp:nvSpPr>
      <dsp:spPr>
        <a:xfrm>
          <a:off x="685799" y="0"/>
          <a:ext cx="7772400" cy="990600"/>
        </a:xfrm>
        <a:prstGeom prst="rightArrow">
          <a:avLst/>
        </a:prstGeom>
        <a:solidFill>
          <a:srgbClr val="FF99FF"/>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0">
          <a:scrgbClr r="0" g="0" b="0"/>
        </a:lnRef>
        <a:fillRef idx="3">
          <a:scrgbClr r="0" g="0" b="0"/>
        </a:fillRef>
        <a:effectRef idx="0">
          <a:scrgbClr r="0" g="0" b="0"/>
        </a:effectRef>
        <a:fontRef idx="minor"/>
      </dsp:style>
    </dsp:sp>
    <dsp:sp modelId="{ACACB5F6-EA36-4349-940D-A2122CA66776}">
      <dsp:nvSpPr>
        <dsp:cNvPr id="0" name=""/>
        <dsp:cNvSpPr/>
      </dsp:nvSpPr>
      <dsp:spPr>
        <a:xfrm>
          <a:off x="2389185" y="0"/>
          <a:ext cx="4365628" cy="990600"/>
        </a:xfrm>
        <a:prstGeom prst="roundRect">
          <a:avLst/>
        </a:prstGeom>
        <a:solidFill>
          <a:schemeClr val="bg1"/>
        </a:solidFill>
        <a:ln w="57150">
          <a:solidFill>
            <a:srgbClr val="FF00FF"/>
          </a:solid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bn-IN" sz="3800" kern="1200" dirty="0" smtClean="0">
              <a:solidFill>
                <a:schemeClr val="tx1"/>
              </a:solidFill>
            </a:rPr>
            <a:t>পাঠ পরিচিতি</a:t>
          </a:r>
          <a:endParaRPr lang="en-US" sz="3800" kern="1200" dirty="0">
            <a:solidFill>
              <a:schemeClr val="tx1"/>
            </a:solidFill>
          </a:endParaRPr>
        </a:p>
      </dsp:txBody>
      <dsp:txXfrm>
        <a:off x="2437542" y="48357"/>
        <a:ext cx="4268914" cy="8938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94925C-B931-4D65-B259-A4CFA33584B5}">
      <dsp:nvSpPr>
        <dsp:cNvPr id="0" name=""/>
        <dsp:cNvSpPr/>
      </dsp:nvSpPr>
      <dsp:spPr>
        <a:xfrm>
          <a:off x="685799" y="0"/>
          <a:ext cx="7772400" cy="990600"/>
        </a:xfrm>
        <a:prstGeom prst="rightArrow">
          <a:avLst/>
        </a:prstGeom>
        <a:solidFill>
          <a:srgbClr val="FF99FF"/>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0">
          <a:scrgbClr r="0" g="0" b="0"/>
        </a:lnRef>
        <a:fillRef idx="3">
          <a:scrgbClr r="0" g="0" b="0"/>
        </a:fillRef>
        <a:effectRef idx="0">
          <a:scrgbClr r="0" g="0" b="0"/>
        </a:effectRef>
        <a:fontRef idx="minor"/>
      </dsp:style>
    </dsp:sp>
    <dsp:sp modelId="{7B0ACA38-F7C5-4881-94B2-E00109B4CBBC}">
      <dsp:nvSpPr>
        <dsp:cNvPr id="0" name=""/>
        <dsp:cNvSpPr/>
      </dsp:nvSpPr>
      <dsp:spPr>
        <a:xfrm>
          <a:off x="1448299" y="0"/>
          <a:ext cx="6247401" cy="990600"/>
        </a:xfrm>
        <a:prstGeom prst="roundRect">
          <a:avLst/>
        </a:prstGeom>
        <a:solidFill>
          <a:schemeClr val="bg1"/>
        </a:solidFill>
        <a:ln w="38100">
          <a:solidFill>
            <a:srgbClr val="FF00FF"/>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bn-IN" sz="3700" kern="1200" dirty="0" smtClean="0">
              <a:solidFill>
                <a:schemeClr val="tx1"/>
              </a:solidFill>
            </a:rPr>
            <a:t>এসো আমরা কিছু ছবি দেখি</a:t>
          </a:r>
          <a:endParaRPr lang="en-US" sz="3700" kern="1200" dirty="0">
            <a:solidFill>
              <a:schemeClr val="tx1"/>
            </a:solidFill>
          </a:endParaRPr>
        </a:p>
      </dsp:txBody>
      <dsp:txXfrm>
        <a:off x="1496656" y="48357"/>
        <a:ext cx="6150687" cy="8938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8C4CDF-9D03-4888-AF38-C2E04CF40F7F}">
      <dsp:nvSpPr>
        <dsp:cNvPr id="0" name=""/>
        <dsp:cNvSpPr/>
      </dsp:nvSpPr>
      <dsp:spPr>
        <a:xfrm>
          <a:off x="685799" y="0"/>
          <a:ext cx="7772400" cy="1143000"/>
        </a:xfrm>
        <a:prstGeom prst="rightArrow">
          <a:avLst/>
        </a:prstGeom>
        <a:solidFill>
          <a:srgbClr val="FF99FF"/>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0">
          <a:scrgbClr r="0" g="0" b="0"/>
        </a:lnRef>
        <a:fillRef idx="3">
          <a:scrgbClr r="0" g="0" b="0"/>
        </a:fillRef>
        <a:effectRef idx="0">
          <a:scrgbClr r="0" g="0" b="0"/>
        </a:effectRef>
        <a:fontRef idx="minor"/>
      </dsp:style>
    </dsp:sp>
    <dsp:sp modelId="{6CB893EE-694D-4CF8-95A8-7C8D50B0D59B}">
      <dsp:nvSpPr>
        <dsp:cNvPr id="0" name=""/>
        <dsp:cNvSpPr/>
      </dsp:nvSpPr>
      <dsp:spPr>
        <a:xfrm>
          <a:off x="2700337" y="0"/>
          <a:ext cx="3743325" cy="1143000"/>
        </a:xfrm>
        <a:prstGeom prst="roundRect">
          <a:avLst/>
        </a:prstGeom>
        <a:solidFill>
          <a:schemeClr val="bg1"/>
        </a:solidFill>
        <a:ln w="38100">
          <a:solidFill>
            <a:srgbClr val="0000FF"/>
          </a:solid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rtl="0">
            <a:lnSpc>
              <a:spcPct val="90000"/>
            </a:lnSpc>
            <a:spcBef>
              <a:spcPct val="0"/>
            </a:spcBef>
            <a:spcAft>
              <a:spcPct val="35000"/>
            </a:spcAft>
          </a:pPr>
          <a:r>
            <a:rPr lang="bn-IN" sz="4300" kern="1200" smtClean="0">
              <a:solidFill>
                <a:schemeClr val="tx1"/>
              </a:solidFill>
            </a:rPr>
            <a:t>আজকের পাঠ</a:t>
          </a:r>
          <a:endParaRPr lang="en-US" sz="4300" kern="1200">
            <a:solidFill>
              <a:schemeClr val="tx1"/>
            </a:solidFill>
          </a:endParaRPr>
        </a:p>
      </dsp:txBody>
      <dsp:txXfrm>
        <a:off x="2756134" y="55797"/>
        <a:ext cx="3631731" cy="10314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7121E-167E-49E0-BC07-861989E827F7}">
      <dsp:nvSpPr>
        <dsp:cNvPr id="0" name=""/>
        <dsp:cNvSpPr/>
      </dsp:nvSpPr>
      <dsp:spPr>
        <a:xfrm>
          <a:off x="1373504" y="0"/>
          <a:ext cx="5562600" cy="5562600"/>
        </a:xfrm>
        <a:prstGeom prst="triangle">
          <a:avLst/>
        </a:prstGeom>
        <a:solidFill>
          <a:srgbClr val="161BF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6AED322-88D3-402C-97BF-7060578C2A01}">
      <dsp:nvSpPr>
        <dsp:cNvPr id="0" name=""/>
        <dsp:cNvSpPr/>
      </dsp:nvSpPr>
      <dsp:spPr>
        <a:xfrm>
          <a:off x="4154804" y="556803"/>
          <a:ext cx="3615690" cy="1977330"/>
        </a:xfrm>
        <a:prstGeom prst="roundRect">
          <a:avLst/>
        </a:prstGeom>
        <a:solidFill>
          <a:schemeClr val="bg1">
            <a:alpha val="9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 </a:t>
          </a:r>
          <a:r>
            <a:rPr lang="en-US" sz="2800" kern="1200" dirty="0" err="1" smtClean="0"/>
            <a:t>ম্যাকস</a:t>
          </a:r>
          <a:r>
            <a:rPr lang="en-US" sz="2800" kern="1200" dirty="0" smtClean="0"/>
            <a:t> </a:t>
          </a:r>
          <a:r>
            <a:rPr lang="en-US" sz="2800" kern="1200" dirty="0" err="1" smtClean="0"/>
            <a:t>ওয়েবারের</a:t>
          </a:r>
          <a:endParaRPr lang="en-US" sz="2800" kern="1200" dirty="0" smtClean="0"/>
        </a:p>
        <a:p>
          <a:pPr lvl="0" algn="ctr" defTabSz="1244600" rtl="0">
            <a:lnSpc>
              <a:spcPct val="90000"/>
            </a:lnSpc>
            <a:spcBef>
              <a:spcPct val="0"/>
            </a:spcBef>
            <a:spcAft>
              <a:spcPct val="35000"/>
            </a:spcAft>
          </a:pPr>
          <a:r>
            <a:rPr lang="en-US" sz="2800" kern="1200" dirty="0" err="1" smtClean="0"/>
            <a:t>আমলাতন্ত্র</a:t>
          </a:r>
          <a:endParaRPr lang="en-US" sz="2800" kern="1200" dirty="0"/>
        </a:p>
      </dsp:txBody>
      <dsp:txXfrm>
        <a:off x="4251329" y="653328"/>
        <a:ext cx="3422640" cy="1784280"/>
      </dsp:txXfrm>
    </dsp:sp>
    <dsp:sp modelId="{8DBF79A6-0227-4B69-927C-858A1D84009C}">
      <dsp:nvSpPr>
        <dsp:cNvPr id="0" name=""/>
        <dsp:cNvSpPr/>
      </dsp:nvSpPr>
      <dsp:spPr>
        <a:xfrm>
          <a:off x="4154804" y="2781300"/>
          <a:ext cx="3615690" cy="197733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kern="1200" dirty="0" smtClean="0"/>
            <a:t>Bureaucracy</a:t>
          </a:r>
          <a:endParaRPr lang="en-US" sz="3600" kern="1200" dirty="0"/>
        </a:p>
      </dsp:txBody>
      <dsp:txXfrm>
        <a:off x="4251329" y="2877825"/>
        <a:ext cx="3422640" cy="17842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131A4-5A1D-497F-A2DB-D0F3E0D6FE94}">
      <dsp:nvSpPr>
        <dsp:cNvPr id="0" name=""/>
        <dsp:cNvSpPr/>
      </dsp:nvSpPr>
      <dsp:spPr>
        <a:xfrm>
          <a:off x="685799" y="0"/>
          <a:ext cx="7772400" cy="914400"/>
        </a:xfrm>
        <a:prstGeom prst="rightArrow">
          <a:avLst/>
        </a:prstGeom>
        <a:solidFill>
          <a:srgbClr val="FF99FF"/>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90500" prstMaterial="matte">
          <a:bevelT w="127000" h="63500"/>
        </a:sp3d>
      </dsp:spPr>
      <dsp:style>
        <a:lnRef idx="0">
          <a:scrgbClr r="0" g="0" b="0"/>
        </a:lnRef>
        <a:fillRef idx="3">
          <a:scrgbClr r="0" g="0" b="0"/>
        </a:fillRef>
        <a:effectRef idx="0">
          <a:scrgbClr r="0" g="0" b="0"/>
        </a:effectRef>
        <a:fontRef idx="minor"/>
      </dsp:style>
    </dsp:sp>
    <dsp:sp modelId="{4F44C392-BFDC-4359-9D53-6F455EEADD91}">
      <dsp:nvSpPr>
        <dsp:cNvPr id="0" name=""/>
        <dsp:cNvSpPr/>
      </dsp:nvSpPr>
      <dsp:spPr>
        <a:xfrm>
          <a:off x="1812165" y="101600"/>
          <a:ext cx="5519668" cy="711198"/>
        </a:xfrm>
        <a:prstGeom prst="roundRect">
          <a:avLst/>
        </a:prstGeom>
        <a:solidFill>
          <a:schemeClr val="bg1"/>
        </a:solidFill>
        <a:ln w="19050">
          <a:solidFill>
            <a:srgbClr val="00B0F0"/>
          </a:solid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bn-BD" sz="3200" kern="1200" dirty="0" smtClean="0">
              <a:solidFill>
                <a:sysClr val="windowText" lastClr="000000"/>
              </a:solidFill>
            </a:rPr>
            <a:t>আমলাদের কার্যাবলী সমূহ</a:t>
          </a:r>
          <a:endParaRPr lang="en-US" sz="3200" kern="1200" dirty="0">
            <a:solidFill>
              <a:sysClr val="windowText" lastClr="000000"/>
            </a:solidFill>
          </a:endParaRPr>
        </a:p>
      </dsp:txBody>
      <dsp:txXfrm>
        <a:off x="1846883" y="136318"/>
        <a:ext cx="5450232" cy="64176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BA8116-BDDE-430F-90D8-C53968710537}" type="datetimeFigureOut">
              <a:rPr lang="en-US" smtClean="0"/>
              <a:pPr/>
              <a:t>9/24/2020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D20304-A351-43FC-AB0C-BA70131B2024}" type="slidenum">
              <a:rPr lang="en-US" smtClean="0"/>
              <a:pPr/>
              <a:t>‹#›</a:t>
            </a:fld>
            <a:endParaRPr lang="en-US" dirty="0"/>
          </a:p>
        </p:txBody>
      </p:sp>
    </p:spTree>
    <p:extLst>
      <p:ext uri="{BB962C8B-B14F-4D97-AF65-F5344CB8AC3E}">
        <p14:creationId xmlns:p14="http://schemas.microsoft.com/office/powerpoint/2010/main" val="1550594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9/24/2020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bn.wikipedia.org/wiki/%E0%A6%86%E0%A6%AE%E0%A6%B2%E0%A6%BE%E0%A6%A4%E0%A6%A8%E0%A7%8D%E0%A6%A4%E0%A7%8D%E0%A6%B0" TargetMode="External"/><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2.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jp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IT World\Documents\The KMPlayer\Capture\Blossoming Of Flowers Time Lapse[(000061)20-09-11].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Rectangle 4"/>
          <p:cNvSpPr/>
          <p:nvPr/>
        </p:nvSpPr>
        <p:spPr>
          <a:xfrm>
            <a:off x="457200" y="3810000"/>
            <a:ext cx="8229600" cy="1569660"/>
          </a:xfrm>
          <a:prstGeom prst="rect">
            <a:avLst/>
          </a:prstGeom>
        </p:spPr>
        <p:txBody>
          <a:bodyPr wrap="none">
            <a:prstTxWarp prst="textWave2">
              <a:avLst/>
            </a:prstTxWarp>
            <a:spAutoFit/>
          </a:bodyPr>
          <a:lstStyle/>
          <a:p>
            <a:pPr algn="ctr"/>
            <a:r>
              <a:rPr lang="as-IN" sz="148100" b="1" kern="10" dirty="0" smtClean="0">
                <a:ln w="38100">
                  <a:solidFill>
                    <a:srgbClr val="0000FF"/>
                  </a:solidFill>
                  <a:prstDash val="solid"/>
                </a:ln>
                <a:solidFill>
                  <a:srgbClr val="FFFF00"/>
                </a:solidFill>
                <a:effectLst>
                  <a:outerShdw dist="38100" dir="2700000" algn="tl" rotWithShape="0">
                    <a:schemeClr val="accent2"/>
                  </a:outerShdw>
                </a:effectLst>
                <a:latin typeface="Nikosh" pitchFamily="2" charset="0"/>
                <a:cs typeface="Nikosh" pitchFamily="2" charset="0"/>
              </a:rPr>
              <a:t>স্বাগত</a:t>
            </a:r>
            <a:r>
              <a:rPr lang="bn-IN" sz="148100" b="1" kern="10" dirty="0" smtClean="0">
                <a:ln w="38100">
                  <a:solidFill>
                    <a:srgbClr val="0000FF"/>
                  </a:solidFill>
                  <a:prstDash val="solid"/>
                </a:ln>
                <a:solidFill>
                  <a:srgbClr val="FFFF00"/>
                </a:solidFill>
                <a:effectLst>
                  <a:outerShdw dist="38100" dir="2700000" algn="tl" rotWithShape="0">
                    <a:schemeClr val="accent2"/>
                  </a:outerShdw>
                </a:effectLst>
                <a:latin typeface="Nikosh" pitchFamily="2" charset="0"/>
                <a:cs typeface="Nikosh" pitchFamily="2" charset="0"/>
              </a:rPr>
              <a:t>ম</a:t>
            </a:r>
            <a:r>
              <a:rPr lang="bn-IN" sz="4400" b="1" kern="10" dirty="0" smtClean="0">
                <a:ln w="38100">
                  <a:solidFill>
                    <a:srgbClr val="0000FF"/>
                  </a:solidFill>
                  <a:prstDash val="solid"/>
                </a:ln>
                <a:solidFill>
                  <a:srgbClr val="FFFF00"/>
                </a:solidFill>
                <a:effectLst>
                  <a:outerShdw dist="38100" dir="2700000" algn="tl" rotWithShape="0">
                    <a:schemeClr val="accent2"/>
                  </a:outerShdw>
                </a:effectLst>
                <a:latin typeface="Nikosh" pitchFamily="2" charset="0"/>
                <a:cs typeface="Nikosh" pitchFamily="2" charset="0"/>
              </a:rPr>
              <a:t>ম</a:t>
            </a:r>
            <a:endParaRPr lang="en-US" sz="4400" b="1" kern="10" dirty="0">
              <a:ln w="38100">
                <a:solidFill>
                  <a:srgbClr val="0000FF"/>
                </a:solidFill>
                <a:prstDash val="solid"/>
              </a:ln>
              <a:solidFill>
                <a:srgbClr val="FFFF00"/>
              </a:solidFill>
              <a:effectLst>
                <a:outerShdw dist="38100" dir="2700000" algn="tl" rotWithShape="0">
                  <a:schemeClr val="accent2"/>
                </a:outerShdw>
              </a:effectLst>
              <a:latin typeface="Nikosh" pitchFamily="2" charset="0"/>
              <a:cs typeface="Nikosh" pitchFamily="2" charset="0"/>
            </a:endParaRP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1290"/>
            <a:ext cx="2434988" cy="584775"/>
          </a:xfrm>
          <a:prstGeom prst="rect">
            <a:avLst/>
          </a:prstGeom>
          <a:solidFill>
            <a:schemeClr val="bg1"/>
          </a:solidFill>
          <a:ln w="57150">
            <a:solidFill>
              <a:srgbClr val="92D050"/>
            </a:solidFill>
          </a:ln>
          <a:scene3d>
            <a:camera prst="orthographicFront"/>
            <a:lightRig rig="threePt" dir="t"/>
          </a:scene3d>
          <a:sp3d>
            <a:bevelT w="114300" prst="artDeco"/>
          </a:sp3d>
        </p:spPr>
        <p:txBody>
          <a:bodyPr wrap="square" rtlCol="0">
            <a:spAutoFit/>
          </a:bodyPr>
          <a:lstStyle/>
          <a:p>
            <a:pPr algn="ctr"/>
            <a:r>
              <a:rPr lang="bn-IN" sz="3200" dirty="0" smtClean="0"/>
              <a:t>সচিব</a:t>
            </a:r>
            <a:endParaRPr lang="en-US" sz="3200" dirty="0"/>
          </a:p>
        </p:txBody>
      </p:sp>
      <p:sp>
        <p:nvSpPr>
          <p:cNvPr id="3" name="TextBox 2"/>
          <p:cNvSpPr txBox="1"/>
          <p:nvPr/>
        </p:nvSpPr>
        <p:spPr>
          <a:xfrm>
            <a:off x="381000" y="1332632"/>
            <a:ext cx="2439537" cy="461665"/>
          </a:xfrm>
          <a:prstGeom prst="rect">
            <a:avLst/>
          </a:prstGeom>
          <a:solidFill>
            <a:schemeClr val="bg1"/>
          </a:solidFill>
          <a:ln w="57150">
            <a:solidFill>
              <a:srgbClr val="92D050"/>
            </a:solidFill>
          </a:ln>
          <a:scene3d>
            <a:camera prst="orthographicFront"/>
            <a:lightRig rig="threePt" dir="t"/>
          </a:scene3d>
          <a:sp3d>
            <a:bevelT w="114300" prst="artDeco"/>
          </a:sp3d>
        </p:spPr>
        <p:txBody>
          <a:bodyPr wrap="square" rtlCol="0">
            <a:spAutoFit/>
          </a:bodyPr>
          <a:lstStyle/>
          <a:p>
            <a:pPr algn="ctr"/>
            <a:r>
              <a:rPr lang="bn-IN" sz="2400" dirty="0" smtClean="0"/>
              <a:t>অতিরিক্তসচিব</a:t>
            </a:r>
            <a:endParaRPr lang="en-US" sz="2400" dirty="0"/>
          </a:p>
        </p:txBody>
      </p:sp>
      <p:sp>
        <p:nvSpPr>
          <p:cNvPr id="4" name="TextBox 3"/>
          <p:cNvSpPr txBox="1"/>
          <p:nvPr/>
        </p:nvSpPr>
        <p:spPr>
          <a:xfrm>
            <a:off x="381000" y="2364254"/>
            <a:ext cx="2434988" cy="584775"/>
          </a:xfrm>
          <a:prstGeom prst="rect">
            <a:avLst/>
          </a:prstGeom>
          <a:solidFill>
            <a:schemeClr val="bg1"/>
          </a:solidFill>
          <a:ln w="57150">
            <a:solidFill>
              <a:srgbClr val="92D050"/>
            </a:solidFill>
          </a:ln>
          <a:scene3d>
            <a:camera prst="orthographicFront"/>
            <a:lightRig rig="threePt" dir="t"/>
          </a:scene3d>
          <a:sp3d>
            <a:bevelT w="114300" prst="artDeco"/>
          </a:sp3d>
        </p:spPr>
        <p:txBody>
          <a:bodyPr wrap="square" rtlCol="0">
            <a:spAutoFit/>
          </a:bodyPr>
          <a:lstStyle/>
          <a:p>
            <a:pPr algn="ctr"/>
            <a:r>
              <a:rPr lang="bn-IN" sz="3200" dirty="0" smtClean="0"/>
              <a:t>যুগ্ম সচিব</a:t>
            </a:r>
            <a:endParaRPr lang="en-US" sz="3200" dirty="0"/>
          </a:p>
        </p:txBody>
      </p:sp>
      <p:sp>
        <p:nvSpPr>
          <p:cNvPr id="5" name="TextBox 4"/>
          <p:cNvSpPr txBox="1"/>
          <p:nvPr/>
        </p:nvSpPr>
        <p:spPr>
          <a:xfrm>
            <a:off x="381000" y="3430853"/>
            <a:ext cx="2434987" cy="584775"/>
          </a:xfrm>
          <a:prstGeom prst="rect">
            <a:avLst/>
          </a:prstGeom>
          <a:solidFill>
            <a:schemeClr val="bg1"/>
          </a:solidFill>
          <a:ln w="57150">
            <a:solidFill>
              <a:srgbClr val="92D050"/>
            </a:solidFill>
          </a:ln>
          <a:scene3d>
            <a:camera prst="orthographicFront"/>
            <a:lightRig rig="threePt" dir="t"/>
          </a:scene3d>
          <a:sp3d>
            <a:bevelT w="114300" prst="artDeco"/>
          </a:sp3d>
        </p:spPr>
        <p:txBody>
          <a:bodyPr wrap="square" rtlCol="0">
            <a:spAutoFit/>
          </a:bodyPr>
          <a:lstStyle/>
          <a:p>
            <a:pPr algn="ctr"/>
            <a:r>
              <a:rPr lang="bn-IN" sz="3200" dirty="0" smtClean="0"/>
              <a:t>উপ সচিব</a:t>
            </a:r>
            <a:endParaRPr lang="en-US" sz="3200" dirty="0"/>
          </a:p>
        </p:txBody>
      </p:sp>
      <p:sp>
        <p:nvSpPr>
          <p:cNvPr id="6" name="TextBox 5"/>
          <p:cNvSpPr txBox="1"/>
          <p:nvPr/>
        </p:nvSpPr>
        <p:spPr>
          <a:xfrm>
            <a:off x="381000" y="4642686"/>
            <a:ext cx="2434988" cy="369332"/>
          </a:xfrm>
          <a:prstGeom prst="rect">
            <a:avLst/>
          </a:prstGeom>
          <a:solidFill>
            <a:schemeClr val="bg1"/>
          </a:solidFill>
          <a:ln w="57150">
            <a:solidFill>
              <a:srgbClr val="92D050"/>
            </a:solidFill>
          </a:ln>
          <a:scene3d>
            <a:camera prst="orthographicFront"/>
            <a:lightRig rig="threePt" dir="t"/>
          </a:scene3d>
          <a:sp3d>
            <a:bevelT w="114300" prst="artDeco"/>
          </a:sp3d>
        </p:spPr>
        <p:txBody>
          <a:bodyPr wrap="square" rtlCol="0">
            <a:spAutoFit/>
          </a:bodyPr>
          <a:lstStyle/>
          <a:p>
            <a:pPr algn="ctr"/>
            <a:r>
              <a:rPr lang="bn-IN" dirty="0" smtClean="0"/>
              <a:t>ঊর্ধতন সহকারী</a:t>
            </a:r>
            <a:r>
              <a:rPr lang="en-US" dirty="0" smtClean="0"/>
              <a:t> </a:t>
            </a:r>
            <a:r>
              <a:rPr lang="bn-IN" dirty="0" smtClean="0"/>
              <a:t>সচিব</a:t>
            </a:r>
            <a:endParaRPr lang="en-US" dirty="0"/>
          </a:p>
        </p:txBody>
      </p:sp>
      <p:sp>
        <p:nvSpPr>
          <p:cNvPr id="7" name="TextBox 6"/>
          <p:cNvSpPr txBox="1"/>
          <p:nvPr/>
        </p:nvSpPr>
        <p:spPr>
          <a:xfrm>
            <a:off x="381000" y="5715000"/>
            <a:ext cx="2434987" cy="523220"/>
          </a:xfrm>
          <a:prstGeom prst="rect">
            <a:avLst/>
          </a:prstGeom>
          <a:solidFill>
            <a:schemeClr val="bg1"/>
          </a:solidFill>
          <a:ln w="57150">
            <a:solidFill>
              <a:srgbClr val="92D050"/>
            </a:solidFill>
          </a:ln>
          <a:scene3d>
            <a:camera prst="orthographicFront"/>
            <a:lightRig rig="threePt" dir="t"/>
          </a:scene3d>
          <a:sp3d>
            <a:bevelT w="114300" prst="artDeco"/>
          </a:sp3d>
        </p:spPr>
        <p:txBody>
          <a:bodyPr wrap="square" rtlCol="0">
            <a:spAutoFit/>
          </a:bodyPr>
          <a:lstStyle/>
          <a:p>
            <a:pPr algn="ctr"/>
            <a:r>
              <a:rPr lang="bn-IN" sz="2800" dirty="0" smtClean="0"/>
              <a:t>সহকারী সচিব</a:t>
            </a:r>
            <a:endParaRPr lang="en-US" sz="2800" dirty="0"/>
          </a:p>
        </p:txBody>
      </p:sp>
      <p:cxnSp>
        <p:nvCxnSpPr>
          <p:cNvPr id="9" name="Straight Arrow Connector 8"/>
          <p:cNvCxnSpPr/>
          <p:nvPr/>
        </p:nvCxnSpPr>
        <p:spPr>
          <a:xfrm>
            <a:off x="1600200" y="886065"/>
            <a:ext cx="0" cy="460710"/>
          </a:xfrm>
          <a:prstGeom prst="straightConnector1">
            <a:avLst/>
          </a:prstGeom>
          <a:ln w="76200">
            <a:solidFill>
              <a:srgbClr val="EC20DD"/>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558117" y="1794297"/>
            <a:ext cx="0" cy="460710"/>
          </a:xfrm>
          <a:prstGeom prst="straightConnector1">
            <a:avLst/>
          </a:prstGeom>
          <a:ln w="76200">
            <a:solidFill>
              <a:srgbClr val="EC20DD"/>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589963" y="2949029"/>
            <a:ext cx="0" cy="460710"/>
          </a:xfrm>
          <a:prstGeom prst="straightConnector1">
            <a:avLst/>
          </a:prstGeom>
          <a:ln w="76200">
            <a:solidFill>
              <a:srgbClr val="EC20DD"/>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581433" y="4015628"/>
            <a:ext cx="17060" cy="627058"/>
          </a:xfrm>
          <a:prstGeom prst="straightConnector1">
            <a:avLst/>
          </a:prstGeom>
          <a:ln w="76200">
            <a:solidFill>
              <a:srgbClr val="EC20DD"/>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598493" y="5042796"/>
            <a:ext cx="1707" cy="599514"/>
          </a:xfrm>
          <a:prstGeom prst="straightConnector1">
            <a:avLst/>
          </a:prstGeom>
          <a:ln w="76200">
            <a:solidFill>
              <a:srgbClr val="EC20DD"/>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815987" y="593677"/>
            <a:ext cx="1984613" cy="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852381" y="1563464"/>
            <a:ext cx="1948219" cy="57013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2807456" y="2181715"/>
            <a:ext cx="1993144" cy="445452"/>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2807456" y="3702052"/>
            <a:ext cx="1840744" cy="56861"/>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852381" y="5976610"/>
            <a:ext cx="1795819" cy="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2815987" y="4842741"/>
            <a:ext cx="1832213" cy="7811"/>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800599" y="370095"/>
            <a:ext cx="3809999" cy="461665"/>
          </a:xfrm>
          <a:prstGeom prst="rect">
            <a:avLst/>
          </a:prstGeom>
          <a:solidFill>
            <a:schemeClr val="bg1"/>
          </a:solidFill>
          <a:ln w="38100">
            <a:solidFill>
              <a:srgbClr val="FF99FF"/>
            </a:solidFill>
          </a:ln>
          <a:scene3d>
            <a:camera prst="orthographicFront"/>
            <a:lightRig rig="threePt" dir="t"/>
          </a:scene3d>
          <a:sp3d>
            <a:bevelT w="114300" prst="artDeco"/>
          </a:sp3d>
        </p:spPr>
        <p:txBody>
          <a:bodyPr wrap="square" rtlCol="0">
            <a:spAutoFit/>
          </a:bodyPr>
          <a:lstStyle/>
          <a:p>
            <a:pPr algn="ctr"/>
            <a:r>
              <a:rPr lang="bn-IN" sz="2400" dirty="0" smtClean="0"/>
              <a:t>বিভাগের দায়িত্বে থাকেন</a:t>
            </a:r>
            <a:endParaRPr lang="en-US" sz="2400" dirty="0"/>
          </a:p>
        </p:txBody>
      </p:sp>
      <p:sp>
        <p:nvSpPr>
          <p:cNvPr id="32" name="TextBox 31"/>
          <p:cNvSpPr txBox="1"/>
          <p:nvPr/>
        </p:nvSpPr>
        <p:spPr>
          <a:xfrm>
            <a:off x="4832443" y="1942776"/>
            <a:ext cx="3778156" cy="461665"/>
          </a:xfrm>
          <a:prstGeom prst="rect">
            <a:avLst/>
          </a:prstGeom>
          <a:solidFill>
            <a:schemeClr val="bg1"/>
          </a:solidFill>
          <a:ln w="38100">
            <a:solidFill>
              <a:srgbClr val="FF99FF"/>
            </a:solidFill>
          </a:ln>
          <a:scene3d>
            <a:camera prst="orthographicFront"/>
            <a:lightRig rig="threePt" dir="t"/>
          </a:scene3d>
          <a:sp3d>
            <a:bevelT w="114300" prst="artDeco"/>
          </a:sp3d>
        </p:spPr>
        <p:txBody>
          <a:bodyPr wrap="square" rtlCol="0">
            <a:spAutoFit/>
          </a:bodyPr>
          <a:lstStyle/>
          <a:p>
            <a:pPr algn="ctr"/>
            <a:r>
              <a:rPr lang="bn-IN" sz="2400" dirty="0" smtClean="0"/>
              <a:t>উপবিভাগের দায়িত্বে থাকেন</a:t>
            </a:r>
            <a:endParaRPr lang="en-US" sz="2400" dirty="0"/>
          </a:p>
        </p:txBody>
      </p:sp>
      <p:sp>
        <p:nvSpPr>
          <p:cNvPr id="33" name="TextBox 32"/>
          <p:cNvSpPr txBox="1"/>
          <p:nvPr/>
        </p:nvSpPr>
        <p:spPr>
          <a:xfrm>
            <a:off x="4656160" y="3471219"/>
            <a:ext cx="3954439" cy="400110"/>
          </a:xfrm>
          <a:prstGeom prst="rect">
            <a:avLst/>
          </a:prstGeom>
          <a:solidFill>
            <a:schemeClr val="bg1"/>
          </a:solidFill>
          <a:ln w="38100">
            <a:solidFill>
              <a:srgbClr val="FF99FF"/>
            </a:solidFill>
          </a:ln>
          <a:scene3d>
            <a:camera prst="orthographicFront"/>
            <a:lightRig rig="threePt" dir="t"/>
          </a:scene3d>
          <a:sp3d>
            <a:bevelT w="114300" prst="artDeco"/>
          </a:sp3d>
        </p:spPr>
        <p:txBody>
          <a:bodyPr wrap="square" rtlCol="0">
            <a:spAutoFit/>
          </a:bodyPr>
          <a:lstStyle/>
          <a:p>
            <a:pPr algn="ctr"/>
            <a:r>
              <a:rPr lang="bn-IN" sz="2000" dirty="0" smtClean="0"/>
              <a:t>কয়েকটি শাখার দায়িত্বে থাকেন</a:t>
            </a:r>
            <a:endParaRPr lang="en-US" sz="2000" dirty="0"/>
          </a:p>
        </p:txBody>
      </p:sp>
      <p:sp>
        <p:nvSpPr>
          <p:cNvPr id="34" name="TextBox 33"/>
          <p:cNvSpPr txBox="1"/>
          <p:nvPr/>
        </p:nvSpPr>
        <p:spPr>
          <a:xfrm>
            <a:off x="4657298" y="4642686"/>
            <a:ext cx="3953300" cy="461665"/>
          </a:xfrm>
          <a:prstGeom prst="rect">
            <a:avLst/>
          </a:prstGeom>
          <a:solidFill>
            <a:schemeClr val="bg1"/>
          </a:solidFill>
          <a:ln w="38100">
            <a:solidFill>
              <a:srgbClr val="FF99FF"/>
            </a:solidFill>
          </a:ln>
          <a:scene3d>
            <a:camera prst="orthographicFront"/>
            <a:lightRig rig="threePt" dir="t"/>
          </a:scene3d>
          <a:sp3d>
            <a:bevelT w="114300" prst="artDeco"/>
          </a:sp3d>
        </p:spPr>
        <p:txBody>
          <a:bodyPr wrap="square" rtlCol="0">
            <a:spAutoFit/>
          </a:bodyPr>
          <a:lstStyle/>
          <a:p>
            <a:pPr algn="ctr"/>
            <a:r>
              <a:rPr lang="bn-IN" sz="2400" dirty="0" smtClean="0"/>
              <a:t>একটি শাখার দায়িত্বে থাকেন</a:t>
            </a:r>
            <a:endParaRPr lang="en-US" sz="2400" dirty="0"/>
          </a:p>
        </p:txBody>
      </p:sp>
      <p:sp>
        <p:nvSpPr>
          <p:cNvPr id="35" name="TextBox 34"/>
          <p:cNvSpPr txBox="1"/>
          <p:nvPr/>
        </p:nvSpPr>
        <p:spPr>
          <a:xfrm>
            <a:off x="4656160" y="5785354"/>
            <a:ext cx="3954437" cy="461665"/>
          </a:xfrm>
          <a:prstGeom prst="rect">
            <a:avLst/>
          </a:prstGeom>
          <a:solidFill>
            <a:schemeClr val="bg1"/>
          </a:solidFill>
          <a:ln w="38100">
            <a:solidFill>
              <a:srgbClr val="FF99FF"/>
            </a:solidFill>
          </a:ln>
          <a:scene3d>
            <a:camera prst="orthographicFront"/>
            <a:lightRig rig="threePt" dir="t"/>
          </a:scene3d>
          <a:sp3d>
            <a:bevelT w="114300" prst="artDeco"/>
          </a:sp3d>
        </p:spPr>
        <p:txBody>
          <a:bodyPr wrap="square" rtlCol="0">
            <a:spAutoFit/>
          </a:bodyPr>
          <a:lstStyle/>
          <a:p>
            <a:pPr algn="ctr"/>
            <a:r>
              <a:rPr lang="bn-IN" sz="2400" dirty="0"/>
              <a:t>একটি শাখার</a:t>
            </a:r>
            <a:r>
              <a:rPr lang="bn-IN" sz="2400" dirty="0" smtClean="0"/>
              <a:t> দায়িত্বে থাকেন</a:t>
            </a:r>
            <a:endParaRPr lang="en-US" sz="2400" dirty="0"/>
          </a:p>
        </p:txBody>
      </p:sp>
    </p:spTree>
    <p:extLst>
      <p:ext uri="{BB962C8B-B14F-4D97-AF65-F5344CB8AC3E}">
        <p14:creationId xmlns:p14="http://schemas.microsoft.com/office/powerpoint/2010/main" val="4105704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81000" y="2895600"/>
            <a:ext cx="8382000" cy="2062103"/>
          </a:xfrm>
          <a:prstGeom prst="rect">
            <a:avLst/>
          </a:prstGeom>
          <a:noFill/>
        </p:spPr>
        <p:txBody>
          <a:bodyPr wrap="square" rtlCol="0">
            <a:spAutoFit/>
          </a:bodyPr>
          <a:lstStyle/>
          <a:p>
            <a:pPr algn="ctr"/>
            <a:r>
              <a:rPr lang="bn-IN" sz="3200" b="1" dirty="0" smtClean="0"/>
              <a:t>তোমরা কী জানো ? সরকারি কর্মকর্তা-কর্মচারিদের এই সংগঠনকে  কী বলে?</a:t>
            </a:r>
            <a:r>
              <a:rPr lang="bn-IN" sz="3200" dirty="0"/>
              <a:t> </a:t>
            </a:r>
            <a:endParaRPr lang="bn-IN" sz="3200" dirty="0" smtClean="0"/>
          </a:p>
          <a:p>
            <a:pPr algn="ctr"/>
            <a:r>
              <a:rPr lang="bn-IN" sz="3200" dirty="0" smtClean="0"/>
              <a:t>--</a:t>
            </a:r>
            <a:r>
              <a:rPr lang="bn-IN" sz="2400" dirty="0">
                <a:solidFill>
                  <a:srgbClr val="FF00FF"/>
                </a:solidFill>
              </a:rPr>
              <a:t>আমলাতন্ত্র</a:t>
            </a:r>
            <a:endParaRPr lang="en-US" sz="2400" dirty="0">
              <a:solidFill>
                <a:srgbClr val="FF00FF"/>
              </a:solidFill>
            </a:endParaRPr>
          </a:p>
          <a:p>
            <a:pPr algn="ctr"/>
            <a:endParaRPr lang="en-US" sz="3200" b="1" dirty="0"/>
          </a:p>
        </p:txBody>
      </p:sp>
      <p:sp>
        <p:nvSpPr>
          <p:cNvPr id="4" name="TextBox 3"/>
          <p:cNvSpPr txBox="1"/>
          <p:nvPr/>
        </p:nvSpPr>
        <p:spPr>
          <a:xfrm>
            <a:off x="1181100" y="762000"/>
            <a:ext cx="6781800" cy="923330"/>
          </a:xfrm>
          <a:prstGeom prst="rect">
            <a:avLst/>
          </a:prstGeom>
          <a:noFill/>
        </p:spPr>
        <p:txBody>
          <a:bodyPr wrap="square" rtlCol="0">
            <a:spAutoFit/>
            <a:scene3d>
              <a:camera prst="orthographicFront"/>
              <a:lightRig rig="threePt" dir="t"/>
            </a:scene3d>
            <a:sp3d extrusionH="57150">
              <a:bevelT w="38100" h="38100" prst="convex"/>
            </a:sp3d>
          </a:bodyPr>
          <a:lstStyle/>
          <a:p>
            <a:pPr algn="ctr"/>
            <a:r>
              <a:rPr lang="en-US" sz="5400" dirty="0" err="1" smtClean="0">
                <a:solidFill>
                  <a:srgbClr val="FF00FF"/>
                </a:solidFill>
                <a:effectLst>
                  <a:glow rad="228600">
                    <a:schemeClr val="accent5">
                      <a:satMod val="175000"/>
                      <a:alpha val="40000"/>
                    </a:schemeClr>
                  </a:glow>
                </a:effectLst>
              </a:rPr>
              <a:t>তোমাদের</a:t>
            </a:r>
            <a:r>
              <a:rPr lang="en-US" sz="5400" dirty="0" smtClean="0">
                <a:solidFill>
                  <a:srgbClr val="FF00FF"/>
                </a:solidFill>
                <a:effectLst>
                  <a:glow rad="228600">
                    <a:schemeClr val="accent5">
                      <a:satMod val="175000"/>
                      <a:alpha val="40000"/>
                    </a:schemeClr>
                  </a:glow>
                </a:effectLst>
              </a:rPr>
              <a:t> </a:t>
            </a:r>
            <a:r>
              <a:rPr lang="en-US" sz="5400" dirty="0" err="1" smtClean="0">
                <a:solidFill>
                  <a:srgbClr val="FF00FF"/>
                </a:solidFill>
                <a:effectLst>
                  <a:glow rad="228600">
                    <a:schemeClr val="accent5">
                      <a:satMod val="175000"/>
                      <a:alpha val="40000"/>
                    </a:schemeClr>
                  </a:glow>
                </a:effectLst>
              </a:rPr>
              <a:t>সবার</a:t>
            </a:r>
            <a:r>
              <a:rPr lang="en-US" sz="5400" dirty="0" smtClean="0">
                <a:solidFill>
                  <a:srgbClr val="FF00FF"/>
                </a:solidFill>
                <a:effectLst>
                  <a:glow rad="228600">
                    <a:schemeClr val="accent5">
                      <a:satMod val="175000"/>
                      <a:alpha val="40000"/>
                    </a:schemeClr>
                  </a:glow>
                </a:effectLst>
              </a:rPr>
              <a:t> </a:t>
            </a:r>
            <a:r>
              <a:rPr lang="en-US" sz="5400" dirty="0" err="1" smtClean="0">
                <a:solidFill>
                  <a:srgbClr val="FF00FF"/>
                </a:solidFill>
                <a:effectLst>
                  <a:glow rad="228600">
                    <a:schemeClr val="accent5">
                      <a:satMod val="175000"/>
                      <a:alpha val="40000"/>
                    </a:schemeClr>
                  </a:glow>
                </a:effectLst>
              </a:rPr>
              <a:t>কাছে</a:t>
            </a:r>
            <a:r>
              <a:rPr lang="en-US" sz="5400" dirty="0" smtClean="0">
                <a:solidFill>
                  <a:srgbClr val="FF00FF"/>
                </a:solidFill>
                <a:effectLst>
                  <a:glow rad="228600">
                    <a:schemeClr val="accent5">
                      <a:satMod val="175000"/>
                      <a:alpha val="40000"/>
                    </a:schemeClr>
                  </a:glow>
                </a:effectLst>
              </a:rPr>
              <a:t> </a:t>
            </a:r>
            <a:r>
              <a:rPr lang="en-US" sz="5400" dirty="0" err="1" smtClean="0">
                <a:solidFill>
                  <a:srgbClr val="FF00FF"/>
                </a:solidFill>
                <a:effectLst>
                  <a:glow rad="228600">
                    <a:schemeClr val="accent5">
                      <a:satMod val="175000"/>
                      <a:alpha val="40000"/>
                    </a:schemeClr>
                  </a:glow>
                </a:effectLst>
              </a:rPr>
              <a:t>আমার</a:t>
            </a:r>
            <a:r>
              <a:rPr lang="en-US" sz="5400" dirty="0" smtClean="0">
                <a:solidFill>
                  <a:srgbClr val="FF00FF"/>
                </a:solidFill>
                <a:effectLst>
                  <a:glow rad="228600">
                    <a:schemeClr val="accent5">
                      <a:satMod val="175000"/>
                      <a:alpha val="40000"/>
                    </a:schemeClr>
                  </a:glow>
                </a:effectLst>
              </a:rPr>
              <a:t> </a:t>
            </a:r>
            <a:r>
              <a:rPr lang="en-US" sz="5400" dirty="0" err="1" smtClean="0">
                <a:solidFill>
                  <a:srgbClr val="FF00FF"/>
                </a:solidFill>
                <a:effectLst>
                  <a:glow rad="228600">
                    <a:schemeClr val="accent5">
                      <a:satMod val="175000"/>
                      <a:alpha val="40000"/>
                    </a:schemeClr>
                  </a:glow>
                </a:effectLst>
              </a:rPr>
              <a:t>প্রশ্ন</a:t>
            </a:r>
            <a:endParaRPr lang="en-US" sz="5400" dirty="0">
              <a:solidFill>
                <a:srgbClr val="FF00FF"/>
              </a:solidFill>
              <a:effectLst>
                <a:glow rad="228600">
                  <a:schemeClr val="accent5">
                    <a:satMod val="175000"/>
                    <a:alpha val="40000"/>
                  </a:schemeClr>
                </a:glow>
              </a:effectLst>
            </a:endParaRPr>
          </a:p>
        </p:txBody>
      </p:sp>
    </p:spTree>
    <p:extLst>
      <p:ext uri="{BB962C8B-B14F-4D97-AF65-F5344CB8AC3E}">
        <p14:creationId xmlns:p14="http://schemas.microsoft.com/office/powerpoint/2010/main" val="3650809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524493257"/>
              </p:ext>
            </p:extLst>
          </p:nvPr>
        </p:nvGraphicFramePr>
        <p:xfrm>
          <a:off x="0" y="0"/>
          <a:ext cx="91440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6"/>
          <p:cNvGraphicFramePr>
            <a:graphicFrameLocks noGrp="1"/>
          </p:cNvGraphicFramePr>
          <p:nvPr>
            <p:ph idx="1"/>
            <p:extLst>
              <p:ext uri="{D42A27DB-BD31-4B8C-83A1-F6EECF244321}">
                <p14:modId xmlns:p14="http://schemas.microsoft.com/office/powerpoint/2010/main" val="1222309905"/>
              </p:ext>
            </p:extLst>
          </p:nvPr>
        </p:nvGraphicFramePr>
        <p:xfrm>
          <a:off x="0" y="1295400"/>
          <a:ext cx="9144000" cy="5562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5163331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27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0" y="1219200"/>
            <a:ext cx="9144000" cy="2893100"/>
          </a:xfrm>
          <a:prstGeom prst="rect">
            <a:avLst/>
          </a:prstGeom>
          <a:solidFill>
            <a:schemeClr val="bg1"/>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lvl="2" algn="ctr"/>
            <a:r>
              <a:rPr lang="bn-BD" sz="6600" dirty="0" smtClean="0">
                <a:solidFill>
                  <a:srgbClr val="FF0000"/>
                </a:solidFill>
                <a:latin typeface="Nikosh" pitchFamily="2" charset="0"/>
                <a:cs typeface="Nikosh" pitchFamily="2" charset="0"/>
              </a:rPr>
              <a:t>শিখনফল</a:t>
            </a:r>
            <a:endParaRPr lang="en-US" sz="6600" dirty="0" smtClean="0">
              <a:solidFill>
                <a:srgbClr val="FF0000"/>
              </a:solidFill>
              <a:latin typeface="Nikosh" pitchFamily="2" charset="0"/>
              <a:cs typeface="Nikosh" pitchFamily="2" charset="0"/>
            </a:endParaRPr>
          </a:p>
          <a:p>
            <a:pPr lvl="2"/>
            <a:r>
              <a:rPr lang="bn-BD" sz="4400" dirty="0" smtClean="0">
                <a:solidFill>
                  <a:srgbClr val="FF0000"/>
                </a:solidFill>
                <a:latin typeface="Nikosh" pitchFamily="2" charset="0"/>
                <a:cs typeface="Nikosh" pitchFamily="2" charset="0"/>
              </a:rPr>
              <a:t>এ পাঠ শেষে শিক্ষার্থীরা-</a:t>
            </a:r>
          </a:p>
          <a:p>
            <a:pPr marL="514350" lvl="0" indent="-514350">
              <a:buFont typeface="Wingdings" pitchFamily="2" charset="2"/>
              <a:buChar char="v"/>
            </a:pPr>
            <a:r>
              <a:rPr lang="bn-IN" sz="2400" dirty="0" smtClean="0"/>
              <a:t>আমলাতন্ত্র কী তা বলতে পারবে</a:t>
            </a:r>
            <a:endParaRPr lang="en-US" sz="2800" dirty="0" smtClean="0">
              <a:latin typeface="Nikosh" pitchFamily="2" charset="0"/>
              <a:cs typeface="Nikosh" pitchFamily="2" charset="0"/>
            </a:endParaRPr>
          </a:p>
          <a:p>
            <a:pPr marL="514350" lvl="0" indent="-514350">
              <a:buFont typeface="Wingdings" pitchFamily="2" charset="2"/>
              <a:buChar char="v"/>
            </a:pPr>
            <a:r>
              <a:rPr lang="bn-IN" sz="2400" dirty="0" smtClean="0"/>
              <a:t>আমলাতন্ত্রের বৈশিষ্ট্য ব্যাখ্যা করতে পারবে</a:t>
            </a:r>
            <a:endParaRPr lang="en-US" sz="2400" dirty="0"/>
          </a:p>
          <a:p>
            <a:pPr marL="514350" indent="-514350">
              <a:buFont typeface="Wingdings" pitchFamily="2" charset="2"/>
              <a:buChar char="v"/>
            </a:pPr>
            <a:r>
              <a:rPr lang="bn-IN" sz="2400" dirty="0" smtClean="0"/>
              <a:t>আমলাতন্ত্রের প্রয়োজনীয়তা উপলদ্ধি করতে পারবে</a:t>
            </a:r>
            <a:endParaRPr lang="en-US" sz="2400" dirty="0" smtClean="0">
              <a:latin typeface="Nikosh" pitchFamily="2" charset="0"/>
              <a:cs typeface="Nikosh" pitchFamily="2" charset="0"/>
            </a:endParaRPr>
          </a:p>
        </p:txBody>
      </p:sp>
    </p:spTree>
    <p:extLst>
      <p:ext uri="{BB962C8B-B14F-4D97-AF65-F5344CB8AC3E}">
        <p14:creationId xmlns:p14="http://schemas.microsoft.com/office/powerpoint/2010/main" val="573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22" y="0"/>
            <a:ext cx="9155373" cy="6858000"/>
          </a:xfrm>
          <a:prstGeom prst="rect">
            <a:avLst/>
          </a:prstGeom>
        </p:spPr>
      </p:pic>
      <p:sp>
        <p:nvSpPr>
          <p:cNvPr id="3" name="TextBox 2"/>
          <p:cNvSpPr txBox="1"/>
          <p:nvPr/>
        </p:nvSpPr>
        <p:spPr>
          <a:xfrm>
            <a:off x="1143000" y="1600200"/>
            <a:ext cx="7086600" cy="2286000"/>
          </a:xfrm>
          <a:prstGeom prst="rect">
            <a:avLst/>
          </a:prstGeom>
          <a:noFill/>
        </p:spPr>
        <p:txBody>
          <a:bodyPr wrap="square" rtlCol="0">
            <a:prstTxWarp prst="textDeflateBottom">
              <a:avLst/>
            </a:prstTxWarp>
            <a:spAutoFit/>
          </a:bodyPr>
          <a:lstStyle/>
          <a:p>
            <a:pPr algn="ctr"/>
            <a:r>
              <a:rPr lang="bn-IN" sz="6000" b="1" i="1" u="sng" dirty="0" smtClean="0">
                <a:ln w="6600">
                  <a:solidFill>
                    <a:srgbClr val="FFFF00"/>
                  </a:solidFill>
                  <a:prstDash val="solid"/>
                </a:ln>
                <a:solidFill>
                  <a:srgbClr val="EC20DD"/>
                </a:solidFill>
                <a:effectLst>
                  <a:outerShdw dist="38100" dir="2700000" algn="tl" rotWithShape="0">
                    <a:schemeClr val="accent2"/>
                  </a:outerShdw>
                </a:effectLst>
              </a:rPr>
              <a:t>বিষয়বস্তু উপস্থাপন</a:t>
            </a:r>
            <a:endParaRPr lang="en-US" sz="6000" b="1" i="1" u="sng" dirty="0">
              <a:ln w="6600">
                <a:solidFill>
                  <a:srgbClr val="FFFF00"/>
                </a:solidFill>
                <a:prstDash val="solid"/>
              </a:ln>
              <a:solidFill>
                <a:srgbClr val="EC20DD"/>
              </a:solidFill>
              <a:effectLst>
                <a:outerShdw dist="38100" dir="2700000" algn="tl" rotWithShape="0">
                  <a:schemeClr val="accent2"/>
                </a:outerShdw>
              </a:effectLst>
            </a:endParaRPr>
          </a:p>
        </p:txBody>
      </p:sp>
      <p:sp>
        <p:nvSpPr>
          <p:cNvPr id="4" name="TextBox 3"/>
          <p:cNvSpPr txBox="1"/>
          <p:nvPr/>
        </p:nvSpPr>
        <p:spPr>
          <a:xfrm>
            <a:off x="3352800" y="3870278"/>
            <a:ext cx="2667000" cy="646331"/>
          </a:xfrm>
          <a:prstGeom prst="rect">
            <a:avLst/>
          </a:prstGeom>
          <a:solidFill>
            <a:schemeClr val="bg1"/>
          </a:solidFill>
          <a:ln w="57150">
            <a:solidFill>
              <a:srgbClr val="00B0F0"/>
            </a:solidFill>
          </a:ln>
          <a:scene3d>
            <a:camera prst="orthographicFront"/>
            <a:lightRig rig="threePt" dir="t"/>
          </a:scene3d>
          <a:sp3d>
            <a:bevelT w="114300" prst="artDeco"/>
          </a:sp3d>
        </p:spPr>
        <p:txBody>
          <a:bodyPr wrap="square" rtlCol="0">
            <a:spAutoFit/>
          </a:bodyPr>
          <a:lstStyle/>
          <a:p>
            <a:pPr algn="ctr"/>
            <a:r>
              <a:rPr lang="bn-IN" sz="3600" dirty="0" smtClean="0"/>
              <a:t>২৫ মিনিট</a:t>
            </a:r>
            <a:endParaRPr lang="en-US" sz="3600" dirty="0"/>
          </a:p>
        </p:txBody>
      </p:sp>
    </p:spTree>
    <p:extLst>
      <p:ext uri="{BB962C8B-B14F-4D97-AF65-F5344CB8AC3E}">
        <p14:creationId xmlns:p14="http://schemas.microsoft.com/office/powerpoint/2010/main" val="11005174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6" name="TextBox 5"/>
          <p:cNvSpPr txBox="1"/>
          <p:nvPr/>
        </p:nvSpPr>
        <p:spPr>
          <a:xfrm>
            <a:off x="2628899" y="358914"/>
            <a:ext cx="4000501" cy="707886"/>
          </a:xfrm>
          <a:prstGeom prst="rect">
            <a:avLst/>
          </a:prstGeom>
          <a:solidFill>
            <a:schemeClr val="bg1"/>
          </a:solidFill>
          <a:ln w="38100">
            <a:solidFill>
              <a:srgbClr val="F85EF1"/>
            </a:solidFill>
          </a:ln>
          <a:effectLst>
            <a:innerShdw blurRad="114300">
              <a:prstClr val="black"/>
            </a:innerShdw>
          </a:effectLst>
        </p:spPr>
        <p:txBody>
          <a:bodyPr wrap="square" rtlCol="0">
            <a:spAutoFit/>
          </a:bodyPr>
          <a:lstStyle/>
          <a:p>
            <a:pPr algn="ctr"/>
            <a:r>
              <a:rPr lang="bn-IN" sz="4000" dirty="0" smtClean="0">
                <a:latin typeface="+mj-lt"/>
              </a:rPr>
              <a:t>আমলাতন্ত্র কী</a:t>
            </a:r>
            <a:r>
              <a:rPr lang="en-US" sz="4000" dirty="0" smtClean="0">
                <a:latin typeface="+mj-lt"/>
              </a:rPr>
              <a:t>?</a:t>
            </a:r>
            <a:endParaRPr lang="en-US" sz="4000" dirty="0">
              <a:latin typeface="+mj-lt"/>
            </a:endParaRPr>
          </a:p>
        </p:txBody>
      </p:sp>
      <p:sp>
        <p:nvSpPr>
          <p:cNvPr id="2" name="TextBox 1"/>
          <p:cNvSpPr txBox="1"/>
          <p:nvPr/>
        </p:nvSpPr>
        <p:spPr>
          <a:xfrm>
            <a:off x="380999" y="1102659"/>
            <a:ext cx="8382000" cy="5262979"/>
          </a:xfrm>
          <a:prstGeom prst="rect">
            <a:avLst/>
          </a:prstGeom>
          <a:noFill/>
        </p:spPr>
        <p:txBody>
          <a:bodyPr wrap="square" rtlCol="0">
            <a:spAutoFit/>
          </a:bodyPr>
          <a:lstStyle/>
          <a:p>
            <a:pPr algn="just">
              <a:buNone/>
            </a:pPr>
            <a:r>
              <a:rPr lang="en-US" sz="2800" dirty="0" smtClean="0">
                <a:cs typeface="Nikosh" pitchFamily="2" charset="0"/>
              </a:rPr>
              <a:t>	</a:t>
            </a:r>
            <a:r>
              <a:rPr lang="bn-BD" sz="2800" dirty="0" smtClean="0">
                <a:cs typeface="Nikosh" pitchFamily="2" charset="0"/>
              </a:rPr>
              <a:t>আমলা </a:t>
            </a:r>
            <a:r>
              <a:rPr lang="bn-BD" sz="2800" dirty="0">
                <a:cs typeface="Nikosh" pitchFamily="2" charset="0"/>
              </a:rPr>
              <a:t>আরবি শব্দ। এর অর্থ আদেশ পালন ও বাস্তবায়ন। শব্দগতভাবে </a:t>
            </a:r>
            <a:r>
              <a:rPr lang="bn-BD" sz="2800" dirty="0" smtClean="0">
                <a:cs typeface="Nikosh" pitchFamily="2" charset="0"/>
              </a:rPr>
              <a:t>তাই</a:t>
            </a:r>
            <a:r>
              <a:rPr lang="en-US" sz="2800" dirty="0" smtClean="0">
                <a:cs typeface="Nikosh" pitchFamily="2" charset="0"/>
              </a:rPr>
              <a:t> </a:t>
            </a:r>
            <a:r>
              <a:rPr lang="bn-BD" sz="2800" dirty="0" smtClean="0">
                <a:cs typeface="Nikosh" pitchFamily="2" charset="0"/>
              </a:rPr>
              <a:t>যে </a:t>
            </a:r>
            <a:r>
              <a:rPr lang="bn-BD" sz="2800" dirty="0">
                <a:cs typeface="Nikosh" pitchFamily="2" charset="0"/>
              </a:rPr>
              <a:t>সকল</a:t>
            </a:r>
            <a:r>
              <a:rPr lang="bn-IN" sz="2800" dirty="0">
                <a:cs typeface="Nikosh" pitchFamily="2" charset="0"/>
              </a:rPr>
              <a:t> </a:t>
            </a:r>
            <a:r>
              <a:rPr lang="bn-BD" sz="2800" dirty="0">
                <a:cs typeface="Nikosh" pitchFamily="2" charset="0"/>
              </a:rPr>
              <a:t>সরকারী কর্মকর্তা- কর্মচারী সরকারের আদেশ পালন ও </a:t>
            </a:r>
            <a:r>
              <a:rPr lang="bn-BD" sz="2800" dirty="0" smtClean="0">
                <a:cs typeface="Nikosh" pitchFamily="2" charset="0"/>
              </a:rPr>
              <a:t>বাস্তবায়ন </a:t>
            </a:r>
            <a:r>
              <a:rPr lang="bn-BD" sz="2800" dirty="0">
                <a:cs typeface="Nikosh" pitchFamily="2" charset="0"/>
              </a:rPr>
              <a:t>করে</a:t>
            </a:r>
            <a:r>
              <a:rPr lang="bn-IN" sz="2800" dirty="0">
                <a:cs typeface="Nikosh" pitchFamily="2" charset="0"/>
              </a:rPr>
              <a:t> </a:t>
            </a:r>
            <a:r>
              <a:rPr lang="bn-BD" sz="2800" dirty="0">
                <a:cs typeface="Nikosh" pitchFamily="2" charset="0"/>
              </a:rPr>
              <a:t>তাদেরকে আমলা বলে। আমলাদের সংগঠনকে বলে আমলাতন্ত্র। </a:t>
            </a:r>
            <a:endParaRPr lang="en-US" sz="2800" dirty="0">
              <a:cs typeface="Nikosh" pitchFamily="2" charset="0"/>
            </a:endParaRPr>
          </a:p>
          <a:p>
            <a:pPr algn="just">
              <a:buNone/>
            </a:pPr>
            <a:r>
              <a:rPr lang="en-US" sz="2800" dirty="0" smtClean="0">
                <a:cs typeface="Nikosh" pitchFamily="2" charset="0"/>
              </a:rPr>
              <a:t>	</a:t>
            </a:r>
            <a:r>
              <a:rPr lang="bn-BD" sz="2800" dirty="0" smtClean="0">
                <a:cs typeface="Nikosh" pitchFamily="2" charset="0"/>
              </a:rPr>
              <a:t>ইংরেজী  </a:t>
            </a:r>
            <a:r>
              <a:rPr lang="en-US" sz="2800" dirty="0">
                <a:latin typeface="Times New Roman" panose="02020603050405020304" pitchFamily="18" charset="0"/>
                <a:cs typeface="Times New Roman" panose="02020603050405020304" pitchFamily="18" charset="0"/>
              </a:rPr>
              <a:t>Bureaucracy</a:t>
            </a:r>
            <a:r>
              <a:rPr lang="bn-IN" sz="2800" dirty="0">
                <a:cs typeface="Times New Roman" pitchFamily="18" charset="0"/>
              </a:rPr>
              <a:t> </a:t>
            </a:r>
            <a:r>
              <a:rPr lang="bn-IN" sz="2000" dirty="0">
                <a:cs typeface="Times New Roman" pitchFamily="18" charset="0"/>
              </a:rPr>
              <a:t>শব্দের বাংলা অর্থ আমলাতন্ত্র।</a:t>
            </a:r>
            <a:r>
              <a:rPr lang="bn-BD" sz="2800" dirty="0">
                <a:cs typeface="Nikosh" pitchFamily="2" charset="0"/>
              </a:rPr>
              <a:t> ফরাসি </a:t>
            </a:r>
            <a:r>
              <a:rPr lang="bn-IN" sz="2800" dirty="0">
                <a:cs typeface="Nikosh" pitchFamily="2" charset="0"/>
              </a:rPr>
              <a:t> </a:t>
            </a:r>
            <a:r>
              <a:rPr lang="en-US" sz="2800" dirty="0" smtClean="0">
                <a:latin typeface="Times New Roman" panose="02020603050405020304" pitchFamily="18" charset="0"/>
                <a:cs typeface="Times New Roman" panose="02020603050405020304" pitchFamily="18" charset="0"/>
              </a:rPr>
              <a:t>Bureau </a:t>
            </a:r>
            <a:r>
              <a:rPr lang="bn-IN" sz="2800" dirty="0" smtClean="0">
                <a:cs typeface="Nikosh" pitchFamily="2" charset="0"/>
              </a:rPr>
              <a:t>(</a:t>
            </a:r>
            <a:r>
              <a:rPr lang="bn-BD" sz="2800" dirty="0">
                <a:cs typeface="Nikosh" pitchFamily="2" charset="0"/>
              </a:rPr>
              <a:t>ব্যুরো</a:t>
            </a:r>
            <a:r>
              <a:rPr lang="bn-IN" sz="2800" dirty="0">
                <a:cs typeface="Nikosh" pitchFamily="2" charset="0"/>
              </a:rPr>
              <a:t>)</a:t>
            </a:r>
            <a:r>
              <a:rPr lang="bn-BD" sz="2800" dirty="0">
                <a:cs typeface="Nikosh" pitchFamily="2" charset="0"/>
              </a:rPr>
              <a:t> এবং গ্রিক </a:t>
            </a:r>
            <a:r>
              <a:rPr lang="en-US" sz="2800" dirty="0" err="1">
                <a:latin typeface="Times New Roman" panose="02020603050405020304" pitchFamily="18" charset="0"/>
                <a:cs typeface="Times New Roman" panose="02020603050405020304" pitchFamily="18" charset="0"/>
              </a:rPr>
              <a:t>Kratein</a:t>
            </a:r>
            <a:r>
              <a:rPr lang="bn-BD" sz="2800" dirty="0">
                <a:cs typeface="Nikosh" pitchFamily="2" charset="0"/>
              </a:rPr>
              <a:t> </a:t>
            </a:r>
            <a:r>
              <a:rPr lang="bn-IN" sz="2800" dirty="0">
                <a:cs typeface="Nikosh" pitchFamily="2" charset="0"/>
              </a:rPr>
              <a:t>(</a:t>
            </a:r>
            <a:r>
              <a:rPr lang="bn-BD" sz="2800" dirty="0">
                <a:cs typeface="Nikosh" pitchFamily="2" charset="0"/>
              </a:rPr>
              <a:t>ক্রেটিন</a:t>
            </a:r>
            <a:r>
              <a:rPr lang="bn-IN" sz="2800" dirty="0">
                <a:cs typeface="Nikosh" pitchFamily="2" charset="0"/>
              </a:rPr>
              <a:t>)</a:t>
            </a:r>
            <a:r>
              <a:rPr lang="en-US" sz="2800" dirty="0">
                <a:cs typeface="Nikosh" pitchFamily="2" charset="0"/>
              </a:rPr>
              <a:t> </a:t>
            </a:r>
            <a:r>
              <a:rPr lang="bn-BD" sz="2800" dirty="0">
                <a:cs typeface="Nikosh" pitchFamily="2" charset="0"/>
              </a:rPr>
              <a:t> শব্দ থেকে </a:t>
            </a:r>
            <a:r>
              <a:rPr lang="en-US" sz="2800" dirty="0" smtClean="0">
                <a:latin typeface="Times New Roman" panose="02020603050405020304" pitchFamily="18" charset="0"/>
                <a:cs typeface="Times New Roman" panose="02020603050405020304" pitchFamily="18" charset="0"/>
              </a:rPr>
              <a:t>Bureaucracy</a:t>
            </a:r>
            <a:r>
              <a:rPr lang="en-US" sz="2800" dirty="0" smtClean="0">
                <a:cs typeface="Nikosh" pitchFamily="2" charset="0"/>
              </a:rPr>
              <a:t> </a:t>
            </a:r>
            <a:r>
              <a:rPr lang="bn-IN" sz="2800" dirty="0" smtClean="0">
                <a:cs typeface="Nikosh" pitchFamily="2" charset="0"/>
              </a:rPr>
              <a:t>(</a:t>
            </a:r>
            <a:r>
              <a:rPr lang="bn-BD" sz="2800" dirty="0">
                <a:cs typeface="Nikosh" pitchFamily="2" charset="0"/>
              </a:rPr>
              <a:t>ব্যুরোক্রেসি</a:t>
            </a:r>
            <a:r>
              <a:rPr lang="bn-IN" sz="2800" dirty="0">
                <a:cs typeface="Nikosh" pitchFamily="2" charset="0"/>
              </a:rPr>
              <a:t>)</a:t>
            </a:r>
            <a:r>
              <a:rPr lang="en-US" sz="2800" dirty="0">
                <a:cs typeface="Nikosh" pitchFamily="2" charset="0"/>
              </a:rPr>
              <a:t> </a:t>
            </a:r>
            <a:r>
              <a:rPr lang="bn-BD" sz="2800" dirty="0">
                <a:cs typeface="Nikosh" pitchFamily="2" charset="0"/>
              </a:rPr>
              <a:t>শব্দের উদ্ভব ঘটেছে। ব্যুরো শব্দের অর্থ লেখার টেবিল এবং </a:t>
            </a:r>
            <a:r>
              <a:rPr lang="bn-BD" sz="2800" dirty="0" smtClean="0">
                <a:cs typeface="Nikosh" pitchFamily="2" charset="0"/>
              </a:rPr>
              <a:t>ক্রেটিন </a:t>
            </a:r>
            <a:r>
              <a:rPr lang="bn-BD" sz="2800" dirty="0">
                <a:cs typeface="Nikosh" pitchFamily="2" charset="0"/>
              </a:rPr>
              <a:t>শব্দের অর্থ শাসন। সুতরাং উৎপত্তিগত ভাবে</a:t>
            </a:r>
            <a:r>
              <a:rPr lang="bn-IN" sz="2800" dirty="0">
                <a:cs typeface="Nikosh" pitchFamily="2" charset="0"/>
              </a:rPr>
              <a:t> </a:t>
            </a:r>
            <a:r>
              <a:rPr lang="bn-BD" sz="2800" dirty="0">
                <a:cs typeface="Nikosh" pitchFamily="2" charset="0"/>
              </a:rPr>
              <a:t>আমলাআতন্ত্রের অর্থ </a:t>
            </a:r>
            <a:r>
              <a:rPr lang="bn-BD" sz="2800" dirty="0" smtClean="0">
                <a:cs typeface="Nikosh" pitchFamily="2" charset="0"/>
              </a:rPr>
              <a:t>হচ্ছে </a:t>
            </a:r>
            <a:r>
              <a:rPr lang="en-US" sz="2800" dirty="0">
                <a:latin typeface="Times New Roman" panose="02020603050405020304" pitchFamily="18" charset="0"/>
                <a:cs typeface="Times New Roman" panose="02020603050405020304" pitchFamily="18" charset="0"/>
              </a:rPr>
              <a:t>Desk Government </a:t>
            </a:r>
            <a:r>
              <a:rPr lang="bn-BD" sz="2800" dirty="0">
                <a:cs typeface="Nikosh" pitchFamily="2" charset="0"/>
              </a:rPr>
              <a:t>বা দপ্তর সরকার।আক্ষরিক অর্থে আমলাতন্ত্র </a:t>
            </a:r>
            <a:r>
              <a:rPr lang="bn-BD" sz="2800" dirty="0" smtClean="0">
                <a:cs typeface="Nikosh" pitchFamily="2" charset="0"/>
              </a:rPr>
              <a:t>বলতে </a:t>
            </a:r>
            <a:r>
              <a:rPr lang="bn-BD" sz="2800" dirty="0">
                <a:cs typeface="Nikosh" pitchFamily="2" charset="0"/>
              </a:rPr>
              <a:t>আমলা বা প্রশাসনিক কর্মকর্তাদের শাসন</a:t>
            </a:r>
            <a:r>
              <a:rPr lang="en-US" sz="2800" dirty="0">
                <a:cs typeface="Nikosh" pitchFamily="2" charset="0"/>
              </a:rPr>
              <a:t> </a:t>
            </a:r>
            <a:r>
              <a:rPr lang="bn-BD" sz="2800" dirty="0">
                <a:cs typeface="Nikosh" pitchFamily="2" charset="0"/>
              </a:rPr>
              <a:t>বুঝায়।আমলাতন্ত্র </a:t>
            </a:r>
            <a:r>
              <a:rPr lang="bn-BD" sz="2800" dirty="0" smtClean="0">
                <a:cs typeface="Nikosh" pitchFamily="2" charset="0"/>
              </a:rPr>
              <a:t>হচ্ছে</a:t>
            </a:r>
            <a:r>
              <a:rPr lang="en-US" sz="2800" dirty="0" smtClean="0">
                <a:cs typeface="Nikosh" pitchFamily="2" charset="0"/>
              </a:rPr>
              <a:t> </a:t>
            </a:r>
            <a:r>
              <a:rPr lang="bn-BD" sz="2800" dirty="0" smtClean="0">
                <a:cs typeface="Nikosh" pitchFamily="2" charset="0"/>
              </a:rPr>
              <a:t>স্থায়ী</a:t>
            </a:r>
            <a:r>
              <a:rPr lang="bn-BD" sz="2800" dirty="0">
                <a:cs typeface="Nikosh" pitchFamily="2" charset="0"/>
              </a:rPr>
              <a:t>, বেতনভুক্ত, দক্ষ ও পেশাদার কর্মচারীদের সংগঠন</a:t>
            </a:r>
            <a:r>
              <a:rPr lang="bn-BD" sz="2800" dirty="0" smtClean="0">
                <a:cs typeface="Nikosh" pitchFamily="2" charset="0"/>
              </a:rPr>
              <a:t>।</a:t>
            </a:r>
            <a:endParaRPr lang="en-US" sz="2800" dirty="0">
              <a:cs typeface="Nikosh" pitchFamily="2" charset="0"/>
            </a:endParaRPr>
          </a:p>
        </p:txBody>
      </p:sp>
    </p:spTree>
    <p:extLst>
      <p:ext uri="{BB962C8B-B14F-4D97-AF65-F5344CB8AC3E}">
        <p14:creationId xmlns:p14="http://schemas.microsoft.com/office/powerpoint/2010/main" val="11432080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381000" y="381000"/>
            <a:ext cx="8382000" cy="6247864"/>
          </a:xfrm>
          <a:prstGeom prst="rect">
            <a:avLst/>
          </a:prstGeom>
          <a:noFill/>
        </p:spPr>
        <p:txBody>
          <a:bodyPr wrap="square" rtlCol="0">
            <a:spAutoFit/>
          </a:bodyPr>
          <a:lstStyle/>
          <a:p>
            <a:pPr algn="just">
              <a:buFont typeface="Arial" pitchFamily="34" charset="0"/>
              <a:buNone/>
            </a:pPr>
            <a:r>
              <a:rPr lang="en-US" sz="2800" dirty="0" smtClean="0">
                <a:latin typeface="+mj-lt"/>
                <a:cs typeface="NikoshBAN" panose="02000000000000000000" pitchFamily="2" charset="0"/>
              </a:rPr>
              <a:t>	</a:t>
            </a:r>
            <a:r>
              <a:rPr lang="bn-BD" sz="2800" dirty="0" smtClean="0">
                <a:latin typeface="+mj-lt"/>
                <a:cs typeface="NikoshBAN" panose="02000000000000000000" pitchFamily="2" charset="0"/>
              </a:rPr>
              <a:t>আমলাতন্ত্রের </a:t>
            </a:r>
            <a:r>
              <a:rPr lang="bn-BD" sz="2800" dirty="0">
                <a:latin typeface="+mj-lt"/>
                <a:cs typeface="NikoshBAN" panose="02000000000000000000" pitchFamily="2" charset="0"/>
              </a:rPr>
              <a:t>আধুনিক আলোচনার অগ্রনায়ক প্রখ্যাত জার্মান সমাজবিজ্ঞানী </a:t>
            </a:r>
            <a:r>
              <a:rPr lang="bn-BD" sz="2800" dirty="0" smtClean="0">
                <a:latin typeface="+mj-lt"/>
                <a:cs typeface="NikoshBAN" panose="02000000000000000000" pitchFamily="2" charset="0"/>
              </a:rPr>
              <a:t>ম্যাক্স</a:t>
            </a:r>
            <a:r>
              <a:rPr lang="en-US" sz="2800" dirty="0" smtClean="0">
                <a:latin typeface="+mj-lt"/>
                <a:cs typeface="NikoshBAN" panose="02000000000000000000" pitchFamily="2" charset="0"/>
              </a:rPr>
              <a:t> </a:t>
            </a:r>
            <a:r>
              <a:rPr lang="bn-BD" sz="2800" dirty="0" smtClean="0">
                <a:latin typeface="+mj-lt"/>
                <a:cs typeface="NikoshBAN" panose="02000000000000000000" pitchFamily="2" charset="0"/>
              </a:rPr>
              <a:t>ওয়েবার।তিনি </a:t>
            </a:r>
            <a:r>
              <a:rPr lang="bn-BD" sz="2800" dirty="0">
                <a:latin typeface="+mj-lt"/>
                <a:cs typeface="NikoshBAN" panose="02000000000000000000" pitchFamily="2" charset="0"/>
              </a:rPr>
              <a:t>সর্বপ্রথম আমলাতন্ত্রকে একটি  আইনগত ও যুক্তিসংগত মডেল হিসেবে </a:t>
            </a:r>
            <a:r>
              <a:rPr lang="bn-BD" sz="2800" dirty="0" smtClean="0">
                <a:latin typeface="+mj-lt"/>
                <a:cs typeface="NikoshBAN" panose="02000000000000000000" pitchFamily="2" charset="0"/>
              </a:rPr>
              <a:t>উপস্থাপন</a:t>
            </a:r>
            <a:r>
              <a:rPr lang="en-US" sz="2800" dirty="0" smtClean="0">
                <a:latin typeface="+mj-lt"/>
                <a:cs typeface="NikoshBAN" panose="02000000000000000000" pitchFamily="2" charset="0"/>
              </a:rPr>
              <a:t> </a:t>
            </a:r>
            <a:r>
              <a:rPr lang="bn-BD" sz="2800" dirty="0" smtClean="0">
                <a:latin typeface="+mj-lt"/>
                <a:cs typeface="NikoshBAN" panose="02000000000000000000" pitchFamily="2" charset="0"/>
              </a:rPr>
              <a:t>করেন।</a:t>
            </a:r>
            <a:endParaRPr lang="en-US" sz="2800" dirty="0" smtClean="0">
              <a:latin typeface="+mj-lt"/>
              <a:cs typeface="NikoshBAN" panose="02000000000000000000" pitchFamily="2" charset="0"/>
            </a:endParaRPr>
          </a:p>
          <a:p>
            <a:pPr algn="just">
              <a:buFont typeface="Arial" pitchFamily="34" charset="0"/>
              <a:buNone/>
            </a:pPr>
            <a:r>
              <a:rPr lang="en-US" sz="2800" dirty="0">
                <a:latin typeface="+mj-lt"/>
                <a:cs typeface="NikoshBAN" panose="02000000000000000000" pitchFamily="2" charset="0"/>
              </a:rPr>
              <a:t>	</a:t>
            </a:r>
            <a:r>
              <a:rPr lang="bn-BD" sz="2800" dirty="0">
                <a:cs typeface="NikoshBAN" panose="02000000000000000000" pitchFamily="2" charset="0"/>
              </a:rPr>
              <a:t> </a:t>
            </a:r>
            <a:r>
              <a:rPr lang="bn-BD" sz="3200" dirty="0">
                <a:solidFill>
                  <a:srgbClr val="D60093"/>
                </a:solidFill>
                <a:cs typeface="NikoshBAN" panose="02000000000000000000" pitchFamily="2" charset="0"/>
              </a:rPr>
              <a:t>ম্যাক্স</a:t>
            </a:r>
            <a:r>
              <a:rPr lang="en-US" sz="3200" dirty="0">
                <a:solidFill>
                  <a:srgbClr val="D60093"/>
                </a:solidFill>
                <a:cs typeface="NikoshBAN" panose="02000000000000000000" pitchFamily="2" charset="0"/>
              </a:rPr>
              <a:t> </a:t>
            </a:r>
            <a:r>
              <a:rPr lang="bn-BD" sz="3200" dirty="0" smtClean="0">
                <a:solidFill>
                  <a:srgbClr val="D60093"/>
                </a:solidFill>
                <a:cs typeface="NikoshBAN" panose="02000000000000000000" pitchFamily="2" charset="0"/>
              </a:rPr>
              <a:t>ওয়েবার</a:t>
            </a:r>
            <a:r>
              <a:rPr lang="en-US" sz="3200" dirty="0" smtClean="0">
                <a:solidFill>
                  <a:srgbClr val="D60093"/>
                </a:solidFill>
                <a:cs typeface="NikoshBAN" panose="02000000000000000000" pitchFamily="2" charset="0"/>
              </a:rPr>
              <a:t> </a:t>
            </a:r>
            <a:r>
              <a:rPr lang="en-US" sz="3200" dirty="0" err="1" smtClean="0">
                <a:solidFill>
                  <a:srgbClr val="D60093"/>
                </a:solidFill>
                <a:cs typeface="NikoshBAN" panose="02000000000000000000" pitchFamily="2" charset="0"/>
              </a:rPr>
              <a:t>এর</a:t>
            </a:r>
            <a:r>
              <a:rPr lang="bn-IN" sz="3200" dirty="0" smtClean="0">
                <a:solidFill>
                  <a:srgbClr val="D60093"/>
                </a:solidFill>
                <a:latin typeface="+mj-lt"/>
                <a:cs typeface="NikoshBAN" panose="02000000000000000000" pitchFamily="2" charset="0"/>
              </a:rPr>
              <a:t> </a:t>
            </a:r>
            <a:r>
              <a:rPr lang="bn-IN" sz="3200" dirty="0">
                <a:solidFill>
                  <a:srgbClr val="D60093"/>
                </a:solidFill>
                <a:latin typeface="+mj-lt"/>
                <a:cs typeface="NikoshBAN" panose="02000000000000000000" pitchFamily="2" charset="0"/>
              </a:rPr>
              <a:t>মতে, “আমলাতন্ত্র এমন একটি </a:t>
            </a:r>
            <a:r>
              <a:rPr lang="bn-IN" sz="3200" dirty="0" smtClean="0">
                <a:solidFill>
                  <a:srgbClr val="D60093"/>
                </a:solidFill>
                <a:latin typeface="+mj-lt"/>
                <a:cs typeface="NikoshBAN" panose="02000000000000000000" pitchFamily="2" charset="0"/>
              </a:rPr>
              <a:t>সংগঠন</a:t>
            </a:r>
            <a:r>
              <a:rPr lang="en-US" sz="3200" dirty="0" smtClean="0">
                <a:solidFill>
                  <a:srgbClr val="D60093"/>
                </a:solidFill>
                <a:latin typeface="+mj-lt"/>
                <a:cs typeface="NikoshBAN" panose="02000000000000000000" pitchFamily="2" charset="0"/>
              </a:rPr>
              <a:t> </a:t>
            </a:r>
            <a:r>
              <a:rPr lang="bn-IN" sz="3200" dirty="0" smtClean="0">
                <a:solidFill>
                  <a:srgbClr val="D60093"/>
                </a:solidFill>
                <a:latin typeface="+mj-lt"/>
                <a:cs typeface="NikoshBAN" panose="02000000000000000000" pitchFamily="2" charset="0"/>
              </a:rPr>
              <a:t>যার </a:t>
            </a:r>
            <a:r>
              <a:rPr lang="bn-IN" sz="3200" dirty="0">
                <a:solidFill>
                  <a:srgbClr val="D60093"/>
                </a:solidFill>
                <a:latin typeface="+mj-lt"/>
                <a:cs typeface="NikoshBAN" panose="02000000000000000000" pitchFamily="2" charset="0"/>
              </a:rPr>
              <a:t>সুনির্দিষ্ট লক্ষ্য</a:t>
            </a:r>
            <a:r>
              <a:rPr lang="bn-IN" sz="3200" dirty="0" smtClean="0">
                <a:solidFill>
                  <a:srgbClr val="D60093"/>
                </a:solidFill>
                <a:latin typeface="+mj-lt"/>
                <a:cs typeface="NikoshBAN" panose="02000000000000000000" pitchFamily="2" charset="0"/>
              </a:rPr>
              <a:t>,</a:t>
            </a:r>
            <a:r>
              <a:rPr lang="en-US" sz="3200" dirty="0" smtClean="0">
                <a:solidFill>
                  <a:srgbClr val="D60093"/>
                </a:solidFill>
                <a:latin typeface="+mj-lt"/>
                <a:cs typeface="NikoshBAN" panose="02000000000000000000" pitchFamily="2" charset="0"/>
              </a:rPr>
              <a:t> </a:t>
            </a:r>
            <a:r>
              <a:rPr lang="bn-IN" sz="3200" dirty="0" smtClean="0">
                <a:solidFill>
                  <a:srgbClr val="D60093"/>
                </a:solidFill>
                <a:latin typeface="+mj-lt"/>
                <a:cs typeface="NikoshBAN" panose="02000000000000000000" pitchFamily="2" charset="0"/>
              </a:rPr>
              <a:t>উদ্দেশ্য </a:t>
            </a:r>
            <a:r>
              <a:rPr lang="bn-IN" sz="3200" dirty="0">
                <a:solidFill>
                  <a:srgbClr val="D60093"/>
                </a:solidFill>
                <a:latin typeface="+mj-lt"/>
                <a:cs typeface="NikoshBAN" panose="02000000000000000000" pitchFamily="2" charset="0"/>
              </a:rPr>
              <a:t>ও কার্যক্রম রয়েছে যা নির্দিষ্ট পদ্ধতিতে সমাধা হয় এবং </a:t>
            </a:r>
            <a:r>
              <a:rPr lang="bn-IN" sz="3200" dirty="0" smtClean="0">
                <a:solidFill>
                  <a:srgbClr val="D60093"/>
                </a:solidFill>
                <a:latin typeface="+mj-lt"/>
                <a:cs typeface="NikoshBAN" panose="02000000000000000000" pitchFamily="2" charset="0"/>
              </a:rPr>
              <a:t>সেখানে </a:t>
            </a:r>
            <a:r>
              <a:rPr lang="bn-IN" sz="3200" dirty="0">
                <a:solidFill>
                  <a:srgbClr val="D60093"/>
                </a:solidFill>
                <a:latin typeface="+mj-lt"/>
                <a:cs typeface="NikoshBAN" panose="02000000000000000000" pitchFamily="2" charset="0"/>
              </a:rPr>
              <a:t>ক্ষমতা ব্যবহারের নির্দিষ্ট পর্যায়ক্রম-বিশিষ্ট একটি কাঠামো আছে যার </a:t>
            </a:r>
            <a:r>
              <a:rPr lang="bn-IN" sz="3200" dirty="0" smtClean="0">
                <a:solidFill>
                  <a:srgbClr val="D60093"/>
                </a:solidFill>
                <a:latin typeface="+mj-lt"/>
                <a:cs typeface="NikoshBAN" panose="02000000000000000000" pitchFamily="2" charset="0"/>
              </a:rPr>
              <a:t>অধীনস্ত</a:t>
            </a:r>
            <a:r>
              <a:rPr lang="en-US" sz="3200" dirty="0" smtClean="0">
                <a:solidFill>
                  <a:srgbClr val="D60093"/>
                </a:solidFill>
                <a:latin typeface="+mj-lt"/>
                <a:cs typeface="NikoshBAN" panose="02000000000000000000" pitchFamily="2" charset="0"/>
              </a:rPr>
              <a:t> </a:t>
            </a:r>
            <a:r>
              <a:rPr lang="bn-IN" sz="3200" dirty="0" smtClean="0">
                <a:solidFill>
                  <a:srgbClr val="D60093"/>
                </a:solidFill>
                <a:latin typeface="+mj-lt"/>
                <a:cs typeface="NikoshBAN" panose="02000000000000000000" pitchFamily="2" charset="0"/>
              </a:rPr>
              <a:t>সকল </a:t>
            </a:r>
            <a:r>
              <a:rPr lang="bn-IN" sz="3200" dirty="0">
                <a:solidFill>
                  <a:srgbClr val="D60093"/>
                </a:solidFill>
                <a:latin typeface="+mj-lt"/>
                <a:cs typeface="NikoshBAN" panose="02000000000000000000" pitchFamily="2" charset="0"/>
              </a:rPr>
              <a:t>কর্মচারীই স্থায়ীভাবে নিয়োগপ্রাপ্ত এবং প্রত্যেকেই নির্দিষ্ট দায়িত্ব ও কর্তব্য </a:t>
            </a:r>
            <a:r>
              <a:rPr lang="bn-IN" sz="3200" dirty="0" smtClean="0">
                <a:solidFill>
                  <a:srgbClr val="D60093"/>
                </a:solidFill>
                <a:latin typeface="+mj-lt"/>
                <a:cs typeface="NikoshBAN" panose="02000000000000000000" pitchFamily="2" charset="0"/>
              </a:rPr>
              <a:t>পালনে</a:t>
            </a:r>
            <a:r>
              <a:rPr lang="en-US" sz="3200" dirty="0" smtClean="0">
                <a:solidFill>
                  <a:srgbClr val="D60093"/>
                </a:solidFill>
                <a:latin typeface="+mj-lt"/>
                <a:cs typeface="NikoshBAN" panose="02000000000000000000" pitchFamily="2" charset="0"/>
              </a:rPr>
              <a:t> </a:t>
            </a:r>
            <a:r>
              <a:rPr lang="bn-IN" sz="3200" dirty="0" smtClean="0">
                <a:solidFill>
                  <a:srgbClr val="D60093"/>
                </a:solidFill>
                <a:latin typeface="+mj-lt"/>
                <a:cs typeface="NikoshBAN" panose="02000000000000000000" pitchFamily="2" charset="0"/>
              </a:rPr>
              <a:t>ব্যস্ত </a:t>
            </a:r>
            <a:r>
              <a:rPr lang="bn-IN" sz="3200" dirty="0">
                <a:solidFill>
                  <a:srgbClr val="D60093"/>
                </a:solidFill>
                <a:latin typeface="+mj-lt"/>
                <a:cs typeface="NikoshBAN" panose="02000000000000000000" pitchFamily="2" charset="0"/>
              </a:rPr>
              <a:t>যা অফিসিয়াল ডিউটি বলে পরিচিত।”</a:t>
            </a:r>
            <a:endParaRPr lang="en-US" sz="3200" dirty="0">
              <a:solidFill>
                <a:srgbClr val="D60093"/>
              </a:solidFill>
              <a:latin typeface="+mj-lt"/>
              <a:cs typeface="NikoshBAN" panose="02000000000000000000" pitchFamily="2" charset="0"/>
            </a:endParaRPr>
          </a:p>
          <a:p>
            <a:pPr algn="just">
              <a:buNone/>
            </a:pPr>
            <a:r>
              <a:rPr lang="en-US" sz="2800" dirty="0">
                <a:solidFill>
                  <a:srgbClr val="222222"/>
                </a:solidFill>
                <a:latin typeface="+mj-lt"/>
              </a:rPr>
              <a:t>		</a:t>
            </a:r>
            <a:r>
              <a:rPr lang="bn-IN" sz="2400" dirty="0">
                <a:solidFill>
                  <a:srgbClr val="222222"/>
                </a:solidFill>
                <a:latin typeface="+mj-lt"/>
              </a:rPr>
              <a:t>আমলাতন্ত্র এমন এক শাসনব্যবস্থা যাতে স্থায়ী </a:t>
            </a:r>
            <a:r>
              <a:rPr lang="bn-IN" sz="2400" dirty="0" smtClean="0">
                <a:solidFill>
                  <a:srgbClr val="222222"/>
                </a:solidFill>
                <a:latin typeface="+mj-lt"/>
              </a:rPr>
              <a:t>সরকারি</a:t>
            </a:r>
            <a:r>
              <a:rPr lang="en-US" sz="2400" dirty="0" smtClean="0">
                <a:solidFill>
                  <a:srgbClr val="222222"/>
                </a:solidFill>
                <a:latin typeface="+mj-lt"/>
              </a:rPr>
              <a:t> </a:t>
            </a:r>
            <a:r>
              <a:rPr lang="bn-IN" sz="2400" dirty="0" smtClean="0">
                <a:solidFill>
                  <a:srgbClr val="222222"/>
                </a:solidFill>
                <a:latin typeface="+mj-lt"/>
              </a:rPr>
              <a:t>কর্মকর্তারা </a:t>
            </a:r>
            <a:r>
              <a:rPr lang="bn-IN" sz="2400" dirty="0">
                <a:solidFill>
                  <a:srgbClr val="222222"/>
                </a:solidFill>
                <a:latin typeface="+mj-lt"/>
              </a:rPr>
              <a:t>দায়িত্ব বিভাজনের মাধ্যমে সরকারের সকল </a:t>
            </a:r>
            <a:r>
              <a:rPr lang="bn-IN" sz="2400" dirty="0" smtClean="0">
                <a:solidFill>
                  <a:srgbClr val="222222"/>
                </a:solidFill>
                <a:latin typeface="+mj-lt"/>
              </a:rPr>
              <a:t>কর্মকাণ্ড</a:t>
            </a:r>
            <a:r>
              <a:rPr lang="en-US" sz="2400" dirty="0" smtClean="0">
                <a:solidFill>
                  <a:srgbClr val="222222"/>
                </a:solidFill>
                <a:latin typeface="+mj-lt"/>
              </a:rPr>
              <a:t> </a:t>
            </a:r>
            <a:r>
              <a:rPr lang="bn-IN" sz="2400" dirty="0" smtClean="0">
                <a:solidFill>
                  <a:srgbClr val="222222"/>
                </a:solidFill>
                <a:latin typeface="+mj-lt"/>
              </a:rPr>
              <a:t>পরিচালনা </a:t>
            </a:r>
            <a:r>
              <a:rPr lang="bn-IN" sz="2400" dirty="0">
                <a:solidFill>
                  <a:srgbClr val="222222"/>
                </a:solidFill>
                <a:latin typeface="+mj-lt"/>
              </a:rPr>
              <a:t>করে</a:t>
            </a:r>
            <a:r>
              <a:rPr lang="en-US" sz="2400" dirty="0">
                <a:solidFill>
                  <a:srgbClr val="222222"/>
                </a:solidFill>
                <a:latin typeface="+mj-lt"/>
              </a:rPr>
              <a:t> </a:t>
            </a:r>
            <a:r>
              <a:rPr lang="bn-IN" sz="2400" dirty="0">
                <a:solidFill>
                  <a:srgbClr val="222222"/>
                </a:solidFill>
                <a:latin typeface="+mj-lt"/>
              </a:rPr>
              <a:t>থাকে। আমলারা জনপ্রতিনিধি নয় বা ভোটের </a:t>
            </a:r>
            <a:r>
              <a:rPr lang="bn-IN" sz="2400" dirty="0" smtClean="0">
                <a:solidFill>
                  <a:srgbClr val="222222"/>
                </a:solidFill>
                <a:latin typeface="+mj-lt"/>
              </a:rPr>
              <a:t>মাধ্যমে</a:t>
            </a:r>
            <a:r>
              <a:rPr lang="en-US" sz="2400" dirty="0" smtClean="0">
                <a:solidFill>
                  <a:srgbClr val="222222"/>
                </a:solidFill>
                <a:latin typeface="+mj-lt"/>
              </a:rPr>
              <a:t> </a:t>
            </a:r>
            <a:r>
              <a:rPr lang="bn-IN" sz="2400" dirty="0" smtClean="0">
                <a:solidFill>
                  <a:srgbClr val="222222"/>
                </a:solidFill>
                <a:latin typeface="+mj-lt"/>
              </a:rPr>
              <a:t>নির্বাচিত </a:t>
            </a:r>
            <a:r>
              <a:rPr lang="bn-IN" sz="2400" dirty="0">
                <a:solidFill>
                  <a:srgbClr val="222222"/>
                </a:solidFill>
                <a:latin typeface="+mj-lt"/>
              </a:rPr>
              <a:t>নয়। ফলে</a:t>
            </a:r>
            <a:r>
              <a:rPr lang="en-US" sz="2400" dirty="0">
                <a:solidFill>
                  <a:srgbClr val="222222"/>
                </a:solidFill>
                <a:latin typeface="+mj-lt"/>
              </a:rPr>
              <a:t> </a:t>
            </a:r>
            <a:r>
              <a:rPr lang="bn-IN" sz="2400" dirty="0">
                <a:solidFill>
                  <a:srgbClr val="222222"/>
                </a:solidFill>
                <a:latin typeface="+mj-lt"/>
              </a:rPr>
              <a:t>রাজনৈতিক সরকার পরিবর্তিত হলেও আমলারা </a:t>
            </a:r>
            <a:r>
              <a:rPr lang="bn-IN" sz="2400" dirty="0" smtClean="0">
                <a:solidFill>
                  <a:srgbClr val="222222"/>
                </a:solidFill>
                <a:latin typeface="+mj-lt"/>
              </a:rPr>
              <a:t>পদ</a:t>
            </a:r>
            <a:r>
              <a:rPr lang="en-US" sz="2400" dirty="0" smtClean="0">
                <a:solidFill>
                  <a:srgbClr val="222222"/>
                </a:solidFill>
                <a:latin typeface="+mj-lt"/>
              </a:rPr>
              <a:t> </a:t>
            </a:r>
            <a:r>
              <a:rPr lang="bn-IN" sz="2400" dirty="0" smtClean="0">
                <a:solidFill>
                  <a:srgbClr val="222222"/>
                </a:solidFill>
                <a:latin typeface="+mj-lt"/>
              </a:rPr>
              <a:t>হারায়</a:t>
            </a:r>
            <a:r>
              <a:rPr lang="en-US" sz="2400" dirty="0" smtClean="0">
                <a:solidFill>
                  <a:srgbClr val="222222"/>
                </a:solidFill>
                <a:latin typeface="+mj-lt"/>
              </a:rPr>
              <a:t> </a:t>
            </a:r>
            <a:r>
              <a:rPr lang="bn-IN" sz="2400" dirty="0">
                <a:solidFill>
                  <a:srgbClr val="222222"/>
                </a:solidFill>
                <a:latin typeface="+mj-lt"/>
              </a:rPr>
              <a:t>না। </a:t>
            </a:r>
            <a:r>
              <a:rPr lang="bn-IN" sz="2400" dirty="0" smtClean="0">
                <a:solidFill>
                  <a:srgbClr val="1A0DAB"/>
                </a:solidFill>
                <a:latin typeface="+mj-lt"/>
                <a:hlinkClick r:id="rId3"/>
              </a:rPr>
              <a:t>উইকিপিডিয়া</a:t>
            </a:r>
            <a:endParaRPr lang="en-US" sz="2400" dirty="0">
              <a:latin typeface="+mj-lt"/>
            </a:endParaRPr>
          </a:p>
        </p:txBody>
      </p:sp>
    </p:spTree>
    <p:extLst>
      <p:ext uri="{BB962C8B-B14F-4D97-AF65-F5344CB8AC3E}">
        <p14:creationId xmlns:p14="http://schemas.microsoft.com/office/powerpoint/2010/main" val="9854728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1"/>
          </a:xfrm>
          <a:prstGeom prst="rect">
            <a:avLst/>
          </a:prstGeom>
        </p:spPr>
      </p:pic>
      <p:sp>
        <p:nvSpPr>
          <p:cNvPr id="3" name="TextBox 2"/>
          <p:cNvSpPr txBox="1"/>
          <p:nvPr/>
        </p:nvSpPr>
        <p:spPr>
          <a:xfrm>
            <a:off x="1981200" y="757505"/>
            <a:ext cx="5257800" cy="918895"/>
          </a:xfrm>
          <a:prstGeom prst="rect">
            <a:avLst/>
          </a:prstGeom>
          <a:noFill/>
        </p:spPr>
        <p:txBody>
          <a:bodyPr wrap="square" rtlCol="0">
            <a:prstTxWarp prst="textDeflateBottom">
              <a:avLst/>
            </a:prstTxWarp>
            <a:spAutoFit/>
          </a:bodyPr>
          <a:lstStyle/>
          <a:p>
            <a:pPr algn="ctr"/>
            <a:r>
              <a:rPr lang="bn-IN" sz="2800" b="1" dirty="0" smtClean="0">
                <a:ln w="6600">
                  <a:solidFill>
                    <a:schemeClr val="accent2"/>
                  </a:solidFill>
                  <a:prstDash val="solid"/>
                </a:ln>
                <a:solidFill>
                  <a:srgbClr val="EC20DD"/>
                </a:solidFill>
                <a:effectLst>
                  <a:outerShdw dist="38100" dir="2700000" algn="tl" rotWithShape="0">
                    <a:schemeClr val="accent2"/>
                  </a:outerShdw>
                </a:effectLst>
              </a:rPr>
              <a:t>আমলাতন্ত্রের বৈশিষ্ট্যঃ</a:t>
            </a:r>
            <a:endParaRPr lang="en-US" sz="2800" b="1" dirty="0">
              <a:ln w="6600">
                <a:solidFill>
                  <a:schemeClr val="accent2"/>
                </a:solidFill>
                <a:prstDash val="solid"/>
              </a:ln>
              <a:solidFill>
                <a:srgbClr val="EC20DD"/>
              </a:solidFill>
              <a:effectLst>
                <a:outerShdw dist="38100" dir="2700000" algn="tl" rotWithShape="0">
                  <a:schemeClr val="accent2"/>
                </a:outerShdw>
              </a:effectLst>
            </a:endParaRPr>
          </a:p>
        </p:txBody>
      </p:sp>
      <p:sp>
        <p:nvSpPr>
          <p:cNvPr id="4" name="TextBox 3"/>
          <p:cNvSpPr txBox="1"/>
          <p:nvPr/>
        </p:nvSpPr>
        <p:spPr>
          <a:xfrm>
            <a:off x="723900" y="1524000"/>
            <a:ext cx="7772400" cy="4647426"/>
          </a:xfrm>
          <a:prstGeom prst="rect">
            <a:avLst/>
          </a:prstGeom>
          <a:noFill/>
        </p:spPr>
        <p:txBody>
          <a:bodyPr wrap="square" rtlCol="0">
            <a:spAutoFit/>
          </a:bodyPr>
          <a:lstStyle/>
          <a:p>
            <a:pPr marL="342900" indent="-342900">
              <a:buFont typeface="+mj-lt"/>
              <a:buAutoNum type="arabicParenR"/>
            </a:pPr>
            <a:r>
              <a:rPr lang="bn-IN" sz="2800" dirty="0" smtClean="0"/>
              <a:t>শ্রমবিভাজন</a:t>
            </a:r>
          </a:p>
          <a:p>
            <a:pPr marL="342900" indent="-342900">
              <a:buFont typeface="+mj-lt"/>
              <a:buAutoNum type="arabicParenR"/>
            </a:pPr>
            <a:r>
              <a:rPr lang="bn-IN" sz="2800" dirty="0" smtClean="0"/>
              <a:t>কর্তৃত্বের ক্রমোচ্চ ব্যবস্থা</a:t>
            </a:r>
          </a:p>
          <a:p>
            <a:pPr marL="342900" indent="-342900">
              <a:buFont typeface="+mj-lt"/>
              <a:buAutoNum type="arabicParenR"/>
            </a:pPr>
            <a:r>
              <a:rPr lang="bn-IN" sz="2800" dirty="0" smtClean="0"/>
              <a:t>লিখিত নিয়ম-কানুন</a:t>
            </a:r>
          </a:p>
          <a:p>
            <a:pPr marL="342900" indent="-342900">
              <a:buFont typeface="+mj-lt"/>
              <a:buAutoNum type="arabicParenR"/>
            </a:pPr>
            <a:r>
              <a:rPr lang="bn-IN" sz="2800" dirty="0" smtClean="0"/>
              <a:t>নিরপেক্ষতা</a:t>
            </a:r>
          </a:p>
          <a:p>
            <a:pPr marL="342900" indent="-342900">
              <a:buFont typeface="+mj-lt"/>
              <a:buAutoNum type="arabicParenR"/>
            </a:pPr>
            <a:r>
              <a:rPr lang="bn-IN" sz="2800" dirty="0" smtClean="0"/>
              <a:t>নিরাপত্তা</a:t>
            </a:r>
          </a:p>
          <a:p>
            <a:pPr marL="342900" indent="-342900">
              <a:buFont typeface="+mj-lt"/>
              <a:buAutoNum type="arabicParenR"/>
            </a:pPr>
            <a:r>
              <a:rPr lang="bn-IN" sz="2800" dirty="0" smtClean="0"/>
              <a:t>লিখিত পরীক্ষার মাধ্যমে নিয়োগ</a:t>
            </a:r>
          </a:p>
          <a:p>
            <a:pPr marL="342900" indent="-342900">
              <a:buFont typeface="+mj-lt"/>
              <a:buAutoNum type="arabicParenR"/>
            </a:pPr>
            <a:r>
              <a:rPr lang="bn-IN" sz="2800" dirty="0" smtClean="0"/>
              <a:t>প্রশিক্ষনের ব্যবস্থা</a:t>
            </a:r>
          </a:p>
          <a:p>
            <a:pPr marL="342900" indent="-342900">
              <a:buFont typeface="+mj-lt"/>
              <a:buAutoNum type="arabicParenR"/>
            </a:pPr>
            <a:r>
              <a:rPr lang="bn-IN" sz="2800" dirty="0" smtClean="0"/>
              <a:t>পদোন্নতি</a:t>
            </a:r>
          </a:p>
          <a:p>
            <a:r>
              <a:rPr lang="bn-IN" sz="3600" dirty="0" smtClean="0">
                <a:cs typeface="Nikosh" pitchFamily="2" charset="0"/>
              </a:rPr>
              <a:t>৯)দক্ষতা</a:t>
            </a:r>
            <a:endParaRPr lang="en-US" sz="3600" dirty="0" smtClean="0">
              <a:cs typeface="Nikosh" pitchFamily="2" charset="0"/>
            </a:endParaRPr>
          </a:p>
          <a:p>
            <a:r>
              <a:rPr lang="bn-IN" sz="3600" dirty="0" smtClean="0">
                <a:cs typeface="Nikosh" pitchFamily="2" charset="0"/>
              </a:rPr>
              <a:t>১০</a:t>
            </a:r>
            <a:r>
              <a:rPr lang="en-US" sz="3600" dirty="0" smtClean="0">
                <a:cs typeface="Nikosh" pitchFamily="2" charset="0"/>
              </a:rPr>
              <a:t>)</a:t>
            </a:r>
            <a:r>
              <a:rPr lang="bn-BD" sz="3600" dirty="0" smtClean="0">
                <a:cs typeface="Nikosh" pitchFamily="2" charset="0"/>
              </a:rPr>
              <a:t>স্থায়িত্ব</a:t>
            </a:r>
            <a:endParaRPr lang="en-US" sz="3600" dirty="0"/>
          </a:p>
        </p:txBody>
      </p:sp>
    </p:spTree>
    <p:extLst>
      <p:ext uri="{BB962C8B-B14F-4D97-AF65-F5344CB8AC3E}">
        <p14:creationId xmlns:p14="http://schemas.microsoft.com/office/powerpoint/2010/main" val="37873366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90600"/>
            <a:ext cx="9144000" cy="5909310"/>
          </a:xfrm>
          <a:prstGeom prst="rect">
            <a:avLst/>
          </a:prstGeom>
        </p:spPr>
        <p:txBody>
          <a:bodyPr wrap="square">
            <a:spAutoFit/>
          </a:bodyPr>
          <a:lstStyle/>
          <a:p>
            <a:pPr lvl="0" algn="just">
              <a:lnSpc>
                <a:spcPct val="150000"/>
              </a:lnSpc>
            </a:pPr>
            <a:r>
              <a:rPr lang="bn-BD" sz="3600" dirty="0">
                <a:solidFill>
                  <a:srgbClr val="C00000"/>
                </a:solidFill>
                <a:latin typeface="NikoshBAN" panose="02000000000000000000" pitchFamily="2" charset="0"/>
                <a:cs typeface="NikoshBAN" panose="02000000000000000000" pitchFamily="2" charset="0"/>
              </a:rPr>
              <a:t>১। উন্নয়নমূলক</a:t>
            </a:r>
            <a:r>
              <a:rPr lang="en-US" sz="3600" dirty="0">
                <a:solidFill>
                  <a:srgbClr val="C00000"/>
                </a:solidFill>
                <a:latin typeface="NikoshBAN" panose="02000000000000000000" pitchFamily="2" charset="0"/>
                <a:cs typeface="NikoshBAN" panose="02000000000000000000" pitchFamily="2" charset="0"/>
              </a:rPr>
              <a:t> </a:t>
            </a:r>
            <a:r>
              <a:rPr lang="bn-BD" sz="3600" dirty="0">
                <a:solidFill>
                  <a:srgbClr val="C00000"/>
                </a:solidFill>
                <a:latin typeface="NikoshBAN" panose="02000000000000000000" pitchFamily="2" charset="0"/>
                <a:cs typeface="NikoshBAN" panose="02000000000000000000" pitchFamily="2" charset="0"/>
              </a:rPr>
              <a:t>কাজ</a:t>
            </a:r>
            <a:r>
              <a:rPr lang="en-US" sz="3600" dirty="0" smtClean="0">
                <a:solidFill>
                  <a:srgbClr val="C00000"/>
                </a:solidFill>
                <a:latin typeface="NikoshBAN" panose="02000000000000000000" pitchFamily="2" charset="0"/>
                <a:cs typeface="NikoshBAN" panose="02000000000000000000" pitchFamily="2" charset="0"/>
              </a:rPr>
              <a:t>।</a:t>
            </a:r>
          </a:p>
          <a:p>
            <a:pPr lvl="0" algn="just">
              <a:lnSpc>
                <a:spcPct val="150000"/>
              </a:lnSpc>
            </a:pPr>
            <a:r>
              <a:rPr lang="bn-BD" sz="3600" dirty="0" smtClean="0">
                <a:solidFill>
                  <a:srgbClr val="0000FF"/>
                </a:solidFill>
                <a:latin typeface="NikoshBAN" panose="02000000000000000000" pitchFamily="2" charset="0"/>
                <a:cs typeface="NikoshBAN" panose="02000000000000000000" pitchFamily="2" charset="0"/>
              </a:rPr>
              <a:t>২</a:t>
            </a:r>
            <a:r>
              <a:rPr lang="bn-BD" sz="3600" dirty="0">
                <a:solidFill>
                  <a:srgbClr val="0000FF"/>
                </a:solidFill>
                <a:latin typeface="NikoshBAN" panose="02000000000000000000" pitchFamily="2" charset="0"/>
                <a:cs typeface="NikoshBAN" panose="02000000000000000000" pitchFamily="2" charset="0"/>
              </a:rPr>
              <a:t>। সিদ্বান্ত গ্রহন</a:t>
            </a:r>
            <a:r>
              <a:rPr lang="en-US" sz="3600" dirty="0" smtClean="0">
                <a:solidFill>
                  <a:srgbClr val="0000FF"/>
                </a:solidFill>
                <a:latin typeface="NikoshBAN" panose="02000000000000000000" pitchFamily="2" charset="0"/>
                <a:cs typeface="NikoshBAN" panose="02000000000000000000" pitchFamily="2" charset="0"/>
              </a:rPr>
              <a:t>।</a:t>
            </a:r>
          </a:p>
          <a:p>
            <a:pPr lvl="0" algn="just">
              <a:lnSpc>
                <a:spcPct val="150000"/>
              </a:lnSpc>
            </a:pPr>
            <a:r>
              <a:rPr lang="bn-BD" sz="3600" dirty="0" smtClean="0">
                <a:solidFill>
                  <a:srgbClr val="008000"/>
                </a:solidFill>
                <a:latin typeface="NikoshBAN" panose="02000000000000000000" pitchFamily="2" charset="0"/>
                <a:cs typeface="NikoshBAN" panose="02000000000000000000" pitchFamily="2" charset="0"/>
              </a:rPr>
              <a:t>৩</a:t>
            </a:r>
            <a:r>
              <a:rPr lang="bn-BD" sz="3600" dirty="0">
                <a:solidFill>
                  <a:srgbClr val="008000"/>
                </a:solidFill>
                <a:latin typeface="NikoshBAN" panose="02000000000000000000" pitchFamily="2" charset="0"/>
                <a:cs typeface="NikoshBAN" panose="02000000000000000000" pitchFamily="2" charset="0"/>
              </a:rPr>
              <a:t>। সি</a:t>
            </a:r>
            <a:r>
              <a:rPr lang="en-US" sz="3600" dirty="0" err="1">
                <a:solidFill>
                  <a:srgbClr val="008000"/>
                </a:solidFill>
                <a:latin typeface="NikoshBAN" panose="02000000000000000000" pitchFamily="2" charset="0"/>
                <a:cs typeface="NikoshBAN" panose="02000000000000000000" pitchFamily="2" charset="0"/>
              </a:rPr>
              <a:t>দ্ধান্ত</a:t>
            </a:r>
            <a:r>
              <a:rPr lang="bn-BD" sz="3600" dirty="0">
                <a:solidFill>
                  <a:srgbClr val="008000"/>
                </a:solidFill>
                <a:latin typeface="NikoshBAN" panose="02000000000000000000" pitchFamily="2" charset="0"/>
                <a:cs typeface="NikoshBAN" panose="02000000000000000000" pitchFamily="2" charset="0"/>
              </a:rPr>
              <a:t> বাস্তবায়ন</a:t>
            </a:r>
            <a:r>
              <a:rPr lang="en-US" sz="3600" dirty="0" smtClean="0">
                <a:solidFill>
                  <a:srgbClr val="008000"/>
                </a:solidFill>
                <a:latin typeface="NikoshBAN" panose="02000000000000000000" pitchFamily="2" charset="0"/>
                <a:cs typeface="NikoshBAN" panose="02000000000000000000" pitchFamily="2" charset="0"/>
              </a:rPr>
              <a:t>।</a:t>
            </a:r>
          </a:p>
          <a:p>
            <a:pPr lvl="0" algn="just">
              <a:lnSpc>
                <a:spcPct val="150000"/>
              </a:lnSpc>
            </a:pPr>
            <a:r>
              <a:rPr lang="bn-BD" sz="3600" dirty="0" smtClean="0">
                <a:solidFill>
                  <a:srgbClr val="FF00FF"/>
                </a:solidFill>
                <a:latin typeface="NikoshBAN" panose="02000000000000000000" pitchFamily="2" charset="0"/>
                <a:cs typeface="NikoshBAN" panose="02000000000000000000" pitchFamily="2" charset="0"/>
              </a:rPr>
              <a:t>৪</a:t>
            </a:r>
            <a:r>
              <a:rPr lang="bn-BD" sz="3600" dirty="0">
                <a:solidFill>
                  <a:srgbClr val="FF00FF"/>
                </a:solidFill>
                <a:latin typeface="NikoshBAN" panose="02000000000000000000" pitchFamily="2" charset="0"/>
                <a:cs typeface="NikoshBAN" panose="02000000000000000000" pitchFamily="2" charset="0"/>
              </a:rPr>
              <a:t>।প্রশাসনিক</a:t>
            </a:r>
            <a:r>
              <a:rPr lang="en-US" sz="3600" dirty="0">
                <a:solidFill>
                  <a:srgbClr val="FF00FF"/>
                </a:solidFill>
                <a:latin typeface="NikoshBAN" panose="02000000000000000000" pitchFamily="2" charset="0"/>
                <a:cs typeface="NikoshBAN" panose="02000000000000000000" pitchFamily="2" charset="0"/>
              </a:rPr>
              <a:t> </a:t>
            </a:r>
            <a:r>
              <a:rPr lang="bn-BD" sz="3600" dirty="0">
                <a:solidFill>
                  <a:srgbClr val="FF00FF"/>
                </a:solidFill>
                <a:latin typeface="NikoshBAN" panose="02000000000000000000" pitchFamily="2" charset="0"/>
                <a:cs typeface="NikoshBAN" panose="02000000000000000000" pitchFamily="2" charset="0"/>
              </a:rPr>
              <a:t>ভূমিকা</a:t>
            </a:r>
            <a:r>
              <a:rPr lang="en-US" sz="3600" dirty="0" smtClean="0">
                <a:solidFill>
                  <a:srgbClr val="FF00FF"/>
                </a:solidFill>
                <a:latin typeface="NikoshBAN" panose="02000000000000000000" pitchFamily="2" charset="0"/>
                <a:cs typeface="NikoshBAN" panose="02000000000000000000" pitchFamily="2" charset="0"/>
              </a:rPr>
              <a:t>।</a:t>
            </a:r>
          </a:p>
          <a:p>
            <a:pPr lvl="0" algn="just">
              <a:lnSpc>
                <a:spcPct val="150000"/>
              </a:lnSpc>
            </a:pPr>
            <a:r>
              <a:rPr lang="bn-BD" sz="3600" dirty="0" smtClean="0">
                <a:solidFill>
                  <a:srgbClr val="0000FF"/>
                </a:solidFill>
                <a:latin typeface="NikoshBAN" panose="02000000000000000000" pitchFamily="2" charset="0"/>
                <a:cs typeface="NikoshBAN" panose="02000000000000000000" pitchFamily="2" charset="0"/>
              </a:rPr>
              <a:t>৫</a:t>
            </a:r>
            <a:r>
              <a:rPr lang="bn-BD" sz="3600" dirty="0">
                <a:solidFill>
                  <a:srgbClr val="0000FF"/>
                </a:solidFill>
                <a:latin typeface="NikoshBAN" panose="02000000000000000000" pitchFamily="2" charset="0"/>
                <a:cs typeface="NikoshBAN" panose="02000000000000000000" pitchFamily="2" charset="0"/>
              </a:rPr>
              <a:t>। আইন</a:t>
            </a:r>
            <a:r>
              <a:rPr lang="en-US" sz="3600" dirty="0">
                <a:solidFill>
                  <a:srgbClr val="0000FF"/>
                </a:solidFill>
                <a:latin typeface="NikoshBAN" panose="02000000000000000000" pitchFamily="2" charset="0"/>
                <a:cs typeface="NikoshBAN" panose="02000000000000000000" pitchFamily="2" charset="0"/>
              </a:rPr>
              <a:t> </a:t>
            </a:r>
            <a:r>
              <a:rPr lang="bn-BD" sz="3600" dirty="0">
                <a:solidFill>
                  <a:srgbClr val="0000FF"/>
                </a:solidFill>
                <a:latin typeface="NikoshBAN" panose="02000000000000000000" pitchFamily="2" charset="0"/>
                <a:cs typeface="NikoshBAN" panose="02000000000000000000" pitchFamily="2" charset="0"/>
              </a:rPr>
              <a:t>প্রণায়নে</a:t>
            </a:r>
            <a:r>
              <a:rPr lang="en-US" sz="3600" dirty="0">
                <a:solidFill>
                  <a:srgbClr val="0000FF"/>
                </a:solidFill>
                <a:latin typeface="NikoshBAN" panose="02000000000000000000" pitchFamily="2" charset="0"/>
                <a:cs typeface="NikoshBAN" panose="02000000000000000000" pitchFamily="2" charset="0"/>
              </a:rPr>
              <a:t> </a:t>
            </a:r>
            <a:r>
              <a:rPr lang="bn-BD" sz="3600" dirty="0">
                <a:solidFill>
                  <a:srgbClr val="0000FF"/>
                </a:solidFill>
                <a:latin typeface="NikoshBAN" panose="02000000000000000000" pitchFamily="2" charset="0"/>
                <a:cs typeface="NikoshBAN" panose="02000000000000000000" pitchFamily="2" charset="0"/>
              </a:rPr>
              <a:t>সহা</a:t>
            </a:r>
            <a:r>
              <a:rPr lang="en-US" sz="3600" dirty="0" err="1">
                <a:solidFill>
                  <a:srgbClr val="0000FF"/>
                </a:solidFill>
                <a:latin typeface="NikoshBAN" panose="02000000000000000000" pitchFamily="2" charset="0"/>
                <a:cs typeface="NikoshBAN" panose="02000000000000000000" pitchFamily="2" charset="0"/>
              </a:rPr>
              <a:t>য়তা</a:t>
            </a:r>
            <a:r>
              <a:rPr lang="en-US" sz="3600" dirty="0" smtClean="0">
                <a:solidFill>
                  <a:srgbClr val="0000FF"/>
                </a:solidFill>
                <a:latin typeface="NikoshBAN" panose="02000000000000000000" pitchFamily="2" charset="0"/>
                <a:cs typeface="NikoshBAN" panose="02000000000000000000" pitchFamily="2" charset="0"/>
              </a:rPr>
              <a:t>।</a:t>
            </a:r>
          </a:p>
          <a:p>
            <a:pPr lvl="0" algn="just">
              <a:lnSpc>
                <a:spcPct val="150000"/>
              </a:lnSpc>
            </a:pPr>
            <a:r>
              <a:rPr lang="bn-BD" sz="3200" dirty="0" smtClean="0">
                <a:solidFill>
                  <a:srgbClr val="FF00FF"/>
                </a:solidFill>
                <a:latin typeface="NikoshBAN" panose="02000000000000000000" pitchFamily="2" charset="0"/>
                <a:cs typeface="NikoshBAN" panose="02000000000000000000" pitchFamily="2" charset="0"/>
              </a:rPr>
              <a:t>৬</a:t>
            </a:r>
            <a:r>
              <a:rPr lang="bn-BD" sz="3200" dirty="0">
                <a:solidFill>
                  <a:srgbClr val="FF00FF"/>
                </a:solidFill>
                <a:latin typeface="NikoshBAN" panose="02000000000000000000" pitchFamily="2" charset="0"/>
                <a:cs typeface="NikoshBAN" panose="02000000000000000000" pitchFamily="2" charset="0"/>
              </a:rPr>
              <a:t>।পরামর্শদান</a:t>
            </a:r>
            <a:r>
              <a:rPr lang="en-US" sz="3200" dirty="0">
                <a:solidFill>
                  <a:srgbClr val="FF00FF"/>
                </a:solidFill>
                <a:latin typeface="NikoshBAN" panose="02000000000000000000" pitchFamily="2" charset="0"/>
                <a:cs typeface="NikoshBAN" panose="02000000000000000000" pitchFamily="2" charset="0"/>
              </a:rPr>
              <a:t> </a:t>
            </a:r>
            <a:r>
              <a:rPr lang="bn-BD" sz="3200" dirty="0">
                <a:solidFill>
                  <a:srgbClr val="FF00FF"/>
                </a:solidFill>
                <a:latin typeface="NikoshBAN" panose="02000000000000000000" pitchFamily="2" charset="0"/>
                <a:cs typeface="NikoshBAN" panose="02000000000000000000" pitchFamily="2" charset="0"/>
              </a:rPr>
              <a:t>সংক্রান্ত</a:t>
            </a:r>
            <a:r>
              <a:rPr lang="en-US" sz="3200" dirty="0">
                <a:solidFill>
                  <a:srgbClr val="FF00FF"/>
                </a:solidFill>
                <a:latin typeface="NikoshBAN" panose="02000000000000000000" pitchFamily="2" charset="0"/>
                <a:cs typeface="NikoshBAN" panose="02000000000000000000" pitchFamily="2" charset="0"/>
              </a:rPr>
              <a:t> </a:t>
            </a:r>
            <a:r>
              <a:rPr lang="en-US" sz="3200" dirty="0" err="1" smtClean="0">
                <a:solidFill>
                  <a:srgbClr val="FF00FF"/>
                </a:solidFill>
                <a:latin typeface="NikoshBAN" panose="02000000000000000000" pitchFamily="2" charset="0"/>
                <a:cs typeface="NikoshBAN" panose="02000000000000000000" pitchFamily="2" charset="0"/>
              </a:rPr>
              <a:t>ভূ</a:t>
            </a:r>
            <a:r>
              <a:rPr lang="bn-BD" sz="3200" dirty="0" smtClean="0">
                <a:solidFill>
                  <a:srgbClr val="FF00FF"/>
                </a:solidFill>
                <a:latin typeface="NikoshBAN" panose="02000000000000000000" pitchFamily="2" charset="0"/>
                <a:cs typeface="NikoshBAN" panose="02000000000000000000" pitchFamily="2" charset="0"/>
              </a:rPr>
              <a:t>মিকা</a:t>
            </a:r>
            <a:r>
              <a:rPr lang="en-US" sz="3200" dirty="0" smtClean="0">
                <a:solidFill>
                  <a:srgbClr val="FF00FF"/>
                </a:solidFill>
                <a:latin typeface="NikoshBAN" panose="02000000000000000000" pitchFamily="2" charset="0"/>
                <a:cs typeface="NikoshBAN" panose="02000000000000000000" pitchFamily="2" charset="0"/>
              </a:rPr>
              <a:t>।</a:t>
            </a:r>
          </a:p>
          <a:p>
            <a:pPr lvl="0" algn="just">
              <a:lnSpc>
                <a:spcPct val="150000"/>
              </a:lnSpc>
            </a:pPr>
            <a:r>
              <a:rPr lang="bn-BD" sz="3600" dirty="0" smtClean="0">
                <a:solidFill>
                  <a:srgbClr val="008000"/>
                </a:solidFill>
                <a:latin typeface="NikoshBAN" panose="02000000000000000000" pitchFamily="2" charset="0"/>
                <a:cs typeface="NikoshBAN" panose="02000000000000000000" pitchFamily="2" charset="0"/>
              </a:rPr>
              <a:t>৭</a:t>
            </a:r>
            <a:r>
              <a:rPr lang="bn-BD" sz="3600" dirty="0">
                <a:solidFill>
                  <a:srgbClr val="008000"/>
                </a:solidFill>
                <a:latin typeface="NikoshBAN" panose="02000000000000000000" pitchFamily="2" charset="0"/>
                <a:cs typeface="NikoshBAN" panose="02000000000000000000" pitchFamily="2" charset="0"/>
              </a:rPr>
              <a:t>। বিবিধ কাজ।</a:t>
            </a:r>
          </a:p>
        </p:txBody>
      </p:sp>
      <p:graphicFrame>
        <p:nvGraphicFramePr>
          <p:cNvPr id="4" name="Diagram 3"/>
          <p:cNvGraphicFramePr/>
          <p:nvPr>
            <p:extLst>
              <p:ext uri="{D42A27DB-BD31-4B8C-83A1-F6EECF244321}">
                <p14:modId xmlns:p14="http://schemas.microsoft.com/office/powerpoint/2010/main" val="1298106894"/>
              </p:ext>
            </p:extLst>
          </p:nvPr>
        </p:nvGraphicFramePr>
        <p:xfrm>
          <a:off x="0" y="76200"/>
          <a:ext cx="91440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6036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TextBox 1"/>
          <p:cNvSpPr txBox="1"/>
          <p:nvPr/>
        </p:nvSpPr>
        <p:spPr>
          <a:xfrm>
            <a:off x="381001" y="381000"/>
            <a:ext cx="8382000" cy="838200"/>
          </a:xfrm>
          <a:prstGeom prst="rect">
            <a:avLst/>
          </a:prstGeom>
          <a:noFill/>
        </p:spPr>
        <p:txBody>
          <a:bodyPr wrap="square" rtlCol="0">
            <a:prstTxWarp prst="textWave4">
              <a:avLst/>
            </a:prstTxWarp>
            <a:spAutoFit/>
          </a:bodyPr>
          <a:lstStyle/>
          <a:p>
            <a:pPr algn="ctr"/>
            <a:r>
              <a:rPr lang="bn-IN" sz="1600" b="1" dirty="0" smtClean="0">
                <a:ln w="6600">
                  <a:solidFill>
                    <a:srgbClr val="FFFF00"/>
                  </a:solidFill>
                  <a:prstDash val="solid"/>
                </a:ln>
                <a:solidFill>
                  <a:srgbClr val="EC20DD"/>
                </a:solidFill>
                <a:effectLst>
                  <a:outerShdw dist="38100" dir="2700000" algn="tl" rotWithShape="0">
                    <a:schemeClr val="accent2"/>
                  </a:outerShdw>
                </a:effectLst>
              </a:rPr>
              <a:t>সমাজ জীবনে </a:t>
            </a:r>
            <a:r>
              <a:rPr lang="en-US" b="1" dirty="0" err="1" smtClean="0">
                <a:ln w="6600">
                  <a:solidFill>
                    <a:srgbClr val="FFFF00"/>
                  </a:solidFill>
                  <a:prstDash val="solid"/>
                </a:ln>
                <a:solidFill>
                  <a:srgbClr val="EC20DD"/>
                </a:solidFill>
                <a:effectLst>
                  <a:outerShdw dist="38100" dir="2700000" algn="tl" rotWithShape="0">
                    <a:schemeClr val="accent2"/>
                  </a:outerShdw>
                </a:effectLst>
              </a:rPr>
              <a:t>আমলাতন্ত্রের</a:t>
            </a:r>
            <a:r>
              <a:rPr lang="en-US" b="1" dirty="0" smtClean="0">
                <a:ln w="6600">
                  <a:solidFill>
                    <a:srgbClr val="FFFF00"/>
                  </a:solidFill>
                  <a:prstDash val="solid"/>
                </a:ln>
                <a:solidFill>
                  <a:srgbClr val="EC20DD"/>
                </a:solidFill>
                <a:effectLst>
                  <a:outerShdw dist="38100" dir="2700000" algn="tl" rotWithShape="0">
                    <a:schemeClr val="accent2"/>
                  </a:outerShdw>
                </a:effectLst>
              </a:rPr>
              <a:t>  </a:t>
            </a:r>
            <a:r>
              <a:rPr lang="en-US" b="1" dirty="0" err="1" smtClean="0">
                <a:ln w="6600">
                  <a:solidFill>
                    <a:srgbClr val="FFFF00"/>
                  </a:solidFill>
                  <a:prstDash val="solid"/>
                </a:ln>
                <a:solidFill>
                  <a:srgbClr val="EC20DD"/>
                </a:solidFill>
                <a:effectLst>
                  <a:outerShdw dist="38100" dir="2700000" algn="tl" rotWithShape="0">
                    <a:schemeClr val="accent2"/>
                  </a:outerShdw>
                </a:effectLst>
              </a:rPr>
              <a:t>প্রয়োজনীয়তা</a:t>
            </a:r>
            <a:endParaRPr lang="en-US" sz="1600" b="1" dirty="0">
              <a:ln w="6600">
                <a:solidFill>
                  <a:srgbClr val="FFFF00"/>
                </a:solidFill>
                <a:prstDash val="solid"/>
              </a:ln>
              <a:solidFill>
                <a:srgbClr val="EC20DD"/>
              </a:solidFill>
              <a:effectLst>
                <a:outerShdw dist="38100" dir="2700000" algn="tl" rotWithShape="0">
                  <a:schemeClr val="accent2"/>
                </a:outerShdw>
              </a:effectLst>
            </a:endParaRPr>
          </a:p>
        </p:txBody>
      </p:sp>
      <p:sp>
        <p:nvSpPr>
          <p:cNvPr id="3" name="TextBox 2"/>
          <p:cNvSpPr txBox="1"/>
          <p:nvPr/>
        </p:nvSpPr>
        <p:spPr>
          <a:xfrm>
            <a:off x="381000" y="1425623"/>
            <a:ext cx="8382000" cy="4708981"/>
          </a:xfrm>
          <a:prstGeom prst="rect">
            <a:avLst/>
          </a:prstGeom>
          <a:noFill/>
        </p:spPr>
        <p:txBody>
          <a:bodyPr wrap="square" rtlCol="0">
            <a:spAutoFit/>
          </a:bodyPr>
          <a:lstStyle/>
          <a:p>
            <a:pPr algn="just"/>
            <a:r>
              <a:rPr lang="en-US" sz="2000" dirty="0" smtClean="0"/>
              <a:t>	</a:t>
            </a:r>
            <a:r>
              <a:rPr lang="en-US" sz="2000" dirty="0" err="1" smtClean="0"/>
              <a:t>ম্যাকস</a:t>
            </a:r>
            <a:r>
              <a:rPr lang="en-US" sz="2000" dirty="0" smtClean="0"/>
              <a:t> </a:t>
            </a:r>
            <a:r>
              <a:rPr lang="en-US" sz="2000" dirty="0" err="1" smtClean="0"/>
              <a:t>ওয়েবার</a:t>
            </a:r>
            <a:r>
              <a:rPr lang="en-US" sz="2000" dirty="0" smtClean="0"/>
              <a:t> </a:t>
            </a:r>
            <a:r>
              <a:rPr lang="en-US" sz="2000" dirty="0" err="1" smtClean="0"/>
              <a:t>আমলাতন্ত্রকে</a:t>
            </a:r>
            <a:r>
              <a:rPr lang="en-US" sz="2000" dirty="0" smtClean="0"/>
              <a:t> </a:t>
            </a:r>
            <a:r>
              <a:rPr lang="en-US" sz="2000" dirty="0" err="1" smtClean="0"/>
              <a:t>একটি</a:t>
            </a:r>
            <a:r>
              <a:rPr lang="en-US" sz="2000" dirty="0" smtClean="0"/>
              <a:t> </a:t>
            </a:r>
            <a:r>
              <a:rPr lang="en-US" sz="2000" dirty="0" err="1" smtClean="0"/>
              <a:t>যৌক্তিক</a:t>
            </a:r>
            <a:r>
              <a:rPr lang="en-US" sz="2000" dirty="0" smtClean="0"/>
              <a:t> </a:t>
            </a:r>
            <a:r>
              <a:rPr lang="en-US" sz="2000" dirty="0" err="1" smtClean="0"/>
              <a:t>সংগঠন</a:t>
            </a:r>
            <a:r>
              <a:rPr lang="en-US" sz="2000" dirty="0" smtClean="0"/>
              <a:t> </a:t>
            </a:r>
            <a:r>
              <a:rPr lang="en-US" sz="2000" dirty="0" err="1" smtClean="0"/>
              <a:t>বলে</a:t>
            </a:r>
            <a:r>
              <a:rPr lang="en-US" sz="2000" dirty="0" smtClean="0"/>
              <a:t> </a:t>
            </a:r>
            <a:r>
              <a:rPr lang="en-US" sz="2000" dirty="0" err="1" smtClean="0"/>
              <a:t>আখ্যায়িত</a:t>
            </a:r>
            <a:r>
              <a:rPr lang="en-US" sz="2000" dirty="0" smtClean="0"/>
              <a:t> </a:t>
            </a:r>
            <a:r>
              <a:rPr lang="en-US" sz="2000" dirty="0" err="1" smtClean="0"/>
              <a:t>করেন</a:t>
            </a:r>
            <a:r>
              <a:rPr lang="en-US" sz="2000" dirty="0" smtClean="0"/>
              <a:t> </a:t>
            </a:r>
            <a:r>
              <a:rPr lang="en-US" sz="2000" dirty="0" err="1" smtClean="0"/>
              <a:t>এবং</a:t>
            </a:r>
            <a:r>
              <a:rPr lang="en-US" sz="2000" dirty="0" smtClean="0"/>
              <a:t> </a:t>
            </a:r>
            <a:r>
              <a:rPr lang="en-US" sz="2000" dirty="0" err="1" smtClean="0"/>
              <a:t>উদাহরনের</a:t>
            </a:r>
            <a:r>
              <a:rPr lang="en-US" sz="2000" dirty="0" smtClean="0"/>
              <a:t> </a:t>
            </a:r>
            <a:r>
              <a:rPr lang="en-US" sz="2000" dirty="0" err="1" smtClean="0"/>
              <a:t>মাধ্যমে</a:t>
            </a:r>
            <a:r>
              <a:rPr lang="en-US" sz="2000" dirty="0" smtClean="0"/>
              <a:t> </a:t>
            </a:r>
            <a:r>
              <a:rPr lang="en-US" sz="2000" dirty="0" err="1" smtClean="0"/>
              <a:t>এই</a:t>
            </a:r>
            <a:r>
              <a:rPr lang="en-US" sz="2000" dirty="0" smtClean="0"/>
              <a:t> </a:t>
            </a:r>
            <a:r>
              <a:rPr lang="en-US" sz="2000" dirty="0" err="1" smtClean="0"/>
              <a:t>ব্যবস্থার</a:t>
            </a:r>
            <a:r>
              <a:rPr lang="en-US" sz="2000" dirty="0" smtClean="0"/>
              <a:t> </a:t>
            </a:r>
            <a:r>
              <a:rPr lang="en-US" sz="2000" dirty="0" err="1" smtClean="0"/>
              <a:t>কল্যানকর</a:t>
            </a:r>
            <a:r>
              <a:rPr lang="en-US" sz="2000" dirty="0" smtClean="0"/>
              <a:t> </a:t>
            </a:r>
            <a:r>
              <a:rPr lang="en-US" sz="2000" dirty="0" err="1" smtClean="0"/>
              <a:t>দিক</a:t>
            </a:r>
            <a:r>
              <a:rPr lang="en-US" sz="2000" dirty="0" smtClean="0"/>
              <a:t> </a:t>
            </a:r>
            <a:r>
              <a:rPr lang="en-US" sz="2000" dirty="0" err="1" smtClean="0"/>
              <a:t>সমুহকে</a:t>
            </a:r>
            <a:r>
              <a:rPr lang="en-US" sz="2000" dirty="0" smtClean="0"/>
              <a:t> </a:t>
            </a:r>
            <a:r>
              <a:rPr lang="en-US" sz="2000" dirty="0" err="1" smtClean="0"/>
              <a:t>তুলে</a:t>
            </a:r>
            <a:r>
              <a:rPr lang="en-US" sz="2000" dirty="0" smtClean="0"/>
              <a:t> </a:t>
            </a:r>
            <a:r>
              <a:rPr lang="en-US" sz="2000" dirty="0" err="1" smtClean="0"/>
              <a:t>ধরে</a:t>
            </a:r>
            <a:r>
              <a:rPr lang="en-US" sz="2000" dirty="0" smtClean="0"/>
              <a:t> </a:t>
            </a:r>
            <a:r>
              <a:rPr lang="en-US" sz="2000" dirty="0" err="1" smtClean="0"/>
              <a:t>এই</a:t>
            </a:r>
            <a:r>
              <a:rPr lang="en-US" sz="2000" dirty="0" smtClean="0"/>
              <a:t> </a:t>
            </a:r>
            <a:r>
              <a:rPr lang="en-US" sz="2000" dirty="0" err="1" smtClean="0"/>
              <a:t>সংগঠনের</a:t>
            </a:r>
            <a:r>
              <a:rPr lang="en-US" sz="2000" dirty="0" smtClean="0"/>
              <a:t> </a:t>
            </a:r>
            <a:r>
              <a:rPr lang="en-US" sz="2000" dirty="0" err="1" smtClean="0"/>
              <a:t>প্রয়োজনীয়তার</a:t>
            </a:r>
            <a:r>
              <a:rPr lang="en-US" sz="2000" dirty="0" smtClean="0"/>
              <a:t> </a:t>
            </a:r>
            <a:r>
              <a:rPr lang="en-US" sz="2000" dirty="0" err="1" smtClean="0"/>
              <a:t>পক্ষে</a:t>
            </a:r>
            <a:r>
              <a:rPr lang="en-US" sz="2000" dirty="0" smtClean="0"/>
              <a:t> </a:t>
            </a:r>
            <a:r>
              <a:rPr lang="en-US" sz="2000" dirty="0" err="1" smtClean="0"/>
              <a:t>জোরালো</a:t>
            </a:r>
            <a:r>
              <a:rPr lang="en-US" sz="2000" dirty="0" smtClean="0"/>
              <a:t> </a:t>
            </a:r>
            <a:r>
              <a:rPr lang="en-US" sz="2000" dirty="0" err="1" smtClean="0"/>
              <a:t>মতামত</a:t>
            </a:r>
            <a:r>
              <a:rPr lang="en-US" sz="2000" dirty="0" smtClean="0"/>
              <a:t> </a:t>
            </a:r>
            <a:r>
              <a:rPr lang="en-US" sz="2000" dirty="0" err="1" smtClean="0"/>
              <a:t>ব্যক্ত</a:t>
            </a:r>
            <a:r>
              <a:rPr lang="en-US" sz="2000" dirty="0" smtClean="0"/>
              <a:t> </a:t>
            </a:r>
            <a:r>
              <a:rPr lang="en-US" sz="2000" dirty="0" err="1" smtClean="0"/>
              <a:t>করেন</a:t>
            </a:r>
            <a:r>
              <a:rPr lang="en-US" sz="2000" dirty="0" smtClean="0"/>
              <a:t>।</a:t>
            </a:r>
          </a:p>
          <a:p>
            <a:pPr algn="just"/>
            <a:r>
              <a:rPr lang="en-US" sz="2000" dirty="0"/>
              <a:t>	</a:t>
            </a:r>
            <a:r>
              <a:rPr lang="en-US" sz="2000" dirty="0" err="1" smtClean="0"/>
              <a:t>ওয়েবার</a:t>
            </a:r>
            <a:r>
              <a:rPr lang="en-US" sz="2000" dirty="0" smtClean="0"/>
              <a:t> </a:t>
            </a:r>
            <a:r>
              <a:rPr lang="en-US" sz="2000" dirty="0" err="1" smtClean="0"/>
              <a:t>এর</a:t>
            </a:r>
            <a:r>
              <a:rPr lang="en-US" sz="2000" dirty="0" smtClean="0"/>
              <a:t> </a:t>
            </a:r>
            <a:r>
              <a:rPr lang="en-US" sz="2000" dirty="0" err="1" smtClean="0"/>
              <a:t>মতে,আমলাতান্ত্রিক</a:t>
            </a:r>
            <a:r>
              <a:rPr lang="en-US" sz="2000" dirty="0" smtClean="0"/>
              <a:t> </a:t>
            </a:r>
            <a:r>
              <a:rPr lang="en-US" sz="2000" dirty="0" err="1" smtClean="0"/>
              <a:t>কাঠামো</a:t>
            </a:r>
            <a:r>
              <a:rPr lang="en-US" sz="2000" dirty="0" smtClean="0"/>
              <a:t> </a:t>
            </a:r>
            <a:r>
              <a:rPr lang="en-US" sz="2000" dirty="0" err="1" smtClean="0"/>
              <a:t>কেবলমাত্র</a:t>
            </a:r>
            <a:r>
              <a:rPr lang="en-US" sz="2000" dirty="0" smtClean="0"/>
              <a:t> </a:t>
            </a:r>
            <a:r>
              <a:rPr lang="en-US" sz="2000" dirty="0" err="1" smtClean="0"/>
              <a:t>আধুনিক</a:t>
            </a:r>
            <a:r>
              <a:rPr lang="en-US" sz="2000" dirty="0" smtClean="0"/>
              <a:t> </a:t>
            </a:r>
            <a:r>
              <a:rPr lang="en-US" sz="2000" dirty="0" err="1" smtClean="0"/>
              <a:t>রাষ্ট্র</a:t>
            </a:r>
            <a:r>
              <a:rPr lang="en-US" sz="2000" dirty="0" smtClean="0"/>
              <a:t> </a:t>
            </a:r>
            <a:r>
              <a:rPr lang="en-US" sz="2000" dirty="0" err="1" smtClean="0"/>
              <a:t>পরিচালনার</a:t>
            </a:r>
            <a:r>
              <a:rPr lang="en-US" sz="2000" dirty="0" smtClean="0"/>
              <a:t> </a:t>
            </a:r>
            <a:r>
              <a:rPr lang="en-US" sz="2000" dirty="0" err="1" smtClean="0"/>
              <a:t>ক্ষেত্রে</a:t>
            </a:r>
            <a:r>
              <a:rPr lang="en-US" sz="2000" dirty="0" smtClean="0"/>
              <a:t> </a:t>
            </a:r>
            <a:r>
              <a:rPr lang="en-US" sz="2000" dirty="0" err="1" smtClean="0"/>
              <a:t>প্রয়োজনীয়</a:t>
            </a:r>
            <a:r>
              <a:rPr lang="en-US" sz="2000" dirty="0" smtClean="0"/>
              <a:t> </a:t>
            </a:r>
            <a:r>
              <a:rPr lang="en-US" sz="2000" dirty="0" err="1" smtClean="0"/>
              <a:t>নয়</a:t>
            </a:r>
            <a:r>
              <a:rPr lang="en-US" sz="2000" dirty="0" smtClean="0"/>
              <a:t> </a:t>
            </a:r>
            <a:r>
              <a:rPr lang="en-US" sz="2000" dirty="0" err="1" smtClean="0"/>
              <a:t>বরং</a:t>
            </a:r>
            <a:r>
              <a:rPr lang="en-US" sz="2000" dirty="0" smtClean="0"/>
              <a:t> </a:t>
            </a:r>
            <a:r>
              <a:rPr lang="en-US" sz="2000" dirty="0" err="1" smtClean="0"/>
              <a:t>প্রাচী</a:t>
            </a:r>
            <a:r>
              <a:rPr lang="bn-IN" sz="2000" dirty="0" smtClean="0"/>
              <a:t>ন</a:t>
            </a:r>
            <a:r>
              <a:rPr lang="en-US" sz="2000" dirty="0" smtClean="0"/>
              <a:t> ও </a:t>
            </a:r>
            <a:r>
              <a:rPr lang="en-US" sz="2000" dirty="0" err="1" smtClean="0"/>
              <a:t>মধ্যযুগীয়</a:t>
            </a:r>
            <a:r>
              <a:rPr lang="en-US" sz="2000" dirty="0" smtClean="0"/>
              <a:t> </a:t>
            </a:r>
            <a:r>
              <a:rPr lang="en-US" sz="2000" dirty="0" err="1" smtClean="0"/>
              <a:t>সমাজ</a:t>
            </a:r>
            <a:r>
              <a:rPr lang="en-US" sz="2000" dirty="0" smtClean="0"/>
              <a:t> </a:t>
            </a:r>
            <a:r>
              <a:rPr lang="en-US" sz="2000" dirty="0" err="1" smtClean="0"/>
              <a:t>ব্যবস্থাতেও</a:t>
            </a:r>
            <a:r>
              <a:rPr lang="en-US" sz="2000" dirty="0" smtClean="0"/>
              <a:t> </a:t>
            </a:r>
            <a:r>
              <a:rPr lang="en-US" sz="2000" dirty="0" err="1" smtClean="0"/>
              <a:t>এই</a:t>
            </a:r>
            <a:r>
              <a:rPr lang="en-US" sz="2000" dirty="0" smtClean="0"/>
              <a:t> </a:t>
            </a:r>
            <a:r>
              <a:rPr lang="en-US" sz="2000" dirty="0" err="1" smtClean="0"/>
              <a:t>সংগঠনের</a:t>
            </a:r>
            <a:r>
              <a:rPr lang="en-US" sz="2000" dirty="0" smtClean="0"/>
              <a:t> </a:t>
            </a:r>
            <a:r>
              <a:rPr lang="en-US" sz="2000" dirty="0" err="1" smtClean="0"/>
              <a:t>অস্তিত্ব</a:t>
            </a:r>
            <a:r>
              <a:rPr lang="en-US" sz="2000" dirty="0" smtClean="0"/>
              <a:t> </a:t>
            </a:r>
            <a:r>
              <a:rPr lang="en-US" sz="2000" dirty="0" err="1" smtClean="0"/>
              <a:t>লক্ষণীয়।তিনি</a:t>
            </a:r>
            <a:r>
              <a:rPr lang="en-US" sz="2000" dirty="0" smtClean="0"/>
              <a:t> </a:t>
            </a:r>
            <a:r>
              <a:rPr lang="en-US" sz="2000" dirty="0" err="1" smtClean="0"/>
              <a:t>বলেন,বিপুল</a:t>
            </a:r>
            <a:r>
              <a:rPr lang="en-US" sz="2000" dirty="0" smtClean="0"/>
              <a:t> </a:t>
            </a:r>
            <a:r>
              <a:rPr lang="en-US" sz="2000" dirty="0" err="1" smtClean="0"/>
              <a:t>জনসংখ্যাকে</a:t>
            </a:r>
            <a:r>
              <a:rPr lang="en-US" sz="2000" dirty="0" smtClean="0"/>
              <a:t> </a:t>
            </a:r>
            <a:r>
              <a:rPr lang="en-US" sz="2000" dirty="0" err="1" smtClean="0"/>
              <a:t>নিয়ন্ত্রণ</a:t>
            </a:r>
            <a:r>
              <a:rPr lang="en-US" sz="2000" dirty="0" smtClean="0"/>
              <a:t> </a:t>
            </a:r>
            <a:r>
              <a:rPr lang="en-US" sz="2000" dirty="0" err="1" smtClean="0"/>
              <a:t>এবং</a:t>
            </a:r>
            <a:r>
              <a:rPr lang="en-US" sz="2000" dirty="0" smtClean="0"/>
              <a:t> </a:t>
            </a:r>
            <a:r>
              <a:rPr lang="en-US" sz="2000" dirty="0" err="1" smtClean="0"/>
              <a:t>কেন্দ্র</a:t>
            </a:r>
            <a:r>
              <a:rPr lang="en-US" sz="2000" dirty="0" smtClean="0"/>
              <a:t> </a:t>
            </a:r>
            <a:r>
              <a:rPr lang="en-US" sz="2000" dirty="0" err="1" smtClean="0"/>
              <a:t>শাসিত</a:t>
            </a:r>
            <a:r>
              <a:rPr lang="en-US" sz="2000" dirty="0" smtClean="0"/>
              <a:t> </a:t>
            </a:r>
            <a:r>
              <a:rPr lang="en-US" sz="2000" dirty="0" err="1" smtClean="0"/>
              <a:t>রাষ্ট্র</a:t>
            </a:r>
            <a:r>
              <a:rPr lang="bn-IN" sz="2000" dirty="0"/>
              <a:t> </a:t>
            </a:r>
            <a:r>
              <a:rPr lang="en-US" sz="2000" dirty="0" err="1" smtClean="0"/>
              <a:t>ব্যবস্থা</a:t>
            </a:r>
            <a:r>
              <a:rPr lang="en-US" sz="2000" dirty="0" smtClean="0"/>
              <a:t> </a:t>
            </a:r>
            <a:r>
              <a:rPr lang="en-US" sz="2000" dirty="0" err="1" smtClean="0"/>
              <a:t>পরিচালনার</a:t>
            </a:r>
            <a:r>
              <a:rPr lang="en-US" sz="2000" dirty="0" smtClean="0"/>
              <a:t> </a:t>
            </a:r>
            <a:r>
              <a:rPr lang="en-US" sz="2000" dirty="0" err="1" smtClean="0"/>
              <a:t>জন্য</a:t>
            </a:r>
            <a:r>
              <a:rPr lang="en-US" sz="2000" dirty="0" smtClean="0"/>
              <a:t> </a:t>
            </a:r>
            <a:r>
              <a:rPr lang="en-US" sz="2000" dirty="0" err="1" smtClean="0"/>
              <a:t>ইউরোপীয়</a:t>
            </a:r>
            <a:r>
              <a:rPr lang="en-US" sz="2000" dirty="0" smtClean="0"/>
              <a:t> </a:t>
            </a:r>
            <a:r>
              <a:rPr lang="en-US" sz="2000" dirty="0" err="1" smtClean="0"/>
              <a:t>রাজতন্ত্রে</a:t>
            </a:r>
            <a:r>
              <a:rPr lang="en-US" sz="2000" dirty="0" smtClean="0"/>
              <a:t> </a:t>
            </a:r>
            <a:r>
              <a:rPr lang="en-US" sz="2000" dirty="0" err="1" smtClean="0"/>
              <a:t>এক</a:t>
            </a:r>
            <a:r>
              <a:rPr lang="en-US" sz="2000" dirty="0" smtClean="0"/>
              <a:t> </a:t>
            </a:r>
            <a:r>
              <a:rPr lang="en-US" sz="2000" dirty="0" err="1" smtClean="0"/>
              <a:t>শক্তিশালী</a:t>
            </a:r>
            <a:r>
              <a:rPr lang="en-US" sz="2000" dirty="0" smtClean="0"/>
              <a:t> </a:t>
            </a:r>
            <a:r>
              <a:rPr lang="en-US" sz="2000" dirty="0" err="1" smtClean="0"/>
              <a:t>সরকারি</a:t>
            </a:r>
            <a:r>
              <a:rPr lang="en-US" sz="2000" dirty="0" smtClean="0"/>
              <a:t> </a:t>
            </a:r>
            <a:r>
              <a:rPr lang="en-US" sz="2000" dirty="0" err="1" smtClean="0"/>
              <a:t>আমলাতান্ত্রিক</a:t>
            </a:r>
            <a:r>
              <a:rPr lang="en-US" sz="2000" dirty="0" smtClean="0"/>
              <a:t> </a:t>
            </a:r>
            <a:r>
              <a:rPr lang="en-US" sz="2000" dirty="0" err="1" smtClean="0"/>
              <a:t>সংগঠন</a:t>
            </a:r>
            <a:r>
              <a:rPr lang="en-US" sz="2000" dirty="0" smtClean="0"/>
              <a:t> ও </a:t>
            </a:r>
            <a:r>
              <a:rPr lang="en-US" sz="2000" dirty="0" err="1" smtClean="0"/>
              <a:t>প্রশাসন</a:t>
            </a:r>
            <a:r>
              <a:rPr lang="en-US" sz="2000" dirty="0" smtClean="0"/>
              <a:t> </a:t>
            </a:r>
            <a:r>
              <a:rPr lang="en-US" sz="2000" dirty="0" err="1" smtClean="0"/>
              <a:t>ব্যবস্থা</a:t>
            </a:r>
            <a:r>
              <a:rPr lang="en-US" sz="2000" dirty="0" smtClean="0"/>
              <a:t> </a:t>
            </a:r>
            <a:r>
              <a:rPr lang="en-US" sz="2000" dirty="0" err="1" smtClean="0"/>
              <a:t>গড়ে</a:t>
            </a:r>
            <a:r>
              <a:rPr lang="en-US" sz="2000" dirty="0" smtClean="0"/>
              <a:t> </a:t>
            </a:r>
            <a:r>
              <a:rPr lang="en-US" sz="2000" dirty="0" err="1" smtClean="0"/>
              <a:t>ওঠে</a:t>
            </a:r>
            <a:r>
              <a:rPr lang="en-US" sz="2000" dirty="0" smtClean="0"/>
              <a:t>।</a:t>
            </a:r>
          </a:p>
          <a:p>
            <a:pPr algn="just"/>
            <a:r>
              <a:rPr lang="en-US" sz="2000" dirty="0"/>
              <a:t>	</a:t>
            </a:r>
            <a:r>
              <a:rPr lang="en-US" sz="2000" dirty="0" smtClean="0"/>
              <a:t>Karl </a:t>
            </a:r>
            <a:r>
              <a:rPr lang="en-US" sz="2000" dirty="0" err="1" smtClean="0"/>
              <a:t>Wittfogel</a:t>
            </a:r>
            <a:r>
              <a:rPr lang="en-US" sz="2000" dirty="0" smtClean="0"/>
              <a:t> </a:t>
            </a:r>
            <a:r>
              <a:rPr lang="bn-IN" sz="2000" dirty="0" smtClean="0"/>
              <a:t>তাঁর “</a:t>
            </a:r>
            <a:r>
              <a:rPr lang="en-US" sz="2000" dirty="0" err="1" smtClean="0"/>
              <a:t>Oreantal</a:t>
            </a:r>
            <a:r>
              <a:rPr lang="en-US" sz="2000" dirty="0" smtClean="0"/>
              <a:t> Despotism</a:t>
            </a:r>
            <a:r>
              <a:rPr lang="bn-IN" sz="2000" dirty="0" smtClean="0"/>
              <a:t>”গ্রন্থে</a:t>
            </a:r>
            <a:r>
              <a:rPr lang="en-US" sz="2000" dirty="0" smtClean="0"/>
              <a:t> </a:t>
            </a:r>
            <a:r>
              <a:rPr lang="en-US" sz="2000" dirty="0" err="1" smtClean="0"/>
              <a:t>বলেন</a:t>
            </a:r>
            <a:r>
              <a:rPr lang="en-US" sz="2000" dirty="0" smtClean="0"/>
              <a:t> </a:t>
            </a:r>
            <a:r>
              <a:rPr lang="en-US" sz="2000" dirty="0" err="1" smtClean="0"/>
              <a:t>যে,প্রাচ্যে</a:t>
            </a:r>
            <a:r>
              <a:rPr lang="en-US" sz="2000" dirty="0" smtClean="0"/>
              <a:t> </a:t>
            </a:r>
            <a:r>
              <a:rPr lang="en-US" sz="2000" dirty="0" err="1" smtClean="0"/>
              <a:t>একটি</a:t>
            </a:r>
            <a:r>
              <a:rPr lang="en-US" sz="2000" dirty="0" smtClean="0"/>
              <a:t> </a:t>
            </a:r>
            <a:r>
              <a:rPr lang="en-US" sz="2000" dirty="0" err="1" smtClean="0"/>
              <a:t>কেন্দ্র</a:t>
            </a:r>
            <a:r>
              <a:rPr lang="en-US" sz="2000" dirty="0" smtClean="0"/>
              <a:t> </a:t>
            </a:r>
            <a:r>
              <a:rPr lang="en-US" sz="2000" dirty="0" err="1" smtClean="0"/>
              <a:t>শাসিত</a:t>
            </a:r>
            <a:r>
              <a:rPr lang="en-US" sz="2000" dirty="0" smtClean="0"/>
              <a:t> </a:t>
            </a:r>
            <a:r>
              <a:rPr lang="en-US" sz="2000" dirty="0" err="1" smtClean="0"/>
              <a:t>স্বৈরচারী</a:t>
            </a:r>
            <a:r>
              <a:rPr lang="en-US" sz="2000" dirty="0" smtClean="0"/>
              <a:t> </a:t>
            </a:r>
            <a:r>
              <a:rPr lang="en-US" sz="2000" dirty="0" err="1" smtClean="0"/>
              <a:t>আমলাতান্ত্রিক</a:t>
            </a:r>
            <a:r>
              <a:rPr lang="en-US" sz="2000" dirty="0" smtClean="0"/>
              <a:t> </a:t>
            </a:r>
            <a:r>
              <a:rPr lang="en-US" sz="2000" dirty="0" err="1" smtClean="0"/>
              <a:t>প্রশাসন</a:t>
            </a:r>
            <a:r>
              <a:rPr lang="en-US" sz="2000" dirty="0" smtClean="0"/>
              <a:t> </a:t>
            </a:r>
            <a:r>
              <a:rPr lang="en-US" sz="2000" dirty="0" err="1" smtClean="0"/>
              <a:t>গড়ে</a:t>
            </a:r>
            <a:r>
              <a:rPr lang="en-US" sz="2000" dirty="0" smtClean="0"/>
              <a:t> </a:t>
            </a:r>
            <a:r>
              <a:rPr lang="en-US" sz="2000" dirty="0" err="1" smtClean="0"/>
              <a:t>ওঠে।যেহেতু</a:t>
            </a:r>
            <a:r>
              <a:rPr lang="en-US" sz="2000" dirty="0" smtClean="0"/>
              <a:t> </a:t>
            </a:r>
            <a:r>
              <a:rPr lang="en-US" sz="2000" dirty="0" err="1" smtClean="0"/>
              <a:t>প্রাচ্যের</a:t>
            </a:r>
            <a:r>
              <a:rPr lang="en-US" sz="2000" dirty="0" smtClean="0"/>
              <a:t> </a:t>
            </a:r>
            <a:r>
              <a:rPr lang="en-US" sz="2000" dirty="0" err="1" smtClean="0"/>
              <a:t>সমাজ</a:t>
            </a:r>
            <a:r>
              <a:rPr lang="en-US" sz="2000" dirty="0" smtClean="0"/>
              <a:t> </a:t>
            </a:r>
            <a:r>
              <a:rPr lang="en-US" sz="2000" dirty="0" err="1" smtClean="0"/>
              <a:t>কৃষিভিত্তিক</a:t>
            </a:r>
            <a:r>
              <a:rPr lang="en-US" sz="2000" dirty="0" smtClean="0"/>
              <a:t> </a:t>
            </a:r>
            <a:r>
              <a:rPr lang="en-US" sz="2000" dirty="0" err="1" smtClean="0"/>
              <a:t>এবং</a:t>
            </a:r>
            <a:r>
              <a:rPr lang="en-US" sz="2000" dirty="0" smtClean="0"/>
              <a:t> </a:t>
            </a:r>
            <a:r>
              <a:rPr lang="en-US" sz="2000" dirty="0" err="1" smtClean="0"/>
              <a:t>প্রচুর</a:t>
            </a:r>
            <a:r>
              <a:rPr lang="en-US" sz="2000" dirty="0" smtClean="0"/>
              <a:t> </a:t>
            </a:r>
            <a:r>
              <a:rPr lang="en-US" sz="2000" dirty="0" err="1" smtClean="0"/>
              <a:t>বৃষ্টিপাত</a:t>
            </a:r>
            <a:r>
              <a:rPr lang="en-US" sz="2000" dirty="0" smtClean="0"/>
              <a:t> </a:t>
            </a:r>
            <a:r>
              <a:rPr lang="en-US" sz="2000" dirty="0" err="1" smtClean="0"/>
              <a:t>না</a:t>
            </a:r>
            <a:r>
              <a:rPr lang="en-US" sz="2000" dirty="0" smtClean="0"/>
              <a:t> </a:t>
            </a:r>
            <a:r>
              <a:rPr lang="en-US" sz="2000" dirty="0" err="1" smtClean="0"/>
              <a:t>হওয়ায়</a:t>
            </a:r>
            <a:r>
              <a:rPr lang="en-US" sz="2000" dirty="0" smtClean="0"/>
              <a:t> </a:t>
            </a:r>
            <a:r>
              <a:rPr lang="en-US" sz="2000" dirty="0" err="1" smtClean="0"/>
              <a:t>সেখানে</a:t>
            </a:r>
            <a:r>
              <a:rPr lang="en-US" sz="2000" dirty="0" smtClean="0"/>
              <a:t> </a:t>
            </a:r>
            <a:r>
              <a:rPr lang="en-US" sz="2000" dirty="0" err="1" smtClean="0"/>
              <a:t>কৃষিতে</a:t>
            </a:r>
            <a:r>
              <a:rPr lang="en-US" sz="2000" dirty="0" smtClean="0"/>
              <a:t> </a:t>
            </a:r>
            <a:r>
              <a:rPr lang="en-US" sz="2000" dirty="0" err="1" smtClean="0"/>
              <a:t>জলসেচের</a:t>
            </a:r>
            <a:r>
              <a:rPr lang="en-US" sz="2000" dirty="0" smtClean="0"/>
              <a:t> </a:t>
            </a:r>
            <a:r>
              <a:rPr lang="en-US" sz="2000" dirty="0" err="1" smtClean="0"/>
              <a:t>প্রয়োজন</a:t>
            </a:r>
            <a:r>
              <a:rPr lang="en-US" sz="2000" dirty="0" smtClean="0"/>
              <a:t> </a:t>
            </a:r>
            <a:r>
              <a:rPr lang="en-US" sz="2000" dirty="0" err="1" smtClean="0"/>
              <a:t>দেখা</a:t>
            </a:r>
            <a:r>
              <a:rPr lang="en-US" sz="2000" dirty="0" smtClean="0"/>
              <a:t> </a:t>
            </a:r>
            <a:r>
              <a:rPr lang="en-US" sz="2000" dirty="0" err="1" smtClean="0"/>
              <a:t>দেয়।এই</a:t>
            </a:r>
            <a:r>
              <a:rPr lang="en-US" sz="2000" dirty="0" smtClean="0"/>
              <a:t> </a:t>
            </a:r>
            <a:r>
              <a:rPr lang="en-US" sz="2000" dirty="0" err="1" smtClean="0"/>
              <a:t>জলসেচ</a:t>
            </a:r>
            <a:r>
              <a:rPr lang="en-US" sz="2000" dirty="0" smtClean="0"/>
              <a:t> </a:t>
            </a:r>
            <a:r>
              <a:rPr lang="en-US" sz="2000" dirty="0" err="1" smtClean="0"/>
              <a:t>প্রকল্প</a:t>
            </a:r>
            <a:r>
              <a:rPr lang="en-US" sz="2000" dirty="0" smtClean="0"/>
              <a:t> </a:t>
            </a:r>
            <a:r>
              <a:rPr lang="en-US" sz="2000" dirty="0" err="1" smtClean="0"/>
              <a:t>এতই</a:t>
            </a:r>
            <a:r>
              <a:rPr lang="en-US" sz="2000" dirty="0" smtClean="0"/>
              <a:t> </a:t>
            </a:r>
            <a:r>
              <a:rPr lang="en-US" sz="2000" dirty="0" err="1" smtClean="0"/>
              <a:t>ব্যয়বহুল</a:t>
            </a:r>
            <a:r>
              <a:rPr lang="bn-IN" sz="2000" dirty="0" smtClean="0"/>
              <a:t> </a:t>
            </a:r>
            <a:r>
              <a:rPr lang="en-US" sz="2000" dirty="0" err="1" smtClean="0"/>
              <a:t>ছিল</a:t>
            </a:r>
            <a:r>
              <a:rPr lang="en-US" sz="2000" dirty="0" smtClean="0"/>
              <a:t> </a:t>
            </a:r>
            <a:r>
              <a:rPr lang="en-US" sz="2000" dirty="0" err="1" smtClean="0"/>
              <a:t>যে</a:t>
            </a:r>
            <a:r>
              <a:rPr lang="en-US" sz="2000" dirty="0" smtClean="0"/>
              <a:t> </a:t>
            </a:r>
            <a:r>
              <a:rPr lang="en-US" sz="2000" dirty="0" err="1" smtClean="0"/>
              <a:t>কোন</a:t>
            </a:r>
            <a:r>
              <a:rPr lang="en-US" sz="2000" dirty="0" smtClean="0"/>
              <a:t> </a:t>
            </a:r>
            <a:r>
              <a:rPr lang="en-US" sz="2000" dirty="0" err="1" smtClean="0"/>
              <a:t>ব্যক্তি</a:t>
            </a:r>
            <a:r>
              <a:rPr lang="en-US" sz="2000" dirty="0" smtClean="0"/>
              <a:t> </a:t>
            </a:r>
            <a:r>
              <a:rPr lang="en-US" sz="2000" dirty="0" err="1" smtClean="0"/>
              <a:t>গোষ্টীর</a:t>
            </a:r>
            <a:r>
              <a:rPr lang="en-US" sz="2000" dirty="0" smtClean="0"/>
              <a:t> </a:t>
            </a:r>
            <a:r>
              <a:rPr lang="en-US" sz="2000" dirty="0" err="1" smtClean="0"/>
              <a:t>পক্ষে</a:t>
            </a:r>
            <a:r>
              <a:rPr lang="en-US" sz="2000" dirty="0" smtClean="0"/>
              <a:t> </a:t>
            </a:r>
            <a:r>
              <a:rPr lang="en-US" sz="2000" dirty="0" err="1" smtClean="0"/>
              <a:t>পরিচালনা</a:t>
            </a:r>
            <a:r>
              <a:rPr lang="en-US" sz="2000" dirty="0" smtClean="0"/>
              <a:t> </a:t>
            </a:r>
            <a:r>
              <a:rPr lang="en-US" sz="2000" dirty="0" err="1" smtClean="0"/>
              <a:t>করা</a:t>
            </a:r>
            <a:r>
              <a:rPr lang="en-US" sz="2000" dirty="0" smtClean="0"/>
              <a:t> </a:t>
            </a:r>
            <a:r>
              <a:rPr lang="en-US" sz="2000" dirty="0" err="1" smtClean="0"/>
              <a:t>দূরহ</a:t>
            </a:r>
            <a:r>
              <a:rPr lang="en-US" sz="2000" dirty="0" smtClean="0"/>
              <a:t> </a:t>
            </a:r>
            <a:r>
              <a:rPr lang="en-US" sz="2000" dirty="0" err="1" smtClean="0"/>
              <a:t>ছিল</a:t>
            </a:r>
            <a:r>
              <a:rPr lang="en-US" sz="2000" dirty="0" smtClean="0"/>
              <a:t>;</a:t>
            </a:r>
            <a:r>
              <a:rPr lang="bn-IN" sz="2000" dirty="0" smtClean="0"/>
              <a:t> </a:t>
            </a:r>
            <a:r>
              <a:rPr lang="en-US" sz="2000" dirty="0" err="1" smtClean="0"/>
              <a:t>যার</a:t>
            </a:r>
            <a:r>
              <a:rPr lang="en-US" sz="2000" dirty="0" smtClean="0"/>
              <a:t> </a:t>
            </a:r>
            <a:r>
              <a:rPr lang="en-US" sz="2000" dirty="0" err="1" smtClean="0"/>
              <a:t>জন্য</a:t>
            </a:r>
            <a:r>
              <a:rPr lang="en-US" sz="2000" dirty="0" smtClean="0"/>
              <a:t> </a:t>
            </a:r>
            <a:r>
              <a:rPr lang="en-US" sz="2000" dirty="0" err="1" smtClean="0"/>
              <a:t>প্রয়োজন</a:t>
            </a:r>
            <a:r>
              <a:rPr lang="en-US" sz="2000" dirty="0" smtClean="0"/>
              <a:t> </a:t>
            </a:r>
            <a:r>
              <a:rPr lang="en-US" sz="2000" dirty="0" err="1" smtClean="0"/>
              <a:t>দেখা</a:t>
            </a:r>
            <a:r>
              <a:rPr lang="en-US" sz="2000" dirty="0" smtClean="0"/>
              <a:t> </a:t>
            </a:r>
            <a:r>
              <a:rPr lang="en-US" sz="2000" dirty="0" err="1" smtClean="0"/>
              <a:t>দেয়</a:t>
            </a:r>
            <a:r>
              <a:rPr lang="en-US" sz="2000" dirty="0" smtClean="0"/>
              <a:t> </a:t>
            </a:r>
            <a:r>
              <a:rPr lang="en-US" sz="2000" dirty="0" err="1" smtClean="0"/>
              <a:t>কেন্দ্র-নিয়ন্ত্রিত</a:t>
            </a:r>
            <a:r>
              <a:rPr lang="en-US" sz="2000" dirty="0" smtClean="0"/>
              <a:t> </a:t>
            </a:r>
            <a:r>
              <a:rPr lang="en-US" sz="2000" dirty="0" err="1" smtClean="0"/>
              <a:t>শক্তিশালী</a:t>
            </a:r>
            <a:r>
              <a:rPr lang="bn-IN" sz="2000" dirty="0" smtClean="0"/>
              <a:t> </a:t>
            </a:r>
            <a:r>
              <a:rPr lang="en-US" sz="2000" dirty="0" err="1" smtClean="0"/>
              <a:t>আমলাতান্ত্রিক</a:t>
            </a:r>
            <a:r>
              <a:rPr lang="en-US" sz="2000" dirty="0" smtClean="0"/>
              <a:t> </a:t>
            </a:r>
            <a:r>
              <a:rPr lang="en-US" sz="2000" dirty="0" err="1" smtClean="0"/>
              <a:t>প্রশাসনিক</a:t>
            </a:r>
            <a:r>
              <a:rPr lang="en-US" sz="2000" dirty="0" smtClean="0"/>
              <a:t> </a:t>
            </a:r>
            <a:r>
              <a:rPr lang="en-US" sz="2000" dirty="0" err="1" smtClean="0"/>
              <a:t>ব্যবস্থা</a:t>
            </a:r>
            <a:r>
              <a:rPr lang="en-US" sz="2000" dirty="0" smtClean="0"/>
              <a:t> </a:t>
            </a:r>
            <a:r>
              <a:rPr lang="en-US" sz="2000" dirty="0" err="1" smtClean="0"/>
              <a:t>যা</a:t>
            </a:r>
            <a:r>
              <a:rPr lang="en-US" sz="2000" dirty="0" smtClean="0"/>
              <a:t> </a:t>
            </a:r>
            <a:r>
              <a:rPr lang="en-US" sz="2000" dirty="0" err="1" smtClean="0"/>
              <a:t>জনগনের</a:t>
            </a:r>
            <a:r>
              <a:rPr lang="en-US" sz="2000" dirty="0" smtClean="0"/>
              <a:t> </a:t>
            </a:r>
            <a:r>
              <a:rPr lang="en-US" sz="2000" dirty="0" err="1" smtClean="0"/>
              <a:t>প্রকৃত</a:t>
            </a:r>
            <a:r>
              <a:rPr lang="en-US" sz="2000" dirty="0" smtClean="0"/>
              <a:t> </a:t>
            </a:r>
            <a:r>
              <a:rPr lang="en-US" sz="2000" dirty="0" err="1" smtClean="0"/>
              <a:t>কল্যান</a:t>
            </a:r>
            <a:r>
              <a:rPr lang="en-US" sz="2000" dirty="0" smtClean="0"/>
              <a:t> </a:t>
            </a:r>
            <a:r>
              <a:rPr lang="en-US" sz="2000" dirty="0" err="1" smtClean="0"/>
              <a:t>বয়ে</a:t>
            </a:r>
            <a:r>
              <a:rPr lang="en-US" sz="2000" dirty="0" smtClean="0"/>
              <a:t> </a:t>
            </a:r>
            <a:r>
              <a:rPr lang="en-US" sz="2000" dirty="0" err="1" smtClean="0"/>
              <a:t>আনবে</a:t>
            </a:r>
            <a:r>
              <a:rPr lang="en-US" sz="2000" dirty="0" smtClean="0"/>
              <a:t>।</a:t>
            </a:r>
            <a:endParaRPr lang="en-US" sz="2000" dirty="0"/>
          </a:p>
        </p:txBody>
      </p:sp>
    </p:spTree>
    <p:extLst>
      <p:ext uri="{BB962C8B-B14F-4D97-AF65-F5344CB8AC3E}">
        <p14:creationId xmlns:p14="http://schemas.microsoft.com/office/powerpoint/2010/main" val="2765405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886114708"/>
              </p:ext>
            </p:extLst>
          </p:nvPr>
        </p:nvGraphicFramePr>
        <p:xfrm>
          <a:off x="0" y="0"/>
          <a:ext cx="91440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Content Placeholder 8"/>
          <p:cNvGraphicFramePr>
            <a:graphicFrameLocks noGrp="1"/>
          </p:cNvGraphicFramePr>
          <p:nvPr>
            <p:ph idx="1"/>
            <p:extLst>
              <p:ext uri="{D42A27DB-BD31-4B8C-83A1-F6EECF244321}">
                <p14:modId xmlns:p14="http://schemas.microsoft.com/office/powerpoint/2010/main" val="1734372859"/>
              </p:ext>
            </p:extLst>
          </p:nvPr>
        </p:nvGraphicFramePr>
        <p:xfrm>
          <a:off x="0" y="1371600"/>
          <a:ext cx="5486400" cy="5486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 name="Picture 2"/>
          <p:cNvPicPr>
            <a:picLocks noChangeAspect="1"/>
          </p:cNvPicPr>
          <p:nvPr/>
        </p:nvPicPr>
        <p:blipFill rotWithShape="1">
          <a:blip r:embed="rId12">
            <a:extLst>
              <a:ext uri="{28A0092B-C50C-407E-A947-70E740481C1C}">
                <a14:useLocalDpi xmlns:a14="http://schemas.microsoft.com/office/drawing/2010/main" val="0"/>
              </a:ext>
            </a:extLst>
          </a:blip>
          <a:srcRect l="11667" r="61667"/>
          <a:stretch/>
        </p:blipFill>
        <p:spPr>
          <a:xfrm>
            <a:off x="5562600" y="1371600"/>
            <a:ext cx="3505200" cy="5486400"/>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16370103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381000" y="762000"/>
            <a:ext cx="8382000" cy="4524315"/>
          </a:xfrm>
          <a:prstGeom prst="rect">
            <a:avLst/>
          </a:prstGeom>
          <a:noFill/>
        </p:spPr>
        <p:txBody>
          <a:bodyPr wrap="square" rtlCol="0">
            <a:spAutoFit/>
          </a:bodyPr>
          <a:lstStyle/>
          <a:p>
            <a:pPr algn="just"/>
            <a:r>
              <a:rPr lang="en-US" sz="3200" dirty="0" smtClean="0"/>
              <a:t>	</a:t>
            </a:r>
            <a:r>
              <a:rPr lang="en-US" sz="3200" dirty="0" err="1" smtClean="0"/>
              <a:t>আমলাতন্ত্রের</a:t>
            </a:r>
            <a:r>
              <a:rPr lang="en-US" sz="3200" dirty="0" smtClean="0"/>
              <a:t> </a:t>
            </a:r>
            <a:r>
              <a:rPr lang="en-US" sz="3200" dirty="0" err="1" smtClean="0"/>
              <a:t>কিছু</a:t>
            </a:r>
            <a:r>
              <a:rPr lang="en-US" sz="3200" dirty="0" smtClean="0"/>
              <a:t> </a:t>
            </a:r>
            <a:r>
              <a:rPr lang="en-US" sz="3200" dirty="0" err="1" smtClean="0"/>
              <a:t>ত্রুটি</a:t>
            </a:r>
            <a:r>
              <a:rPr lang="en-US" sz="3200" dirty="0" smtClean="0"/>
              <a:t> </a:t>
            </a:r>
            <a:r>
              <a:rPr lang="en-US" sz="3200" dirty="0" err="1" smtClean="0"/>
              <a:t>যেমনঃ</a:t>
            </a:r>
            <a:r>
              <a:rPr lang="en-US" sz="3200" dirty="0" smtClean="0"/>
              <a:t> </a:t>
            </a:r>
            <a:r>
              <a:rPr lang="en-US" sz="3200" dirty="0" err="1" smtClean="0"/>
              <a:t>লাল</a:t>
            </a:r>
            <a:r>
              <a:rPr lang="en-US" sz="3200" dirty="0" smtClean="0"/>
              <a:t> </a:t>
            </a:r>
            <a:r>
              <a:rPr lang="en-US" sz="3200" dirty="0" err="1" smtClean="0"/>
              <a:t>ফিতার</a:t>
            </a:r>
            <a:r>
              <a:rPr lang="en-US" sz="3200" dirty="0" smtClean="0"/>
              <a:t> </a:t>
            </a:r>
            <a:r>
              <a:rPr lang="en-US" sz="3200" dirty="0" err="1" smtClean="0"/>
              <a:t>দৌরাত্ব</a:t>
            </a:r>
            <a:r>
              <a:rPr lang="en-US" sz="3200" dirty="0" smtClean="0"/>
              <a:t>,</a:t>
            </a:r>
            <a:r>
              <a:rPr lang="bn-IN" sz="3200" dirty="0" smtClean="0"/>
              <a:t> </a:t>
            </a:r>
            <a:r>
              <a:rPr lang="en-US" sz="3200" dirty="0" err="1" smtClean="0"/>
              <a:t>ক্ষুদে</a:t>
            </a:r>
            <a:r>
              <a:rPr lang="en-US" sz="3200" dirty="0" smtClean="0"/>
              <a:t> </a:t>
            </a:r>
            <a:r>
              <a:rPr lang="en-US" sz="3200" dirty="0" err="1" smtClean="0"/>
              <a:t>অফিসারদের</a:t>
            </a:r>
            <a:r>
              <a:rPr lang="en-US" sz="3200" dirty="0" smtClean="0"/>
              <a:t> </a:t>
            </a:r>
            <a:r>
              <a:rPr lang="en-US" sz="3200" dirty="0" err="1" smtClean="0"/>
              <a:t>কর্তৃত্ব</a:t>
            </a:r>
            <a:r>
              <a:rPr lang="en-US" sz="3200" dirty="0" smtClean="0"/>
              <a:t>, </a:t>
            </a:r>
            <a:r>
              <a:rPr lang="en-US" sz="3200" dirty="0" err="1" smtClean="0"/>
              <a:t>মাথাভারি</a:t>
            </a:r>
            <a:r>
              <a:rPr lang="en-US" sz="3200" dirty="0" smtClean="0"/>
              <a:t> </a:t>
            </a:r>
            <a:r>
              <a:rPr lang="en-US" sz="3200" dirty="0" err="1" smtClean="0"/>
              <a:t>প্রশাসন,স্বজনপ্রীতি</a:t>
            </a:r>
            <a:r>
              <a:rPr lang="en-US" sz="3200" dirty="0" smtClean="0"/>
              <a:t> </a:t>
            </a:r>
            <a:r>
              <a:rPr lang="en-US" sz="3200" dirty="0" err="1" smtClean="0"/>
              <a:t>প্রভৃতি</a:t>
            </a:r>
            <a:r>
              <a:rPr lang="en-US" sz="3200" dirty="0" smtClean="0"/>
              <a:t> </a:t>
            </a:r>
            <a:r>
              <a:rPr lang="en-US" sz="3200" dirty="0" err="1" smtClean="0"/>
              <a:t>থাকা</a:t>
            </a:r>
            <a:r>
              <a:rPr lang="en-US" sz="3200" dirty="0" smtClean="0"/>
              <a:t> </a:t>
            </a:r>
            <a:r>
              <a:rPr lang="en-US" sz="3200" dirty="0" err="1" smtClean="0"/>
              <a:t>সত্বেও</a:t>
            </a:r>
            <a:r>
              <a:rPr lang="en-US" sz="3200" dirty="0" smtClean="0"/>
              <a:t> </a:t>
            </a:r>
            <a:r>
              <a:rPr lang="en-US" sz="3200" dirty="0" err="1" smtClean="0"/>
              <a:t>কোন</a:t>
            </a:r>
            <a:r>
              <a:rPr lang="en-US" sz="3200" dirty="0" smtClean="0"/>
              <a:t> </a:t>
            </a:r>
            <a:r>
              <a:rPr lang="en-US" sz="3200" dirty="0" err="1" smtClean="0"/>
              <a:t>দেশের</a:t>
            </a:r>
            <a:r>
              <a:rPr lang="en-US" sz="3200" dirty="0" smtClean="0"/>
              <a:t> </a:t>
            </a:r>
            <a:r>
              <a:rPr lang="en-US" sz="3200" dirty="0" err="1" smtClean="0"/>
              <a:t>লক্ষকোটি</a:t>
            </a:r>
            <a:r>
              <a:rPr lang="en-US" sz="3200" dirty="0" smtClean="0"/>
              <a:t> </a:t>
            </a:r>
            <a:r>
              <a:rPr lang="en-US" sz="3200" dirty="0" err="1" smtClean="0"/>
              <a:t>জনগনের</a:t>
            </a:r>
            <a:r>
              <a:rPr lang="bn-IN" sz="3200" dirty="0"/>
              <a:t> </a:t>
            </a:r>
            <a:r>
              <a:rPr lang="en-US" sz="3200" dirty="0" err="1" smtClean="0"/>
              <a:t>সেবা</a:t>
            </a:r>
            <a:r>
              <a:rPr lang="en-US" sz="3200" dirty="0" smtClean="0"/>
              <a:t> </a:t>
            </a:r>
            <a:r>
              <a:rPr lang="en-US" sz="3200" dirty="0" err="1" smtClean="0"/>
              <a:t>এবং</a:t>
            </a:r>
            <a:r>
              <a:rPr lang="en-US" sz="3200" dirty="0" smtClean="0"/>
              <a:t> </a:t>
            </a:r>
            <a:r>
              <a:rPr lang="en-US" sz="3200" dirty="0" err="1" smtClean="0"/>
              <a:t>রাজস্ব</a:t>
            </a:r>
            <a:r>
              <a:rPr lang="en-US" sz="3200" dirty="0" smtClean="0"/>
              <a:t> </a:t>
            </a:r>
            <a:r>
              <a:rPr lang="en-US" sz="3200" dirty="0" err="1" smtClean="0"/>
              <a:t>আদায়</a:t>
            </a:r>
            <a:r>
              <a:rPr lang="en-US" sz="3200" dirty="0" smtClean="0"/>
              <a:t> </a:t>
            </a:r>
            <a:r>
              <a:rPr lang="en-US" sz="3200" dirty="0" err="1" smtClean="0"/>
              <a:t>প্রভৃতি</a:t>
            </a:r>
            <a:r>
              <a:rPr lang="en-US" sz="3200" dirty="0" smtClean="0"/>
              <a:t> </a:t>
            </a:r>
            <a:r>
              <a:rPr lang="en-US" sz="3200" dirty="0" err="1" smtClean="0"/>
              <a:t>কাজে</a:t>
            </a:r>
            <a:r>
              <a:rPr lang="en-US" sz="3200" dirty="0" smtClean="0"/>
              <a:t> </a:t>
            </a:r>
            <a:r>
              <a:rPr lang="en-US" sz="3200" dirty="0" err="1" smtClean="0"/>
              <a:t>আমলাতন্ত্রের</a:t>
            </a:r>
            <a:r>
              <a:rPr lang="en-US" sz="3200" dirty="0" smtClean="0"/>
              <a:t> </a:t>
            </a:r>
            <a:r>
              <a:rPr lang="en-US" sz="3200" dirty="0" err="1" smtClean="0"/>
              <a:t>কোন</a:t>
            </a:r>
            <a:r>
              <a:rPr lang="en-US" sz="3200" dirty="0" smtClean="0"/>
              <a:t> </a:t>
            </a:r>
            <a:r>
              <a:rPr lang="en-US" sz="3200" dirty="0" err="1" smtClean="0"/>
              <a:t>বিকল্প</a:t>
            </a:r>
            <a:r>
              <a:rPr lang="en-US" sz="3200" dirty="0" smtClean="0"/>
              <a:t> </a:t>
            </a:r>
            <a:r>
              <a:rPr lang="en-US" sz="3200" dirty="0" err="1" smtClean="0"/>
              <a:t>নেই</a:t>
            </a:r>
            <a:r>
              <a:rPr lang="en-US" sz="3200" dirty="0"/>
              <a:t> </a:t>
            </a:r>
            <a:r>
              <a:rPr lang="en-US" sz="3200" dirty="0" err="1" smtClean="0"/>
              <a:t>বলে</a:t>
            </a:r>
            <a:r>
              <a:rPr lang="en-US" sz="3200" dirty="0" smtClean="0"/>
              <a:t> </a:t>
            </a:r>
            <a:r>
              <a:rPr lang="en-US" sz="3200" dirty="0" err="1" smtClean="0"/>
              <a:t>ওয়েবার</a:t>
            </a:r>
            <a:r>
              <a:rPr lang="en-US" sz="3200" dirty="0" smtClean="0"/>
              <a:t> </a:t>
            </a:r>
            <a:r>
              <a:rPr lang="en-US" sz="3200" dirty="0" err="1" smtClean="0"/>
              <a:t>মনে</a:t>
            </a:r>
            <a:r>
              <a:rPr lang="en-US" sz="3200" dirty="0" smtClean="0"/>
              <a:t> </a:t>
            </a:r>
            <a:r>
              <a:rPr lang="en-US" sz="3200" dirty="0" err="1" smtClean="0"/>
              <a:t>করেন।বিশেষ</a:t>
            </a:r>
            <a:r>
              <a:rPr lang="en-US" sz="3200" dirty="0" smtClean="0"/>
              <a:t> </a:t>
            </a:r>
            <a:r>
              <a:rPr lang="en-US" sz="3200" dirty="0" err="1" smtClean="0"/>
              <a:t>কোন</a:t>
            </a:r>
            <a:r>
              <a:rPr lang="en-US" sz="3200" dirty="0" smtClean="0"/>
              <a:t> </a:t>
            </a:r>
            <a:r>
              <a:rPr lang="en-US" sz="3200" dirty="0" err="1" smtClean="0"/>
              <a:t>আমলাতান্ত্রিক</a:t>
            </a:r>
            <a:r>
              <a:rPr lang="en-US" sz="3200" dirty="0" smtClean="0"/>
              <a:t> </a:t>
            </a:r>
            <a:r>
              <a:rPr lang="en-US" sz="3200" dirty="0" err="1" smtClean="0"/>
              <a:t>সংগঠনকে</a:t>
            </a:r>
            <a:r>
              <a:rPr lang="en-US" sz="3200" dirty="0" smtClean="0"/>
              <a:t> </a:t>
            </a:r>
            <a:r>
              <a:rPr lang="en-US" sz="3200" dirty="0" err="1" smtClean="0"/>
              <a:t>জানার</a:t>
            </a:r>
            <a:r>
              <a:rPr lang="en-US" sz="3200" dirty="0" smtClean="0"/>
              <a:t> </a:t>
            </a:r>
            <a:r>
              <a:rPr lang="en-US" sz="3200" dirty="0" err="1" smtClean="0"/>
              <a:t>জন্য</a:t>
            </a:r>
            <a:r>
              <a:rPr lang="en-US" sz="3200" dirty="0" smtClean="0"/>
              <a:t> </a:t>
            </a:r>
            <a:r>
              <a:rPr lang="en-US" sz="3200" dirty="0" err="1" smtClean="0"/>
              <a:t>ওয়েবারের</a:t>
            </a:r>
            <a:r>
              <a:rPr lang="en-US" sz="3200" dirty="0" smtClean="0"/>
              <a:t> </a:t>
            </a:r>
            <a:r>
              <a:rPr lang="en-US" sz="3200" dirty="0" err="1" smtClean="0"/>
              <a:t>আমলাতান্ত্রিক</a:t>
            </a:r>
            <a:r>
              <a:rPr lang="en-US" sz="3200" dirty="0" smtClean="0"/>
              <a:t> </a:t>
            </a:r>
            <a:r>
              <a:rPr lang="en-US" sz="3200" dirty="0" err="1" smtClean="0"/>
              <a:t>সংগঠন</a:t>
            </a:r>
            <a:r>
              <a:rPr lang="en-US" sz="3200" dirty="0" smtClean="0"/>
              <a:t> </a:t>
            </a:r>
            <a:r>
              <a:rPr lang="en-US" sz="3200" dirty="0" err="1" smtClean="0"/>
              <a:t>একটি</a:t>
            </a:r>
            <a:r>
              <a:rPr lang="en-US" sz="3200" dirty="0" smtClean="0"/>
              <a:t> </a:t>
            </a:r>
            <a:r>
              <a:rPr lang="en-US" sz="3200" dirty="0" err="1" smtClean="0"/>
              <a:t>আদর্শ</a:t>
            </a:r>
            <a:r>
              <a:rPr lang="en-US" sz="3200" dirty="0" smtClean="0"/>
              <a:t> </a:t>
            </a:r>
            <a:r>
              <a:rPr lang="en-US" sz="3200" dirty="0" err="1" smtClean="0"/>
              <a:t>নমূনা</a:t>
            </a:r>
            <a:r>
              <a:rPr lang="en-US" sz="3200" dirty="0" smtClean="0"/>
              <a:t> </a:t>
            </a:r>
            <a:r>
              <a:rPr lang="en-US" sz="3200" dirty="0" err="1" smtClean="0"/>
              <a:t>হিসেবে</a:t>
            </a:r>
            <a:r>
              <a:rPr lang="en-US" sz="3200" dirty="0" smtClean="0"/>
              <a:t> </a:t>
            </a:r>
            <a:r>
              <a:rPr lang="en-US" sz="3200" dirty="0" err="1" smtClean="0"/>
              <a:t>বিবেচিত</a:t>
            </a:r>
            <a:r>
              <a:rPr lang="en-US" sz="3200" dirty="0" smtClean="0"/>
              <a:t> </a:t>
            </a:r>
            <a:r>
              <a:rPr lang="en-US" sz="3200" dirty="0" err="1" smtClean="0"/>
              <a:t>হতে</a:t>
            </a:r>
            <a:r>
              <a:rPr lang="en-US" sz="3200" dirty="0" smtClean="0"/>
              <a:t> </a:t>
            </a:r>
            <a:r>
              <a:rPr lang="en-US" sz="3200" dirty="0" err="1" smtClean="0"/>
              <a:t>পারে</a:t>
            </a:r>
            <a:r>
              <a:rPr lang="en-US" sz="3200" dirty="0" smtClean="0"/>
              <a:t>।</a:t>
            </a:r>
            <a:endParaRPr lang="en-US" sz="2000" dirty="0"/>
          </a:p>
        </p:txBody>
      </p:sp>
    </p:spTree>
    <p:extLst>
      <p:ext uri="{BB962C8B-B14F-4D97-AF65-F5344CB8AC3E}">
        <p14:creationId xmlns:p14="http://schemas.microsoft.com/office/powerpoint/2010/main" val="2164927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2590800" y="533400"/>
            <a:ext cx="4267200" cy="1219200"/>
          </a:xfrm>
          <a:prstGeom prst="rect">
            <a:avLst/>
          </a:prstGeom>
          <a:noFill/>
        </p:spPr>
        <p:txBody>
          <a:bodyPr wrap="square" rtlCol="0">
            <a:prstTxWarp prst="textDeflateBottom">
              <a:avLst/>
            </a:prstTxWarp>
            <a:spAutoFit/>
          </a:bodyPr>
          <a:lstStyle/>
          <a:p>
            <a:pPr algn="ctr"/>
            <a:r>
              <a:rPr lang="en-US" sz="4000" b="1" u="sng" dirty="0" err="1" smtClean="0">
                <a:ln w="6600">
                  <a:solidFill>
                    <a:schemeClr val="accent2"/>
                  </a:solidFill>
                  <a:prstDash val="solid"/>
                </a:ln>
                <a:solidFill>
                  <a:srgbClr val="EC20DD"/>
                </a:solidFill>
                <a:effectLst>
                  <a:outerShdw dist="38100" dir="2700000" algn="tl" rotWithShape="0">
                    <a:schemeClr val="accent2"/>
                  </a:outerShdw>
                </a:effectLst>
              </a:rPr>
              <a:t>দলীয়</a:t>
            </a:r>
            <a:r>
              <a:rPr lang="en-US" sz="4000" b="1" u="sng" dirty="0" smtClean="0">
                <a:ln w="6600">
                  <a:solidFill>
                    <a:schemeClr val="accent2"/>
                  </a:solidFill>
                  <a:prstDash val="solid"/>
                </a:ln>
                <a:solidFill>
                  <a:srgbClr val="EC20DD"/>
                </a:solidFill>
                <a:effectLst>
                  <a:outerShdw dist="38100" dir="2700000" algn="tl" rotWithShape="0">
                    <a:schemeClr val="accent2"/>
                  </a:outerShdw>
                </a:effectLst>
              </a:rPr>
              <a:t> </a:t>
            </a:r>
            <a:r>
              <a:rPr lang="en-US" sz="4000" b="1" u="sng" dirty="0" err="1" smtClean="0">
                <a:ln w="6600">
                  <a:solidFill>
                    <a:schemeClr val="accent2"/>
                  </a:solidFill>
                  <a:prstDash val="solid"/>
                </a:ln>
                <a:solidFill>
                  <a:srgbClr val="EC20DD"/>
                </a:solidFill>
                <a:effectLst>
                  <a:outerShdw dist="38100" dir="2700000" algn="tl" rotWithShape="0">
                    <a:schemeClr val="accent2"/>
                  </a:outerShdw>
                </a:effectLst>
              </a:rPr>
              <a:t>কাজ</a:t>
            </a:r>
            <a:endParaRPr lang="en-US" sz="4000" b="1" u="sng" dirty="0">
              <a:ln w="6600">
                <a:solidFill>
                  <a:schemeClr val="accent2"/>
                </a:solidFill>
                <a:prstDash val="solid"/>
              </a:ln>
              <a:solidFill>
                <a:srgbClr val="EC20DD"/>
              </a:solidFill>
              <a:effectLst>
                <a:outerShdw dist="38100" dir="2700000" algn="tl" rotWithShape="0">
                  <a:schemeClr val="accent2"/>
                </a:outerShdw>
              </a:effectLst>
            </a:endParaRPr>
          </a:p>
        </p:txBody>
      </p:sp>
      <p:sp>
        <p:nvSpPr>
          <p:cNvPr id="12" name="TextBox 11"/>
          <p:cNvSpPr txBox="1"/>
          <p:nvPr/>
        </p:nvSpPr>
        <p:spPr>
          <a:xfrm>
            <a:off x="4114800" y="1443335"/>
            <a:ext cx="1371600" cy="461665"/>
          </a:xfrm>
          <a:prstGeom prst="rect">
            <a:avLst/>
          </a:prstGeom>
          <a:solidFill>
            <a:schemeClr val="bg1"/>
          </a:solidFill>
          <a:ln w="57150">
            <a:solidFill>
              <a:srgbClr val="0000FF"/>
            </a:solidFill>
          </a:ln>
          <a:scene3d>
            <a:camera prst="orthographicFront"/>
            <a:lightRig rig="threePt" dir="t"/>
          </a:scene3d>
          <a:sp3d>
            <a:bevelT w="114300" prst="artDeco"/>
          </a:sp3d>
        </p:spPr>
        <p:txBody>
          <a:bodyPr wrap="square" rtlCol="0">
            <a:spAutoFit/>
          </a:bodyPr>
          <a:lstStyle/>
          <a:p>
            <a:pPr algn="ctr"/>
            <a:r>
              <a:rPr lang="bn-IN" sz="2400" dirty="0" smtClean="0"/>
              <a:t>১৫মিনিট</a:t>
            </a:r>
            <a:endParaRPr lang="en-US" sz="2400" dirty="0"/>
          </a:p>
        </p:txBody>
      </p:sp>
      <p:sp>
        <p:nvSpPr>
          <p:cNvPr id="13" name="TextBox 12"/>
          <p:cNvSpPr txBox="1"/>
          <p:nvPr/>
        </p:nvSpPr>
        <p:spPr>
          <a:xfrm>
            <a:off x="410002" y="4535269"/>
            <a:ext cx="1584278" cy="646331"/>
          </a:xfrm>
          <a:prstGeom prst="rect">
            <a:avLst/>
          </a:prstGeom>
          <a:solidFill>
            <a:schemeClr val="bg1"/>
          </a:solidFill>
          <a:ln w="57150">
            <a:solidFill>
              <a:srgbClr val="00B0F0"/>
            </a:solidFill>
          </a:ln>
          <a:scene3d>
            <a:camera prst="orthographicFront"/>
            <a:lightRig rig="threePt" dir="t"/>
          </a:scene3d>
          <a:sp3d>
            <a:bevelT w="114300" prst="artDeco"/>
          </a:sp3d>
        </p:spPr>
        <p:txBody>
          <a:bodyPr wrap="square" rtlCol="0">
            <a:spAutoFit/>
          </a:bodyPr>
          <a:lstStyle/>
          <a:p>
            <a:pPr algn="ctr"/>
            <a:r>
              <a:rPr lang="bn-IN" sz="3600" dirty="0" smtClean="0"/>
              <a:t>খ দলঃ</a:t>
            </a:r>
            <a:endParaRPr lang="en-US" sz="3600" dirty="0"/>
          </a:p>
        </p:txBody>
      </p:sp>
      <p:sp>
        <p:nvSpPr>
          <p:cNvPr id="14" name="TextBox 13"/>
          <p:cNvSpPr txBox="1"/>
          <p:nvPr/>
        </p:nvSpPr>
        <p:spPr>
          <a:xfrm>
            <a:off x="410002" y="2554069"/>
            <a:ext cx="1584278" cy="646331"/>
          </a:xfrm>
          <a:prstGeom prst="rect">
            <a:avLst/>
          </a:prstGeom>
          <a:solidFill>
            <a:schemeClr val="bg1"/>
          </a:solidFill>
          <a:ln w="57150">
            <a:solidFill>
              <a:srgbClr val="00B0F0"/>
            </a:solidFill>
          </a:ln>
          <a:scene3d>
            <a:camera prst="orthographicFront"/>
            <a:lightRig rig="threePt" dir="t"/>
          </a:scene3d>
          <a:sp3d>
            <a:bevelT w="114300" prst="artDeco"/>
          </a:sp3d>
        </p:spPr>
        <p:txBody>
          <a:bodyPr wrap="square" rtlCol="0">
            <a:spAutoFit/>
          </a:bodyPr>
          <a:lstStyle/>
          <a:p>
            <a:pPr algn="ctr"/>
            <a:r>
              <a:rPr lang="bn-IN" sz="3600" dirty="0" smtClean="0"/>
              <a:t>ক দলঃ</a:t>
            </a:r>
            <a:endParaRPr lang="en-US" sz="3600" dirty="0"/>
          </a:p>
        </p:txBody>
      </p:sp>
      <p:sp>
        <p:nvSpPr>
          <p:cNvPr id="15" name="TextBox 14"/>
          <p:cNvSpPr txBox="1"/>
          <p:nvPr/>
        </p:nvSpPr>
        <p:spPr>
          <a:xfrm>
            <a:off x="2209800" y="2351782"/>
            <a:ext cx="6477000" cy="1077218"/>
          </a:xfrm>
          <a:prstGeom prst="rect">
            <a:avLst/>
          </a:prstGeom>
          <a:solidFill>
            <a:schemeClr val="bg1"/>
          </a:solidFill>
          <a:ln w="57150">
            <a:solidFill>
              <a:srgbClr val="FF99FF"/>
            </a:solidFill>
          </a:ln>
          <a:scene3d>
            <a:camera prst="orthographicFront"/>
            <a:lightRig rig="threePt" dir="t"/>
          </a:scene3d>
          <a:sp3d>
            <a:bevelT w="114300" prst="artDeco"/>
          </a:sp3d>
        </p:spPr>
        <p:txBody>
          <a:bodyPr wrap="square" rtlCol="0">
            <a:spAutoFit/>
          </a:bodyPr>
          <a:lstStyle/>
          <a:p>
            <a:pPr>
              <a:buFont typeface="Arial" pitchFamily="34" charset="0"/>
              <a:buNone/>
            </a:pPr>
            <a:r>
              <a:rPr lang="bn-BD" sz="3200" dirty="0">
                <a:latin typeface="+mj-lt"/>
                <a:cs typeface="Nikosh" pitchFamily="2" charset="0"/>
              </a:rPr>
              <a:t>আমলাদের নিয়োগ, প্রশিক্ষণ ও চাকরির শর্ত গুলো লিখ?</a:t>
            </a:r>
          </a:p>
        </p:txBody>
      </p:sp>
      <p:sp>
        <p:nvSpPr>
          <p:cNvPr id="16" name="TextBox 15"/>
          <p:cNvSpPr txBox="1"/>
          <p:nvPr/>
        </p:nvSpPr>
        <p:spPr>
          <a:xfrm>
            <a:off x="2209800" y="4209871"/>
            <a:ext cx="6453116" cy="1200329"/>
          </a:xfrm>
          <a:prstGeom prst="rect">
            <a:avLst/>
          </a:prstGeom>
          <a:solidFill>
            <a:schemeClr val="bg1"/>
          </a:solidFill>
          <a:ln w="57150">
            <a:solidFill>
              <a:srgbClr val="FF99FF"/>
            </a:solidFill>
          </a:ln>
          <a:scene3d>
            <a:camera prst="orthographicFront"/>
            <a:lightRig rig="threePt" dir="t"/>
          </a:scene3d>
          <a:sp3d>
            <a:bevelT w="114300" prst="artDeco"/>
          </a:sp3d>
        </p:spPr>
        <p:txBody>
          <a:bodyPr wrap="square" rtlCol="0">
            <a:spAutoFit/>
          </a:bodyPr>
          <a:lstStyle/>
          <a:p>
            <a:r>
              <a:rPr lang="bn-IN" sz="3200" dirty="0" smtClean="0"/>
              <a:t>স্বজনপ্রীতি আমলাতন্ত্রের শত্রু-বিশ্লেষণ </a:t>
            </a:r>
            <a:r>
              <a:rPr lang="bn-IN" sz="4000" dirty="0" smtClean="0"/>
              <a:t>কর</a:t>
            </a:r>
            <a:endParaRPr lang="en-US" dirty="0"/>
          </a:p>
        </p:txBody>
      </p:sp>
    </p:spTree>
    <p:extLst>
      <p:ext uri="{BB962C8B-B14F-4D97-AF65-F5344CB8AC3E}">
        <p14:creationId xmlns:p14="http://schemas.microsoft.com/office/powerpoint/2010/main" val="29564063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1"/>
          </a:xfrm>
          <a:prstGeom prst="rect">
            <a:avLst/>
          </a:prstGeom>
        </p:spPr>
      </p:pic>
      <p:sp>
        <p:nvSpPr>
          <p:cNvPr id="5" name="Title 1"/>
          <p:cNvSpPr txBox="1">
            <a:spLocks/>
          </p:cNvSpPr>
          <p:nvPr/>
        </p:nvSpPr>
        <p:spPr>
          <a:xfrm>
            <a:off x="1752600" y="676276"/>
            <a:ext cx="5867400" cy="69532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BD" dirty="0" smtClean="0">
                <a:latin typeface="Nikosh" pitchFamily="2" charset="0"/>
                <a:cs typeface="Nikosh" pitchFamily="2" charset="0"/>
              </a:rPr>
              <a:t>দলীয় কাজের সমাধান </a:t>
            </a:r>
            <a:endParaRPr lang="en-US" dirty="0"/>
          </a:p>
        </p:txBody>
      </p:sp>
      <p:sp>
        <p:nvSpPr>
          <p:cNvPr id="6" name="Content Placeholder 4"/>
          <p:cNvSpPr txBox="1">
            <a:spLocks/>
          </p:cNvSpPr>
          <p:nvPr/>
        </p:nvSpPr>
        <p:spPr>
          <a:xfrm>
            <a:off x="723900" y="1371600"/>
            <a:ext cx="7696199" cy="487137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bn-BD" sz="2000" dirty="0" smtClean="0">
                <a:latin typeface="Nikosh" pitchFamily="2" charset="0"/>
                <a:cs typeface="Nikosh" pitchFamily="2" charset="0"/>
              </a:rPr>
              <a:t>আমলাতান্ত্রিক সংগঠনের সদস্যদের নিয়োগ, প্রশিক্ষণ ও চাকরীর শর্তাদি নির্দিষ্ট থাকে। এগুলো সম্পর্কে নিম্নে আলোচনা করা হলঃ </a:t>
            </a:r>
          </a:p>
          <a:p>
            <a:pPr>
              <a:buFont typeface="Arial" pitchFamily="34" charset="0"/>
              <a:buNone/>
            </a:pPr>
            <a:r>
              <a:rPr lang="bn-BD" sz="2400" b="1" dirty="0" smtClean="0">
                <a:solidFill>
                  <a:srgbClr val="FF0000"/>
                </a:solidFill>
                <a:latin typeface="Nikosh" pitchFamily="2" charset="0"/>
                <a:cs typeface="Nikosh" pitchFamily="2" charset="0"/>
              </a:rPr>
              <a:t>আমলাদের নিয়োগঃ </a:t>
            </a:r>
            <a:r>
              <a:rPr lang="bn-BD" sz="2000" dirty="0" smtClean="0">
                <a:latin typeface="Nikosh" pitchFamily="2" charset="0"/>
                <a:cs typeface="Nikosh" pitchFamily="2" charset="0"/>
              </a:rPr>
              <a:t>সাধারণত সংবিধানের বিধানাবলি সাপেক্ষে সংসদ আইনের দ্বারা আমলাদের নিয়োগ বিধি নির্ধারণ করা হয়। আমলাদের নিয়োগ পদ্ধতি নিরপেক্ষ হয়ে থাকে। স্বজনপ্রীতি যেন না ঘটে সেজন্য প্রতিযোগীতামুলক পরীক্ষার মাধ্যমে মেধার ভিত্তিতে আমলাদের নিয়োগ করা হয়ে থাকে।  </a:t>
            </a:r>
          </a:p>
          <a:p>
            <a:pPr>
              <a:buFont typeface="Arial" pitchFamily="34" charset="0"/>
              <a:buNone/>
            </a:pPr>
            <a:r>
              <a:rPr lang="bn-BD" sz="2400" b="1" dirty="0" smtClean="0">
                <a:solidFill>
                  <a:srgbClr val="FF0000"/>
                </a:solidFill>
                <a:latin typeface="Nikosh" pitchFamily="2" charset="0"/>
                <a:cs typeface="Nikosh" pitchFamily="2" charset="0"/>
              </a:rPr>
              <a:t>আমলাদের প্রশক্ষণঃ</a:t>
            </a:r>
            <a:r>
              <a:rPr lang="bn-BD" sz="2000" b="1" dirty="0" smtClean="0">
                <a:solidFill>
                  <a:srgbClr val="FF0000"/>
                </a:solidFill>
                <a:latin typeface="Nikosh" pitchFamily="2" charset="0"/>
                <a:cs typeface="Nikosh" pitchFamily="2" charset="0"/>
              </a:rPr>
              <a:t> </a:t>
            </a:r>
            <a:r>
              <a:rPr lang="bn-BD" sz="2000" dirty="0" smtClean="0">
                <a:latin typeface="Nikosh" pitchFamily="2" charset="0"/>
                <a:cs typeface="Nikosh" pitchFamily="2" charset="0"/>
              </a:rPr>
              <a:t>কর্মে নিযুক্ত লাভের পর আমলাদের উপযুক্ত প্রশিক্ষণের ব্যবস্থা করা হয়। যথাযথ প্রশিক্ষণের মাধ্যমে তাদেরকে দক্ষ করে তোলা হয়। প্রশিক্ষণকালীন সুময়ে তাদেরকে দৈহিক ও মানসিকভাবে উপযুক্ত করে তোলা হয় এবং নিজ রাষ্ট্রের আর্থ সামাজিক অবস্থা, সমস্যা এবং তার সমাধান সম্পর্কে অবহিত করা হয়। </a:t>
            </a:r>
          </a:p>
          <a:p>
            <a:pPr>
              <a:buFont typeface="Arial" pitchFamily="34" charset="0"/>
              <a:buNone/>
            </a:pPr>
            <a:r>
              <a:rPr lang="bn-BD" sz="2000" dirty="0" smtClean="0">
                <a:latin typeface="Nikosh" pitchFamily="2" charset="0"/>
                <a:cs typeface="Nikosh" pitchFamily="2" charset="0"/>
              </a:rPr>
              <a:t> </a:t>
            </a:r>
            <a:r>
              <a:rPr lang="bn-BD" sz="2400" b="1" dirty="0" smtClean="0">
                <a:solidFill>
                  <a:srgbClr val="FF0000"/>
                </a:solidFill>
                <a:latin typeface="Nikosh" pitchFamily="2" charset="0"/>
                <a:cs typeface="Nikosh" pitchFamily="2" charset="0"/>
              </a:rPr>
              <a:t>আমলাদের চাকরির শর্তাবলিঃ </a:t>
            </a:r>
            <a:r>
              <a:rPr lang="bn-BD" sz="2000" dirty="0" smtClean="0">
                <a:latin typeface="Nikosh" pitchFamily="2" charset="0"/>
                <a:cs typeface="Nikosh" pitchFamily="2" charset="0"/>
              </a:rPr>
              <a:t>সংবিধানের বিধানাবলি সাপেক্ষে সংসদ আইনের দ্বারা আমলাদের নিয়োগ ও চাকরির শর্তাবলি নিয়ন্ত্রিত হয়। তবে এরুপ বিধান প্রণীত না হওয়া পর্যন্ত রাষ্ট্রপ্রধান তাদের কর্মের শর্তাবলি নির্ধারণ করে থাকেন। এক্ষেত্রে আমলা বা প্রশাসক পদে নিয়োগলাভে ইচ্ছুক ব্যক্তিকে নিজ রাষ্ট্রের নাগরিক, বয়স, ও শিক্ষাগত যোগ্যতা সম্পন্ন হতে হয়। </a:t>
            </a:r>
          </a:p>
        </p:txBody>
      </p:sp>
    </p:spTree>
    <p:extLst>
      <p:ext uri="{BB962C8B-B14F-4D97-AF65-F5344CB8AC3E}">
        <p14:creationId xmlns:p14="http://schemas.microsoft.com/office/powerpoint/2010/main" val="10488396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04800" y="381000"/>
            <a:ext cx="8534400" cy="5355312"/>
          </a:xfrm>
          <a:prstGeom prst="rect">
            <a:avLst/>
          </a:prstGeom>
          <a:noFill/>
        </p:spPr>
        <p:txBody>
          <a:bodyPr wrap="square" rtlCol="0">
            <a:spAutoFit/>
          </a:bodyPr>
          <a:lstStyle/>
          <a:p>
            <a:pPr algn="just"/>
            <a:r>
              <a:rPr lang="bn-IN" dirty="0" smtClean="0"/>
              <a:t>	‘জ্ঞাতি সম্পর্ক আমলাতন্ত্রের শত্রু’-উক্তিটি যথার্থ কারন যে সমাজে জ্ঞাতি সম্পর্ক অত্যধিক গুরুত্বপূর্ণ এবং জ্ঞাতি গোষ্টীর আনুগত্য,কর্তব্য বা ভালবাসা সবকিছুরই ওপরে সে সমাজে জ্ঞাতি সম্পর্ক আবশ্যই আমলাতন্ত্রের শত্রু।কেননা আমলাতান্ত্রিক রাষ্ট্র ব্যবস্থায় কোন কর্মকর্তাকে বিশ্বস্ত,আনুগত্য ও নিরপেক্ষভাবে সরকারী নীতি অনুযায়ী কাজ-কর্ম করতে হয়।সেখানে জ্ঞাতি বলেই নীতিবহির্ভূত পন্থায় কাউকে বিশেষ সুযোগ দেওয়া যায় না।অথচ যে সমাজের মানুষ জ্ঞাতির প্রতি অতিশয় দুর্বল তারা নিরপেক্ষতা বজায় রেখে আমলাতান্ত্রিক প্রশাসনিক কাজ-কর্ম করতে পারেনা।আর তাই অত্যধিক জ্ঞাতিবোধ আমলাতান্ত্রিক ব্যবস্থার প্রতিকুলে।</a:t>
            </a:r>
          </a:p>
          <a:p>
            <a:pPr algn="just"/>
            <a:r>
              <a:rPr lang="bn-IN" dirty="0"/>
              <a:t>	</a:t>
            </a:r>
            <a:r>
              <a:rPr lang="bn-IN" dirty="0" smtClean="0"/>
              <a:t>আধুনিক প্রযুক্তি ও শিল্পনির্ভর পাশ্চাত্য সমাজে কোন ব্যক্তিকে এ জন্যই একটি কাজ দেওয়া হয় যে,সে কাজটির জন্য প্রয়োজনীয় রাখে,এ জন্য নয় যে সে কোন সুযোগ্য সন্মানী পিতামাতার সন্তান।পাশ্চাত্য সমাজ ব্যক্তির কাছে এটাও আশা করে যে সে যেন জ্ঞাতির চেয়ে রাষ্ট্র এবং তার অফিসের প্রতি অনুগত থাকে।কিন্তু জ্ঞাতি সম্পর্ক যেন নাছোড়বান্দা।এ কারনে রবিন ফক্স() বলেন, উন্নয়নকামী দেশের আমলাতন্ত্র জ্ঞাতি সম্পর্কের কাছে নতি স্বীকার করে।আর তাই সেখানে কোন কর্মকর্তা তার অধঃস্তনকে নিয়োগ দেওয়ার সময় তার যোগ্যতা বিবেচনা না করে দেখেন যে চাকুরিপ্রার্থী তার কতটা নিকট-আত্মীয়</a:t>
            </a:r>
            <a:r>
              <a:rPr lang="bn-IN" dirty="0"/>
              <a:t>। রবিন ফক্স() </a:t>
            </a:r>
            <a:r>
              <a:rPr lang="bn-IN" dirty="0" smtClean="0"/>
              <a:t>বলেন যে,তার নিজস্ব সমাজে পদমর্যাদা রক্ষা করাই যেখানে বড় নৈতিক কর্তব্য সেখানে স্বজনপ্রীতিই হচ্ছে উন্নয়নগামী দেশের কর্মকর্তার কাছে বড় নৈতিক কর্ম।তাই বলা যায়  উন্নয়নগামী দেশের জ্ঞাতি সম্পর্কের বন্ধন আমলাতান্ত্রিক শাসনব্যবস্থার প্রতিকুলে।</a:t>
            </a:r>
            <a:endParaRPr lang="en-US" dirty="0"/>
          </a:p>
        </p:txBody>
      </p:sp>
    </p:spTree>
    <p:extLst>
      <p:ext uri="{BB962C8B-B14F-4D97-AF65-F5344CB8AC3E}">
        <p14:creationId xmlns:p14="http://schemas.microsoft.com/office/powerpoint/2010/main" val="2424925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910"/>
            <a:ext cx="9144000" cy="6742090"/>
          </a:xfrm>
          <a:prstGeom prst="rect">
            <a:avLst/>
          </a:prstGeom>
        </p:spPr>
      </p:pic>
      <p:sp>
        <p:nvSpPr>
          <p:cNvPr id="3" name="TextBox 2"/>
          <p:cNvSpPr txBox="1"/>
          <p:nvPr/>
        </p:nvSpPr>
        <p:spPr>
          <a:xfrm>
            <a:off x="2247900" y="609600"/>
            <a:ext cx="4648200" cy="1219200"/>
          </a:xfrm>
          <a:prstGeom prst="rect">
            <a:avLst/>
          </a:prstGeom>
          <a:noFill/>
        </p:spPr>
        <p:txBody>
          <a:bodyPr wrap="square" rtlCol="0">
            <a:prstTxWarp prst="textDeflateBottom">
              <a:avLst/>
            </a:prstTxWarp>
            <a:spAutoFit/>
          </a:bodyPr>
          <a:lstStyle/>
          <a:p>
            <a:pPr algn="ctr"/>
            <a:r>
              <a:rPr lang="bn-IN" sz="6000" b="1" u="sng" dirty="0" smtClean="0">
                <a:ln w="6600">
                  <a:solidFill>
                    <a:srgbClr val="FFFF00"/>
                  </a:solidFill>
                  <a:prstDash val="solid"/>
                </a:ln>
                <a:solidFill>
                  <a:srgbClr val="F85EF1"/>
                </a:solidFill>
                <a:effectLst>
                  <a:outerShdw dist="38100" dir="2700000" algn="tl" rotWithShape="0">
                    <a:schemeClr val="accent2"/>
                  </a:outerShdw>
                </a:effectLst>
              </a:rPr>
              <a:t>মূল্যায়ন</a:t>
            </a:r>
            <a:endParaRPr lang="en-US" sz="6000" b="1" u="sng" dirty="0">
              <a:ln w="6600">
                <a:solidFill>
                  <a:srgbClr val="FFFF00"/>
                </a:solidFill>
                <a:prstDash val="solid"/>
              </a:ln>
              <a:solidFill>
                <a:srgbClr val="F85EF1"/>
              </a:solidFill>
              <a:effectLst>
                <a:outerShdw dist="38100" dir="2700000" algn="tl" rotWithShape="0">
                  <a:schemeClr val="accent2"/>
                </a:outerShdw>
              </a:effectLst>
            </a:endParaRPr>
          </a:p>
        </p:txBody>
      </p:sp>
      <p:sp>
        <p:nvSpPr>
          <p:cNvPr id="4" name="TextBox 3"/>
          <p:cNvSpPr txBox="1"/>
          <p:nvPr/>
        </p:nvSpPr>
        <p:spPr>
          <a:xfrm>
            <a:off x="3962400" y="1371600"/>
            <a:ext cx="1371600" cy="523220"/>
          </a:xfrm>
          <a:prstGeom prst="rect">
            <a:avLst/>
          </a:prstGeom>
          <a:solidFill>
            <a:schemeClr val="bg1"/>
          </a:solidFill>
          <a:ln w="38100">
            <a:solidFill>
              <a:srgbClr val="161BF6"/>
            </a:solidFill>
          </a:ln>
          <a:scene3d>
            <a:camera prst="orthographicFront"/>
            <a:lightRig rig="threePt" dir="t"/>
          </a:scene3d>
          <a:sp3d>
            <a:bevelT w="114300" prst="artDeco"/>
          </a:sp3d>
        </p:spPr>
        <p:txBody>
          <a:bodyPr wrap="square" rtlCol="0">
            <a:spAutoFit/>
          </a:bodyPr>
          <a:lstStyle/>
          <a:p>
            <a:pPr algn="ctr"/>
            <a:r>
              <a:rPr lang="bn-IN" sz="2800" dirty="0" smtClean="0"/>
              <a:t>৫মিনিট</a:t>
            </a:r>
            <a:endParaRPr lang="en-US" sz="2800" dirty="0"/>
          </a:p>
        </p:txBody>
      </p:sp>
      <p:sp>
        <p:nvSpPr>
          <p:cNvPr id="6" name="Content Placeholder 2"/>
          <p:cNvSpPr txBox="1">
            <a:spLocks/>
          </p:cNvSpPr>
          <p:nvPr/>
        </p:nvSpPr>
        <p:spPr>
          <a:xfrm>
            <a:off x="381000" y="2057400"/>
            <a:ext cx="8305800" cy="4419600"/>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bn-BD" sz="3400" dirty="0" smtClean="0">
                <a:latin typeface="Nikosh" pitchFamily="2" charset="0"/>
                <a:cs typeface="Nikosh" pitchFamily="2" charset="0"/>
              </a:rPr>
              <a:t>১।</a:t>
            </a:r>
            <a:r>
              <a:rPr lang="en-US" sz="3400" dirty="0" smtClean="0">
                <a:latin typeface="Nikosh" pitchFamily="2" charset="0"/>
                <a:cs typeface="Nikosh" pitchFamily="2" charset="0"/>
              </a:rPr>
              <a:t> </a:t>
            </a:r>
            <a:r>
              <a:rPr lang="bn-BD" sz="3400" dirty="0" smtClean="0">
                <a:latin typeface="Nikosh" pitchFamily="2" charset="0"/>
                <a:cs typeface="Nikosh" pitchFamily="2" charset="0"/>
              </a:rPr>
              <a:t>আমলাতন্ত্রের ইংরেজী প্রতিশব্দ কি?</a:t>
            </a:r>
            <a:r>
              <a:rPr lang="bn-BD" sz="3400" dirty="0" smtClean="0">
                <a:latin typeface="Times New Roman" pitchFamily="18" charset="0"/>
                <a:cs typeface="Nikosh" pitchFamily="2" charset="0"/>
              </a:rPr>
              <a:t>   </a:t>
            </a:r>
            <a:r>
              <a:rPr lang="bn-BD" sz="3400" dirty="0" smtClean="0">
                <a:latin typeface="Times New Roman" pitchFamily="18" charset="0"/>
                <a:cs typeface="Times New Roman" pitchFamily="18" charset="0"/>
              </a:rPr>
              <a:t>  </a:t>
            </a:r>
            <a:r>
              <a:rPr lang="bn-BD" sz="3400" dirty="0" smtClean="0">
                <a:latin typeface="Nikosh" pitchFamily="2" charset="0"/>
                <a:cs typeface="Nikosh" pitchFamily="2" charset="0"/>
              </a:rPr>
              <a:t>    </a:t>
            </a:r>
          </a:p>
          <a:p>
            <a:pPr>
              <a:buFont typeface="Arial" pitchFamily="34" charset="0"/>
              <a:buNone/>
            </a:pPr>
            <a:r>
              <a:rPr lang="bn-IN" dirty="0" smtClean="0">
                <a:latin typeface="Nikosh" pitchFamily="2" charset="0"/>
                <a:cs typeface="Nikosh" pitchFamily="2" charset="0"/>
              </a:rPr>
              <a:t>     </a:t>
            </a:r>
            <a:r>
              <a:rPr lang="bn-BD" dirty="0" smtClean="0">
                <a:latin typeface="Nikosh" pitchFamily="2" charset="0"/>
                <a:cs typeface="Nikosh" pitchFamily="2" charset="0"/>
              </a:rPr>
              <a:t>ক</a:t>
            </a:r>
            <a:r>
              <a:rPr lang="bn-IN" dirty="0" smtClean="0">
                <a:latin typeface="Nikosh" pitchFamily="2" charset="0"/>
                <a:cs typeface="Nikosh" pitchFamily="2" charset="0"/>
              </a:rPr>
              <a:t>)</a:t>
            </a:r>
            <a:r>
              <a:rPr lang="bn-BD" dirty="0" smtClean="0">
                <a:latin typeface="Nikosh" pitchFamily="2" charset="0"/>
                <a:cs typeface="Nikosh" pitchFamily="2" charset="0"/>
              </a:rPr>
              <a:t> </a:t>
            </a:r>
            <a:r>
              <a:rPr lang="en-US" dirty="0" smtClean="0">
                <a:latin typeface="Times New Roman" pitchFamily="18" charset="0"/>
                <a:cs typeface="Times New Roman" pitchFamily="18" charset="0"/>
              </a:rPr>
              <a:t>Mobocracy</a:t>
            </a:r>
            <a:r>
              <a:rPr lang="bn-BD" dirty="0" smtClean="0">
                <a:latin typeface="Nikosh" pitchFamily="2" charset="0"/>
                <a:cs typeface="Nikosh" pitchFamily="2" charset="0"/>
              </a:rPr>
              <a:t>  </a:t>
            </a:r>
            <a:r>
              <a:rPr lang="bn-BD" b="1" dirty="0" smtClean="0">
                <a:latin typeface="Nikosh" pitchFamily="2" charset="0"/>
                <a:cs typeface="Nikosh" pitchFamily="2" charset="0"/>
              </a:rPr>
              <a:t>খ</a:t>
            </a:r>
            <a:r>
              <a:rPr lang="bn-IN" b="1" dirty="0" smtClean="0">
                <a:latin typeface="Nikosh" pitchFamily="2" charset="0"/>
                <a:cs typeface="Nikosh" pitchFamily="2" charset="0"/>
              </a:rPr>
              <a:t>)</a:t>
            </a:r>
            <a:r>
              <a:rPr lang="en-US" b="1" dirty="0" smtClean="0">
                <a:latin typeface="Nikosh" pitchFamily="2" charset="0"/>
                <a:cs typeface="Nikosh" pitchFamily="2" charset="0"/>
              </a:rPr>
              <a:t> </a:t>
            </a:r>
            <a:r>
              <a:rPr lang="en-US" b="1" dirty="0" smtClean="0">
                <a:latin typeface="Times New Roman" pitchFamily="18" charset="0"/>
                <a:cs typeface="Times New Roman" pitchFamily="18" charset="0"/>
              </a:rPr>
              <a:t>Bureaucracy  </a:t>
            </a:r>
            <a:r>
              <a:rPr lang="bn-BD" dirty="0" smtClean="0">
                <a:latin typeface="Nikosh" pitchFamily="2" charset="0"/>
                <a:cs typeface="Nikosh" pitchFamily="2" charset="0"/>
              </a:rPr>
              <a:t>গ</a:t>
            </a:r>
            <a:r>
              <a:rPr lang="bn-IN" dirty="0" smtClean="0">
                <a:latin typeface="Nikosh" pitchFamily="2" charset="0"/>
                <a:cs typeface="Nikosh" pitchFamily="2" charset="0"/>
              </a:rPr>
              <a:t>)</a:t>
            </a:r>
            <a:r>
              <a:rPr lang="bn-BD" b="1" dirty="0" smtClean="0">
                <a:latin typeface="Nikosh" pitchFamily="2" charset="0"/>
                <a:cs typeface="Nikosh" pitchFamily="2" charset="0"/>
              </a:rPr>
              <a:t> </a:t>
            </a:r>
            <a:r>
              <a:rPr lang="en-US" b="1" dirty="0" err="1" smtClean="0">
                <a:latin typeface="Times New Roman" pitchFamily="18" charset="0"/>
                <a:cs typeface="Times New Roman" pitchFamily="18" charset="0"/>
              </a:rPr>
              <a:t>Bureaucraty</a:t>
            </a:r>
            <a:r>
              <a:rPr lang="bn-BD" dirty="0" smtClean="0">
                <a:latin typeface="Nikosh" pitchFamily="2" charset="0"/>
                <a:cs typeface="Nikosh" pitchFamily="2" charset="0"/>
              </a:rPr>
              <a:t>  ঘ</a:t>
            </a:r>
            <a:r>
              <a:rPr lang="bn-IN" dirty="0" smtClean="0">
                <a:latin typeface="Nikosh" pitchFamily="2" charset="0"/>
                <a:cs typeface="Nikosh" pitchFamily="2" charset="0"/>
              </a:rPr>
              <a:t>) </a:t>
            </a:r>
            <a:r>
              <a:rPr lang="en-US" dirty="0" err="1" smtClean="0">
                <a:latin typeface="Times New Roman" pitchFamily="18" charset="0"/>
                <a:cs typeface="Times New Roman" pitchFamily="18" charset="0"/>
              </a:rPr>
              <a:t>Bureacrat</a:t>
            </a:r>
            <a:endParaRPr lang="bn-BD" dirty="0" smtClean="0">
              <a:latin typeface="Times New Roman" pitchFamily="18" charset="0"/>
              <a:cs typeface="Nikosh" pitchFamily="2" charset="0"/>
            </a:endParaRPr>
          </a:p>
          <a:p>
            <a:pPr>
              <a:buFont typeface="Arial" pitchFamily="34" charset="0"/>
              <a:buNone/>
            </a:pPr>
            <a:r>
              <a:rPr lang="bn-BD" sz="3400" dirty="0" smtClean="0">
                <a:latin typeface="Nikosh" pitchFamily="2" charset="0"/>
                <a:cs typeface="Nikosh" pitchFamily="2" charset="0"/>
              </a:rPr>
              <a:t>২। </a:t>
            </a:r>
            <a:r>
              <a:rPr lang="en-US" sz="3400" dirty="0" smtClean="0">
                <a:latin typeface="Times New Roman" pitchFamily="18" charset="0"/>
                <a:cs typeface="Times New Roman" pitchFamily="18" charset="0"/>
              </a:rPr>
              <a:t>Bureau</a:t>
            </a:r>
            <a:r>
              <a:rPr lang="bn-BD" sz="3400" dirty="0" smtClean="0">
                <a:latin typeface="Nikosh" pitchFamily="2" charset="0"/>
                <a:cs typeface="Nikosh" pitchFamily="2" charset="0"/>
              </a:rPr>
              <a:t> শব্দটি কোন ভাষার শব্দ?  </a:t>
            </a:r>
          </a:p>
          <a:p>
            <a:pPr>
              <a:buFont typeface="Arial" pitchFamily="34" charset="0"/>
              <a:buNone/>
            </a:pPr>
            <a:r>
              <a:rPr lang="bn-IN" b="1" dirty="0" smtClean="0">
                <a:latin typeface="Nikosh" pitchFamily="2" charset="0"/>
                <a:cs typeface="Nikosh" pitchFamily="2" charset="0"/>
              </a:rPr>
              <a:t>      </a:t>
            </a:r>
            <a:r>
              <a:rPr lang="bn-BD" b="1" dirty="0" smtClean="0">
                <a:latin typeface="Nikosh" pitchFamily="2" charset="0"/>
                <a:cs typeface="Nikosh" pitchFamily="2" charset="0"/>
              </a:rPr>
              <a:t>ক</a:t>
            </a:r>
            <a:r>
              <a:rPr lang="bn-IN" b="1" dirty="0" smtClean="0">
                <a:latin typeface="Nikosh" pitchFamily="2" charset="0"/>
                <a:cs typeface="Nikosh" pitchFamily="2" charset="0"/>
              </a:rPr>
              <a:t>)</a:t>
            </a:r>
            <a:r>
              <a:rPr lang="bn-BD" b="1" dirty="0" smtClean="0">
                <a:latin typeface="Nikosh" pitchFamily="2" charset="0"/>
                <a:cs typeface="Nikosh" pitchFamily="2" charset="0"/>
              </a:rPr>
              <a:t> ফরাসি   </a:t>
            </a:r>
            <a:r>
              <a:rPr lang="bn-BD" dirty="0" smtClean="0">
                <a:latin typeface="Nikosh" pitchFamily="2" charset="0"/>
                <a:cs typeface="Nikosh" pitchFamily="2" charset="0"/>
              </a:rPr>
              <a:t>খ</a:t>
            </a:r>
            <a:r>
              <a:rPr lang="bn-IN" dirty="0" smtClean="0">
                <a:latin typeface="Nikosh" pitchFamily="2" charset="0"/>
                <a:cs typeface="Nikosh" pitchFamily="2" charset="0"/>
              </a:rPr>
              <a:t>)</a:t>
            </a:r>
            <a:r>
              <a:rPr lang="bn-BD" dirty="0" smtClean="0">
                <a:latin typeface="Nikosh" pitchFamily="2" charset="0"/>
                <a:cs typeface="Nikosh" pitchFamily="2" charset="0"/>
              </a:rPr>
              <a:t>  ল্যাটিন ভাষা</a:t>
            </a:r>
            <a:r>
              <a:rPr lang="en-US" dirty="0" smtClean="0">
                <a:latin typeface="Times New Roman" pitchFamily="18" charset="0"/>
                <a:cs typeface="Times New Roman" pitchFamily="18" charset="0"/>
              </a:rPr>
              <a:t> </a:t>
            </a:r>
            <a:r>
              <a:rPr lang="bn-BD" dirty="0" smtClean="0">
                <a:latin typeface="Nikosh" pitchFamily="2" charset="0"/>
                <a:cs typeface="Nikosh" pitchFamily="2" charset="0"/>
              </a:rPr>
              <a:t>গ</a:t>
            </a:r>
            <a:r>
              <a:rPr lang="bn-IN" dirty="0" smtClean="0">
                <a:latin typeface="Nikosh" pitchFamily="2" charset="0"/>
                <a:cs typeface="Nikosh" pitchFamily="2" charset="0"/>
              </a:rPr>
              <a:t>)</a:t>
            </a:r>
            <a:r>
              <a:rPr lang="bn-BD" dirty="0" smtClean="0">
                <a:latin typeface="Nikosh" pitchFamily="2" charset="0"/>
                <a:cs typeface="Nikosh" pitchFamily="2" charset="0"/>
              </a:rPr>
              <a:t>  ইংরেজী </a:t>
            </a:r>
            <a:r>
              <a:rPr lang="bn-BD" dirty="0" smtClean="0">
                <a:latin typeface="Times New Roman" pitchFamily="18" charset="0"/>
                <a:cs typeface="Nikosh" pitchFamily="2" charset="0"/>
              </a:rPr>
              <a:t> </a:t>
            </a:r>
            <a:r>
              <a:rPr lang="bn-BD" dirty="0" smtClean="0">
                <a:latin typeface="Nikosh" pitchFamily="2" charset="0"/>
                <a:cs typeface="Nikosh" pitchFamily="2" charset="0"/>
              </a:rPr>
              <a:t>  ঘ</a:t>
            </a:r>
            <a:r>
              <a:rPr lang="bn-IN" dirty="0" smtClean="0">
                <a:latin typeface="Nikosh" pitchFamily="2" charset="0"/>
                <a:cs typeface="Nikosh" pitchFamily="2" charset="0"/>
              </a:rPr>
              <a:t>)</a:t>
            </a:r>
            <a:r>
              <a:rPr lang="bn-BD" dirty="0" smtClean="0">
                <a:latin typeface="Nikosh" pitchFamily="2" charset="0"/>
                <a:cs typeface="Nikosh" pitchFamily="2" charset="0"/>
              </a:rPr>
              <a:t> জার্মান</a:t>
            </a:r>
            <a:endParaRPr lang="en-US" dirty="0" smtClean="0">
              <a:latin typeface="Nikosh" pitchFamily="2" charset="0"/>
              <a:cs typeface="Nikosh" pitchFamily="2" charset="0"/>
            </a:endParaRPr>
          </a:p>
          <a:p>
            <a:pPr>
              <a:buFont typeface="Arial" pitchFamily="34" charset="0"/>
              <a:buNone/>
            </a:pPr>
            <a:r>
              <a:rPr lang="bn-BD" sz="3400" dirty="0" smtClean="0">
                <a:latin typeface="Nikosh" pitchFamily="2" charset="0"/>
                <a:cs typeface="Nikosh" pitchFamily="2" charset="0"/>
              </a:rPr>
              <a:t>৩। </a:t>
            </a:r>
            <a:r>
              <a:rPr lang="en-US" sz="3400" dirty="0" smtClean="0">
                <a:latin typeface="Nikosh" pitchFamily="2" charset="0"/>
                <a:cs typeface="Nikosh" pitchFamily="2" charset="0"/>
              </a:rPr>
              <a:t> </a:t>
            </a:r>
            <a:r>
              <a:rPr lang="bn-BD" sz="3400" dirty="0" smtClean="0">
                <a:latin typeface="Nikosh" pitchFamily="2" charset="0"/>
                <a:cs typeface="Nikosh" pitchFamily="2" charset="0"/>
              </a:rPr>
              <a:t>উৎপত্তিগত অর্থে আমলাতন্ত্রের অর্থ কি?  </a:t>
            </a:r>
          </a:p>
          <a:p>
            <a:pPr>
              <a:buFont typeface="Arial" pitchFamily="34" charset="0"/>
              <a:buNone/>
            </a:pPr>
            <a:r>
              <a:rPr lang="bn-IN" dirty="0" smtClean="0">
                <a:latin typeface="Nikosh" pitchFamily="2" charset="0"/>
                <a:cs typeface="Nikosh" pitchFamily="2" charset="0"/>
              </a:rPr>
              <a:t>      </a:t>
            </a:r>
            <a:r>
              <a:rPr lang="bn-BD" dirty="0" smtClean="0">
                <a:latin typeface="Nikosh" pitchFamily="2" charset="0"/>
                <a:cs typeface="Nikosh" pitchFamily="2" charset="0"/>
              </a:rPr>
              <a:t>ক</a:t>
            </a:r>
            <a:r>
              <a:rPr lang="bn-IN" dirty="0" smtClean="0">
                <a:latin typeface="Nikosh" pitchFamily="2" charset="0"/>
                <a:cs typeface="Nikosh" pitchFamily="2" charset="0"/>
              </a:rPr>
              <a:t>)</a:t>
            </a:r>
            <a:r>
              <a:rPr lang="bn-BD" dirty="0" smtClean="0">
                <a:latin typeface="Nikosh" pitchFamily="2" charset="0"/>
                <a:cs typeface="Nikosh" pitchFamily="2" charset="0"/>
              </a:rPr>
              <a:t> </a:t>
            </a:r>
            <a:r>
              <a:rPr lang="en-US" dirty="0" smtClean="0">
                <a:latin typeface="Times New Roman" pitchFamily="18" charset="0"/>
                <a:cs typeface="Times New Roman" pitchFamily="18" charset="0"/>
              </a:rPr>
              <a:t>Table </a:t>
            </a:r>
            <a:r>
              <a:rPr lang="en-US" dirty="0" err="1" smtClean="0">
                <a:latin typeface="Times New Roman" pitchFamily="18" charset="0"/>
                <a:cs typeface="Times New Roman" pitchFamily="18" charset="0"/>
              </a:rPr>
              <a:t>Govenment</a:t>
            </a:r>
            <a:r>
              <a:rPr lang="bn-BD" dirty="0" smtClean="0">
                <a:latin typeface="Times New Roman" pitchFamily="18" charset="0"/>
                <a:cs typeface="Nikosh" pitchFamily="2" charset="0"/>
              </a:rPr>
              <a:t>  </a:t>
            </a:r>
            <a:r>
              <a:rPr lang="bn-BD" dirty="0" smtClean="0">
                <a:latin typeface="Nikosh" pitchFamily="2" charset="0"/>
                <a:cs typeface="Nikosh" pitchFamily="2" charset="0"/>
              </a:rPr>
              <a:t>খ</a:t>
            </a:r>
            <a:r>
              <a:rPr lang="bn-IN" dirty="0" smtClean="0">
                <a:latin typeface="Nikosh" pitchFamily="2" charset="0"/>
                <a:cs typeface="Nikosh" pitchFamily="2" charset="0"/>
              </a:rPr>
              <a:t>)</a:t>
            </a:r>
            <a:r>
              <a:rPr lang="bn-BD" dirty="0" smtClean="0">
                <a:latin typeface="Nikosh" pitchFamily="2" charset="0"/>
                <a:cs typeface="Nikosh" pitchFamily="2" charset="0"/>
              </a:rPr>
              <a:t> </a:t>
            </a:r>
            <a:r>
              <a:rPr lang="en-US" dirty="0" smtClean="0">
                <a:latin typeface="Times New Roman" pitchFamily="18" charset="0"/>
                <a:cs typeface="Times New Roman" pitchFamily="18" charset="0"/>
              </a:rPr>
              <a:t>Permanent Government</a:t>
            </a:r>
            <a:r>
              <a:rPr lang="bn-BD" dirty="0" smtClean="0">
                <a:latin typeface="Nikosh" pitchFamily="2" charset="0"/>
                <a:cs typeface="Nikosh" pitchFamily="2" charset="0"/>
              </a:rPr>
              <a:t>  </a:t>
            </a:r>
            <a:endParaRPr lang="en-US" dirty="0" smtClean="0">
              <a:latin typeface="Nikosh" pitchFamily="2" charset="0"/>
              <a:cs typeface="Nikosh" pitchFamily="2" charset="0"/>
            </a:endParaRPr>
          </a:p>
          <a:p>
            <a:pPr>
              <a:buFont typeface="Arial" pitchFamily="34" charset="0"/>
              <a:buNone/>
            </a:pPr>
            <a:r>
              <a:rPr lang="bn-IN" b="1" dirty="0" smtClean="0">
                <a:latin typeface="Nikosh" pitchFamily="2" charset="0"/>
                <a:cs typeface="Nikosh" pitchFamily="2" charset="0"/>
              </a:rPr>
              <a:t>      </a:t>
            </a:r>
            <a:r>
              <a:rPr lang="bn-BD" b="1" dirty="0" smtClean="0">
                <a:latin typeface="Nikosh" pitchFamily="2" charset="0"/>
                <a:cs typeface="Nikosh" pitchFamily="2" charset="0"/>
              </a:rPr>
              <a:t>গ</a:t>
            </a:r>
            <a:r>
              <a:rPr lang="bn-IN" b="1" dirty="0" smtClean="0">
                <a:latin typeface="Nikosh" pitchFamily="2" charset="0"/>
                <a:cs typeface="Nikosh" pitchFamily="2" charset="0"/>
              </a:rPr>
              <a:t>)</a:t>
            </a:r>
            <a:r>
              <a:rPr lang="bn-BD" b="1" dirty="0" smtClean="0">
                <a:latin typeface="Times New Roman" pitchFamily="18" charset="0"/>
                <a:cs typeface="Nikosh" pitchFamily="2" charset="0"/>
              </a:rPr>
              <a:t> </a:t>
            </a:r>
            <a:r>
              <a:rPr lang="en-US" b="1" dirty="0" smtClean="0">
                <a:latin typeface="Times New Roman" pitchFamily="18" charset="0"/>
                <a:cs typeface="Nikosh" pitchFamily="2" charset="0"/>
              </a:rPr>
              <a:t>Desk Government</a:t>
            </a:r>
            <a:r>
              <a:rPr lang="en-US" b="1" dirty="0" smtClean="0">
                <a:latin typeface="Times New Roman" pitchFamily="18" charset="0"/>
                <a:cs typeface="Times New Roman" pitchFamily="18" charset="0"/>
              </a:rPr>
              <a:t> </a:t>
            </a:r>
            <a:r>
              <a:rPr lang="bn-BD" dirty="0" smtClean="0">
                <a:latin typeface="Nikosh" pitchFamily="2" charset="0"/>
                <a:cs typeface="Nikosh" pitchFamily="2" charset="0"/>
              </a:rPr>
              <a:t>ঘ</a:t>
            </a:r>
            <a:r>
              <a:rPr lang="bn-IN" dirty="0" smtClean="0">
                <a:latin typeface="Nikosh" pitchFamily="2" charset="0"/>
                <a:cs typeface="Nikosh" pitchFamily="2" charset="0"/>
              </a:rPr>
              <a:t>)</a:t>
            </a:r>
            <a:r>
              <a:rPr lang="en-US" dirty="0" smtClean="0">
                <a:latin typeface="Nikosh" pitchFamily="2" charset="0"/>
                <a:cs typeface="Nikosh" pitchFamily="2" charset="0"/>
              </a:rPr>
              <a:t> </a:t>
            </a:r>
            <a:r>
              <a:rPr lang="en-US" dirty="0" smtClean="0">
                <a:latin typeface="Times New Roman" pitchFamily="18" charset="0"/>
                <a:cs typeface="Times New Roman" pitchFamily="18" charset="0"/>
              </a:rPr>
              <a:t>Chair Government</a:t>
            </a:r>
            <a:r>
              <a:rPr lang="bn-BD" dirty="0" smtClean="0">
                <a:latin typeface="Times New Roman" pitchFamily="18" charset="0"/>
                <a:cs typeface="Nikosh" pitchFamily="2" charset="0"/>
              </a:rPr>
              <a:t>   </a:t>
            </a:r>
          </a:p>
          <a:p>
            <a:pPr>
              <a:buFont typeface="Arial" pitchFamily="34" charset="0"/>
              <a:buNone/>
            </a:pPr>
            <a:r>
              <a:rPr lang="bn-BD" sz="3400" dirty="0" smtClean="0">
                <a:latin typeface="Nikosh" pitchFamily="2" charset="0"/>
                <a:cs typeface="Nikosh" pitchFamily="2" charset="0"/>
              </a:rPr>
              <a:t>৪।  আদর্শ আমলাতন্ত্রের উদ্ভবাক কে?         </a:t>
            </a:r>
          </a:p>
          <a:p>
            <a:pPr>
              <a:buFont typeface="Arial" pitchFamily="34" charset="0"/>
              <a:buNone/>
            </a:pPr>
            <a:r>
              <a:rPr lang="bn-IN" b="1" dirty="0" smtClean="0">
                <a:latin typeface="Nikosh" pitchFamily="2" charset="0"/>
                <a:cs typeface="Nikosh" pitchFamily="2" charset="0"/>
              </a:rPr>
              <a:t>      </a:t>
            </a:r>
            <a:r>
              <a:rPr lang="bn-BD" b="1" dirty="0" smtClean="0">
                <a:latin typeface="Nikosh" pitchFamily="2" charset="0"/>
                <a:cs typeface="Nikosh" pitchFamily="2" charset="0"/>
              </a:rPr>
              <a:t>ক</a:t>
            </a:r>
            <a:r>
              <a:rPr lang="bn-IN" b="1" dirty="0">
                <a:latin typeface="Nikosh" pitchFamily="2" charset="0"/>
                <a:cs typeface="Nikosh" pitchFamily="2" charset="0"/>
              </a:rPr>
              <a:t>)</a:t>
            </a:r>
            <a:r>
              <a:rPr lang="bn-BD" b="1" dirty="0" smtClean="0">
                <a:latin typeface="Nikosh" pitchFamily="2" charset="0"/>
                <a:cs typeface="Nikosh" pitchFamily="2" charset="0"/>
              </a:rPr>
              <a:t> ম্যাক্স ওয়েবার </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a:t>
            </a:r>
            <a:r>
              <a:rPr lang="bn-IN" dirty="0" smtClean="0">
                <a:latin typeface="Nikosh" pitchFamily="2" charset="0"/>
                <a:cs typeface="Nikosh" pitchFamily="2" charset="0"/>
              </a:rPr>
              <a:t>)</a:t>
            </a:r>
            <a:r>
              <a:rPr lang="bn-BD" dirty="0" smtClean="0">
                <a:latin typeface="Nikosh" pitchFamily="2" charset="0"/>
                <a:cs typeface="Nikosh" pitchFamily="2" charset="0"/>
              </a:rPr>
              <a:t>  ফিফনার ও প্রেসথাস  গ</a:t>
            </a:r>
            <a:r>
              <a:rPr lang="bn-IN" dirty="0" smtClean="0">
                <a:latin typeface="Nikosh" pitchFamily="2" charset="0"/>
                <a:cs typeface="Nikosh" pitchFamily="2" charset="0"/>
              </a:rPr>
              <a:t>)</a:t>
            </a:r>
            <a:r>
              <a:rPr lang="bn-BD" dirty="0" smtClean="0">
                <a:latin typeface="Nikosh" pitchFamily="2" charset="0"/>
                <a:cs typeface="Nikosh" pitchFamily="2" charset="0"/>
              </a:rPr>
              <a:t> অধ্যাপক হারমান ফাইনার  </a:t>
            </a:r>
          </a:p>
          <a:p>
            <a:pPr>
              <a:buFont typeface="Arial" pitchFamily="34" charset="0"/>
              <a:buNone/>
            </a:pPr>
            <a:r>
              <a:rPr lang="bn-IN" dirty="0" smtClean="0">
                <a:latin typeface="Nikosh" pitchFamily="2" charset="0"/>
                <a:cs typeface="Nikosh" pitchFamily="2" charset="0"/>
              </a:rPr>
              <a:t>       </a:t>
            </a:r>
            <a:r>
              <a:rPr lang="bn-BD" dirty="0" smtClean="0">
                <a:latin typeface="Nikosh" pitchFamily="2" charset="0"/>
                <a:cs typeface="Nikosh" pitchFamily="2" charset="0"/>
              </a:rPr>
              <a:t>ঘ</a:t>
            </a:r>
            <a:r>
              <a:rPr lang="bn-IN" dirty="0" smtClean="0">
                <a:latin typeface="Nikosh" pitchFamily="2" charset="0"/>
                <a:cs typeface="Nikosh" pitchFamily="2" charset="0"/>
              </a:rPr>
              <a:t>)</a:t>
            </a:r>
            <a:r>
              <a:rPr lang="bn-BD" dirty="0" smtClean="0">
                <a:latin typeface="Nikosh" pitchFamily="2" charset="0"/>
                <a:cs typeface="Nikosh" pitchFamily="2" charset="0"/>
              </a:rPr>
              <a:t>  পল এইচ অ্যাপলবি </a:t>
            </a:r>
          </a:p>
          <a:p>
            <a:pPr>
              <a:buFont typeface="Arial" pitchFamily="34" charset="0"/>
              <a:buNone/>
            </a:pPr>
            <a:r>
              <a:rPr lang="bn-BD" sz="3400" dirty="0" smtClean="0">
                <a:latin typeface="Nikosh" pitchFamily="2" charset="0"/>
                <a:cs typeface="Nikosh" pitchFamily="2" charset="0"/>
              </a:rPr>
              <a:t>৫। সরকারের সিদ্ধান্ত ও নীতি বাস্তবায়ন করেন কে?     </a:t>
            </a:r>
          </a:p>
          <a:p>
            <a:pPr>
              <a:buFont typeface="Arial" pitchFamily="34" charset="0"/>
              <a:buNone/>
            </a:pPr>
            <a:r>
              <a:rPr lang="bn-IN" dirty="0" smtClean="0">
                <a:latin typeface="Nikosh" pitchFamily="2" charset="0"/>
                <a:cs typeface="Nikosh" pitchFamily="2" charset="0"/>
              </a:rPr>
              <a:t>      </a:t>
            </a:r>
            <a:r>
              <a:rPr lang="bn-BD" dirty="0" smtClean="0">
                <a:latin typeface="Nikosh" pitchFamily="2" charset="0"/>
                <a:cs typeface="Nikosh" pitchFamily="2" charset="0"/>
              </a:rPr>
              <a:t>ক</a:t>
            </a:r>
            <a:r>
              <a:rPr lang="bn-IN" dirty="0" smtClean="0">
                <a:latin typeface="Nikosh" pitchFamily="2" charset="0"/>
                <a:cs typeface="Nikosh" pitchFamily="2" charset="0"/>
              </a:rPr>
              <a:t>)</a:t>
            </a:r>
            <a:r>
              <a:rPr lang="bn-BD" dirty="0" smtClean="0">
                <a:latin typeface="Nikosh" pitchFamily="2" charset="0"/>
                <a:cs typeface="Nikosh" pitchFamily="2" charset="0"/>
              </a:rPr>
              <a:t> রাষ্ট্রপ্রধান </a:t>
            </a:r>
            <a:r>
              <a:rPr lang="bn-BD" dirty="0" smtClean="0">
                <a:latin typeface="Times New Roman" pitchFamily="18" charset="0"/>
                <a:cs typeface="Nikosh" pitchFamily="2" charset="0"/>
              </a:rPr>
              <a:t>  </a:t>
            </a:r>
            <a:r>
              <a:rPr lang="bn-BD" dirty="0" smtClean="0">
                <a:latin typeface="Nikosh" pitchFamily="2" charset="0"/>
                <a:cs typeface="Nikosh" pitchFamily="2" charset="0"/>
              </a:rPr>
              <a:t>খ</a:t>
            </a:r>
            <a:r>
              <a:rPr lang="bn-IN" dirty="0" smtClean="0">
                <a:latin typeface="Nikosh" pitchFamily="2" charset="0"/>
                <a:cs typeface="Nikosh" pitchFamily="2" charset="0"/>
              </a:rPr>
              <a:t>)</a:t>
            </a:r>
            <a:r>
              <a:rPr lang="bn-BD" dirty="0" smtClean="0">
                <a:latin typeface="Nikosh" pitchFamily="2" charset="0"/>
                <a:cs typeface="Nikosh" pitchFamily="2" charset="0"/>
              </a:rPr>
              <a:t> প্রধানমন্ত্রী  </a:t>
            </a:r>
            <a:r>
              <a:rPr lang="bn-BD" b="1" dirty="0" smtClean="0">
                <a:latin typeface="Nikosh" pitchFamily="2" charset="0"/>
                <a:cs typeface="Nikosh" pitchFamily="2" charset="0"/>
              </a:rPr>
              <a:t>গ</a:t>
            </a:r>
            <a:r>
              <a:rPr lang="bn-IN" b="1" dirty="0" smtClean="0">
                <a:latin typeface="Nikosh" pitchFamily="2" charset="0"/>
                <a:cs typeface="Nikosh" pitchFamily="2" charset="0"/>
              </a:rPr>
              <a:t>)</a:t>
            </a:r>
            <a:r>
              <a:rPr lang="bn-BD" b="1" dirty="0" smtClean="0">
                <a:latin typeface="Nikosh" pitchFamily="2" charset="0"/>
                <a:cs typeface="Nikosh" pitchFamily="2" charset="0"/>
              </a:rPr>
              <a:t>  আমলা ও প্রশাসকগণ </a:t>
            </a:r>
            <a:r>
              <a:rPr lang="bn-BD" b="1" dirty="0" smtClean="0">
                <a:latin typeface="Times New Roman" pitchFamily="18" charset="0"/>
                <a:cs typeface="Times New Roman" pitchFamily="18" charset="0"/>
              </a:rPr>
              <a:t> </a:t>
            </a:r>
            <a:r>
              <a:rPr lang="bn-BD" dirty="0" smtClean="0">
                <a:latin typeface="Nikosh" pitchFamily="2" charset="0"/>
                <a:cs typeface="Nikosh" pitchFamily="2" charset="0"/>
              </a:rPr>
              <a:t>ঘ</a:t>
            </a:r>
            <a:r>
              <a:rPr lang="bn-IN" dirty="0" smtClean="0">
                <a:latin typeface="Nikosh" pitchFamily="2" charset="0"/>
                <a:cs typeface="Nikosh" pitchFamily="2" charset="0"/>
              </a:rPr>
              <a:t>)</a:t>
            </a:r>
            <a:r>
              <a:rPr lang="bn-BD" dirty="0" smtClean="0">
                <a:latin typeface="Nikosh" pitchFamily="2" charset="0"/>
                <a:cs typeface="Nikosh" pitchFamily="2" charset="0"/>
              </a:rPr>
              <a:t> পরিকল্পনামন্ত্রী</a:t>
            </a:r>
          </a:p>
          <a:p>
            <a:pPr>
              <a:buFont typeface="Arial" pitchFamily="34" charset="0"/>
              <a:buNone/>
            </a:pPr>
            <a:endParaRPr lang="bn-BD" dirty="0" smtClean="0">
              <a:latin typeface="Nikosh" pitchFamily="2" charset="0"/>
              <a:cs typeface="Nikosh" pitchFamily="2" charset="0"/>
            </a:endParaRPr>
          </a:p>
          <a:p>
            <a:pPr>
              <a:buFont typeface="Arial" pitchFamily="34" charset="0"/>
              <a:buNone/>
            </a:pPr>
            <a:endParaRPr lang="en-US" dirty="0"/>
          </a:p>
        </p:txBody>
      </p:sp>
      <p:sp>
        <p:nvSpPr>
          <p:cNvPr id="7" name="Flowchart: Connector 6"/>
          <p:cNvSpPr/>
          <p:nvPr/>
        </p:nvSpPr>
        <p:spPr>
          <a:xfrm>
            <a:off x="2438400" y="2438400"/>
            <a:ext cx="381000" cy="304801"/>
          </a:xfrm>
          <a:prstGeom prst="flowChartConnector">
            <a:avLst/>
          </a:prstGeom>
          <a:no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838200" y="3124200"/>
            <a:ext cx="304800" cy="304800"/>
          </a:xfrm>
          <a:prstGeom prst="flowChartConnector">
            <a:avLst/>
          </a:prstGeom>
          <a:no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750626" y="4145312"/>
            <a:ext cx="392373" cy="350488"/>
          </a:xfrm>
          <a:prstGeom prst="flowChartConnector">
            <a:avLst/>
          </a:prstGeom>
          <a:no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838200" y="4875271"/>
            <a:ext cx="304800" cy="304800"/>
          </a:xfrm>
          <a:prstGeom prst="flowChartConnector">
            <a:avLst/>
          </a:prstGeom>
          <a:no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3276600" y="5867400"/>
            <a:ext cx="381000" cy="381000"/>
          </a:xfrm>
          <a:prstGeom prst="flowChartConnector">
            <a:avLst/>
          </a:prstGeom>
          <a:no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809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90"/>
                                          </p:val>
                                        </p:tav>
                                        <p:tav tm="100000">
                                          <p:val>
                                            <p:fltVal val="0"/>
                                          </p:val>
                                        </p:tav>
                                      </p:tavLst>
                                    </p:anim>
                                    <p:animEffect transition="in" filter="fade">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90"/>
                                          </p:val>
                                        </p:tav>
                                        <p:tav tm="100000">
                                          <p:val>
                                            <p:fltVal val="0"/>
                                          </p:val>
                                        </p:tav>
                                      </p:tavLst>
                                    </p:anim>
                                    <p:animEffect transition="in" filter="fade">
                                      <p:cBhvr>
                                        <p:cTn id="4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txBox="1">
            <a:spLocks/>
          </p:cNvSpPr>
          <p:nvPr/>
        </p:nvSpPr>
        <p:spPr>
          <a:xfrm>
            <a:off x="381000" y="381000"/>
            <a:ext cx="8382000" cy="6096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bn-IN" sz="2000" dirty="0" smtClean="0">
                <a:latin typeface="Nikosh" pitchFamily="2" charset="0"/>
                <a:cs typeface="Nikosh" pitchFamily="2" charset="0"/>
              </a:rPr>
              <a:t>৬। </a:t>
            </a:r>
            <a:r>
              <a:rPr lang="bn-BD" sz="2000" dirty="0" smtClean="0">
                <a:latin typeface="Nikosh" pitchFamily="2" charset="0"/>
                <a:cs typeface="Nikosh" pitchFamily="2" charset="0"/>
              </a:rPr>
              <a:t>আমলাতন্ত্রে সমস্ত কাজ রুটিনমাফিক করা হয়, কারণ আমলাতন্ত্র গুরুত্ব দেয়</a:t>
            </a:r>
            <a:r>
              <a:rPr lang="bn-IN" sz="2000" dirty="0" smtClean="0">
                <a:latin typeface="Nikosh" pitchFamily="2" charset="0"/>
                <a:cs typeface="Nikosh" pitchFamily="2" charset="0"/>
              </a:rPr>
              <a:t>------- </a:t>
            </a:r>
          </a:p>
          <a:p>
            <a:pPr>
              <a:buFont typeface="Arial" pitchFamily="34" charset="0"/>
              <a:buNone/>
            </a:pPr>
            <a:r>
              <a:rPr lang="en-US" sz="2000" dirty="0" smtClean="0">
                <a:latin typeface="Nikosh" pitchFamily="2" charset="0"/>
                <a:cs typeface="Nikosh" pitchFamily="2" charset="0"/>
              </a:rPr>
              <a:t>      </a:t>
            </a:r>
            <a:r>
              <a:rPr lang="en-US" sz="2000" dirty="0" err="1" smtClean="0">
                <a:latin typeface="Nikosh" pitchFamily="2" charset="0"/>
                <a:cs typeface="Nikosh" pitchFamily="2" charset="0"/>
              </a:rPr>
              <a:t>i</a:t>
            </a:r>
            <a:r>
              <a:rPr lang="en-US" sz="2000" dirty="0" smtClean="0">
                <a:latin typeface="Nikosh" pitchFamily="2" charset="0"/>
                <a:cs typeface="Nikosh" pitchFamily="2" charset="0"/>
              </a:rPr>
              <a:t>.</a:t>
            </a:r>
            <a:r>
              <a:rPr lang="bn-BD" sz="2000" dirty="0" smtClean="0">
                <a:latin typeface="Nikosh" pitchFamily="2" charset="0"/>
                <a:cs typeface="Nikosh" pitchFamily="2" charset="0"/>
              </a:rPr>
              <a:t>আনুষ্ঠানিকতার উপর</a:t>
            </a:r>
            <a:r>
              <a:rPr lang="bn-IN" sz="2000" dirty="0" smtClean="0">
                <a:latin typeface="Nikosh" pitchFamily="2" charset="0"/>
                <a:cs typeface="Nikosh" pitchFamily="2" charset="0"/>
              </a:rPr>
              <a:t>  </a:t>
            </a:r>
            <a:endParaRPr lang="en-US" sz="2000" dirty="0" smtClean="0">
              <a:latin typeface="Nikosh" pitchFamily="2" charset="0"/>
              <a:cs typeface="Nikosh" pitchFamily="2" charset="0"/>
            </a:endParaRPr>
          </a:p>
          <a:p>
            <a:pPr>
              <a:buFont typeface="Arial" pitchFamily="34" charset="0"/>
              <a:buNone/>
            </a:pPr>
            <a:r>
              <a:rPr lang="en-US" sz="2000" dirty="0">
                <a:latin typeface="Nikosh" pitchFamily="2" charset="0"/>
                <a:cs typeface="Nikosh" pitchFamily="2" charset="0"/>
              </a:rPr>
              <a:t> </a:t>
            </a:r>
            <a:r>
              <a:rPr lang="en-US" sz="2000" dirty="0" smtClean="0">
                <a:latin typeface="Nikosh" pitchFamily="2" charset="0"/>
                <a:cs typeface="Nikosh" pitchFamily="2" charset="0"/>
              </a:rPr>
              <a:t>   </a:t>
            </a:r>
            <a:r>
              <a:rPr lang="bn-IN" sz="2000" dirty="0" smtClean="0">
                <a:latin typeface="Nikosh" pitchFamily="2" charset="0"/>
                <a:cs typeface="Nikosh" pitchFamily="2" charset="0"/>
              </a:rPr>
              <a:t>  </a:t>
            </a:r>
            <a:r>
              <a:rPr lang="en-US" sz="2000" dirty="0" smtClean="0">
                <a:latin typeface="Nikosh" pitchFamily="2" charset="0"/>
                <a:cs typeface="Nikosh" pitchFamily="2" charset="0"/>
              </a:rPr>
              <a:t>ii.</a:t>
            </a:r>
            <a:r>
              <a:rPr lang="bn-BD" sz="2000" dirty="0" smtClean="0">
                <a:latin typeface="Nikosh" pitchFamily="2" charset="0"/>
                <a:cs typeface="Nikosh" pitchFamily="2" charset="0"/>
              </a:rPr>
              <a:t> কার্যপদ্ধতির উপর</a:t>
            </a:r>
            <a:r>
              <a:rPr lang="bn-IN" sz="2000" dirty="0" smtClean="0">
                <a:latin typeface="Nikosh" pitchFamily="2" charset="0"/>
                <a:cs typeface="Nikosh" pitchFamily="2" charset="0"/>
              </a:rPr>
              <a:t>  </a:t>
            </a:r>
            <a:endParaRPr lang="en-US" sz="2000" dirty="0" smtClean="0">
              <a:latin typeface="Nikosh" pitchFamily="2" charset="0"/>
              <a:cs typeface="Nikosh" pitchFamily="2" charset="0"/>
            </a:endParaRPr>
          </a:p>
          <a:p>
            <a:pPr>
              <a:buFont typeface="Arial" pitchFamily="34" charset="0"/>
              <a:buNone/>
            </a:pPr>
            <a:r>
              <a:rPr lang="en-US" sz="2000" dirty="0">
                <a:latin typeface="Nikosh" pitchFamily="2" charset="0"/>
                <a:cs typeface="Nikosh" pitchFamily="2" charset="0"/>
              </a:rPr>
              <a:t> </a:t>
            </a:r>
            <a:r>
              <a:rPr lang="en-US" sz="2000" dirty="0" smtClean="0">
                <a:latin typeface="Nikosh" pitchFamily="2" charset="0"/>
                <a:cs typeface="Nikosh" pitchFamily="2" charset="0"/>
              </a:rPr>
              <a:t>     iii.</a:t>
            </a:r>
            <a:r>
              <a:rPr lang="bn-BD" sz="2000" dirty="0" smtClean="0">
                <a:latin typeface="Nikosh" pitchFamily="2" charset="0"/>
                <a:cs typeface="Nikosh" pitchFamily="2" charset="0"/>
              </a:rPr>
              <a:t>বিধিবিধানের উপর</a:t>
            </a:r>
            <a:endParaRPr lang="en-US" sz="2000" dirty="0" smtClean="0">
              <a:latin typeface="Nikosh" pitchFamily="2" charset="0"/>
              <a:cs typeface="Nikosh" pitchFamily="2" charset="0"/>
            </a:endParaRPr>
          </a:p>
          <a:p>
            <a:pPr>
              <a:buFont typeface="Arial" pitchFamily="34" charset="0"/>
              <a:buNone/>
            </a:pPr>
            <a:r>
              <a:rPr lang="bn-IN" sz="2000" dirty="0" smtClean="0">
                <a:latin typeface="Nikosh" pitchFamily="2" charset="0"/>
                <a:cs typeface="Nikosh" pitchFamily="2" charset="0"/>
              </a:rPr>
              <a:t>নিচের কোনটি সঠিক? </a:t>
            </a:r>
          </a:p>
          <a:p>
            <a:pPr>
              <a:buFont typeface="Arial" pitchFamily="34" charset="0"/>
              <a:buNone/>
            </a:pPr>
            <a:r>
              <a:rPr lang="bn-IN" sz="2000" b="1" dirty="0" smtClean="0">
                <a:latin typeface="Nikosh" pitchFamily="2" charset="0"/>
                <a:cs typeface="Nikosh" pitchFamily="2" charset="0"/>
              </a:rPr>
              <a:t> </a:t>
            </a:r>
            <a:r>
              <a:rPr lang="en-US" sz="2000" b="1" dirty="0" smtClean="0">
                <a:latin typeface="Nikosh" pitchFamily="2" charset="0"/>
                <a:cs typeface="Nikosh" pitchFamily="2" charset="0"/>
              </a:rPr>
              <a:t>     </a:t>
            </a:r>
            <a:r>
              <a:rPr lang="bn-IN" sz="2000" b="1" dirty="0" smtClean="0">
                <a:latin typeface="Nikosh" pitchFamily="2" charset="0"/>
                <a:cs typeface="Nikosh" pitchFamily="2" charset="0"/>
              </a:rPr>
              <a:t>ক</a:t>
            </a:r>
            <a:r>
              <a:rPr lang="en-US" sz="2000" b="1" dirty="0" smtClean="0">
                <a:latin typeface="Nikosh" pitchFamily="2" charset="0"/>
                <a:cs typeface="Nikosh" pitchFamily="2" charset="0"/>
              </a:rPr>
              <a:t>)</a:t>
            </a:r>
            <a:r>
              <a:rPr lang="bn-IN" sz="2000" b="1" dirty="0" smtClean="0">
                <a:latin typeface="Nikosh" pitchFamily="2" charset="0"/>
                <a:cs typeface="Nikosh" pitchFamily="2" charset="0"/>
              </a:rPr>
              <a:t>  </a:t>
            </a:r>
            <a:r>
              <a:rPr lang="en-US" sz="2000" b="1" dirty="0" err="1" smtClean="0">
                <a:latin typeface="Nikosh" pitchFamily="2" charset="0"/>
                <a:cs typeface="Nikosh" pitchFamily="2" charset="0"/>
              </a:rPr>
              <a:t>i</a:t>
            </a:r>
            <a:r>
              <a:rPr lang="en-US" sz="2000" b="1" dirty="0" smtClean="0">
                <a:latin typeface="Nikosh" pitchFamily="2" charset="0"/>
                <a:cs typeface="Nikosh" pitchFamily="2" charset="0"/>
              </a:rPr>
              <a:t> </a:t>
            </a:r>
            <a:r>
              <a:rPr lang="bn-IN" sz="2000" b="1" dirty="0" smtClean="0">
                <a:latin typeface="Nikosh" pitchFamily="2" charset="0"/>
                <a:cs typeface="Nikosh" pitchFamily="2" charset="0"/>
              </a:rPr>
              <a:t>ও </a:t>
            </a:r>
            <a:r>
              <a:rPr lang="en-US" sz="2000" b="1" dirty="0" smtClean="0">
                <a:latin typeface="Nikosh" pitchFamily="2" charset="0"/>
                <a:cs typeface="Nikosh" pitchFamily="2" charset="0"/>
              </a:rPr>
              <a:t>ii  </a:t>
            </a:r>
            <a:r>
              <a:rPr lang="bn-IN" sz="2000" b="1" dirty="0" smtClean="0">
                <a:latin typeface="Nikosh" pitchFamily="2" charset="0"/>
                <a:cs typeface="Nikosh" pitchFamily="2" charset="0"/>
              </a:rPr>
              <a:t> </a:t>
            </a:r>
            <a:r>
              <a:rPr lang="bn-IN" sz="2000" dirty="0" smtClean="0">
                <a:latin typeface="Nikosh" pitchFamily="2" charset="0"/>
                <a:cs typeface="Nikosh" pitchFamily="2" charset="0"/>
              </a:rPr>
              <a:t>খ</a:t>
            </a:r>
            <a:r>
              <a:rPr lang="en-US" sz="2000" dirty="0" smtClean="0">
                <a:latin typeface="Nikosh" pitchFamily="2" charset="0"/>
                <a:cs typeface="Nikosh" pitchFamily="2" charset="0"/>
              </a:rPr>
              <a:t>)  </a:t>
            </a:r>
            <a:r>
              <a:rPr lang="en-US" sz="2000" dirty="0" err="1" smtClean="0">
                <a:latin typeface="Nikosh" pitchFamily="2" charset="0"/>
                <a:cs typeface="Nikosh" pitchFamily="2" charset="0"/>
              </a:rPr>
              <a:t>i</a:t>
            </a:r>
            <a:r>
              <a:rPr lang="en-US" sz="2000" dirty="0" smtClean="0">
                <a:latin typeface="Nikosh" pitchFamily="2" charset="0"/>
                <a:cs typeface="Nikosh" pitchFamily="2" charset="0"/>
              </a:rPr>
              <a:t> </a:t>
            </a:r>
            <a:r>
              <a:rPr lang="bn-IN" sz="2000" dirty="0" smtClean="0">
                <a:latin typeface="Nikosh" pitchFamily="2" charset="0"/>
                <a:cs typeface="Nikosh" pitchFamily="2" charset="0"/>
              </a:rPr>
              <a:t>ও</a:t>
            </a:r>
            <a:r>
              <a:rPr lang="en-US" sz="2000" dirty="0" smtClean="0">
                <a:latin typeface="Nikosh" pitchFamily="2" charset="0"/>
                <a:cs typeface="Nikosh" pitchFamily="2" charset="0"/>
              </a:rPr>
              <a:t> iii  </a:t>
            </a:r>
            <a:r>
              <a:rPr lang="bn-IN" sz="2000" dirty="0" smtClean="0">
                <a:latin typeface="Nikosh" pitchFamily="2" charset="0"/>
                <a:cs typeface="Nikosh" pitchFamily="2" charset="0"/>
              </a:rPr>
              <a:t>গ</a:t>
            </a:r>
            <a:r>
              <a:rPr lang="en-US" sz="2000" dirty="0" smtClean="0">
                <a:latin typeface="Nikosh" pitchFamily="2" charset="0"/>
                <a:cs typeface="Nikosh" pitchFamily="2" charset="0"/>
              </a:rPr>
              <a:t>)ii </a:t>
            </a:r>
            <a:r>
              <a:rPr lang="bn-IN" sz="2000" dirty="0" smtClean="0">
                <a:latin typeface="Nikosh" pitchFamily="2" charset="0"/>
                <a:cs typeface="Nikosh" pitchFamily="2" charset="0"/>
              </a:rPr>
              <a:t>ও </a:t>
            </a:r>
            <a:r>
              <a:rPr lang="en-US" sz="2000" dirty="0" smtClean="0">
                <a:latin typeface="Nikosh" pitchFamily="2" charset="0"/>
                <a:cs typeface="Nikosh" pitchFamily="2" charset="0"/>
              </a:rPr>
              <a:t>iii  </a:t>
            </a:r>
            <a:r>
              <a:rPr lang="bn-IN" sz="2000" dirty="0" smtClean="0">
                <a:latin typeface="Nikosh" pitchFamily="2" charset="0"/>
                <a:cs typeface="Nikosh" pitchFamily="2" charset="0"/>
              </a:rPr>
              <a:t> ঘ</a:t>
            </a:r>
            <a:r>
              <a:rPr lang="en-US" sz="2000" dirty="0" smtClean="0">
                <a:latin typeface="Nikosh" pitchFamily="2" charset="0"/>
                <a:cs typeface="Nikosh" pitchFamily="2" charset="0"/>
              </a:rPr>
              <a:t>) </a:t>
            </a:r>
            <a:r>
              <a:rPr lang="en-US" sz="2000" dirty="0" err="1" smtClean="0">
                <a:latin typeface="Nikosh" pitchFamily="2" charset="0"/>
                <a:cs typeface="Nikosh" pitchFamily="2" charset="0"/>
              </a:rPr>
              <a:t>i</a:t>
            </a:r>
            <a:r>
              <a:rPr lang="en-US" sz="2000" dirty="0" smtClean="0">
                <a:latin typeface="Nikosh" pitchFamily="2" charset="0"/>
                <a:cs typeface="Nikosh" pitchFamily="2" charset="0"/>
              </a:rPr>
              <a:t>, ii </a:t>
            </a:r>
            <a:r>
              <a:rPr lang="bn-IN" sz="2000" dirty="0" smtClean="0">
                <a:latin typeface="Nikosh" pitchFamily="2" charset="0"/>
                <a:cs typeface="Nikosh" pitchFamily="2" charset="0"/>
              </a:rPr>
              <a:t>ও </a:t>
            </a:r>
            <a:r>
              <a:rPr lang="en-US" sz="2000" dirty="0" smtClean="0">
                <a:latin typeface="Nikosh" pitchFamily="2" charset="0"/>
                <a:cs typeface="Nikosh" pitchFamily="2" charset="0"/>
              </a:rPr>
              <a:t> iii</a:t>
            </a:r>
          </a:p>
          <a:p>
            <a:pPr>
              <a:buFont typeface="Arial" pitchFamily="34" charset="0"/>
              <a:buNone/>
            </a:pPr>
            <a:r>
              <a:rPr lang="bn-IN" sz="2000" dirty="0" smtClean="0">
                <a:latin typeface="Nikosh" pitchFamily="2" charset="0"/>
                <a:cs typeface="Nikosh" pitchFamily="2" charset="0"/>
              </a:rPr>
              <a:t>৭।</a:t>
            </a:r>
            <a:r>
              <a:rPr lang="bn-BD" sz="2000" dirty="0" smtClean="0">
                <a:latin typeface="Nikosh" pitchFamily="2" charset="0"/>
                <a:cs typeface="Nikosh" pitchFamily="2" charset="0"/>
              </a:rPr>
              <a:t>আমলাতন্ত্রে লালফিতার দৌরাত্বের ফলে কি হয়?</a:t>
            </a:r>
            <a:r>
              <a:rPr lang="bn-IN" sz="2000" dirty="0" smtClean="0">
                <a:latin typeface="Nikosh" pitchFamily="2" charset="0"/>
                <a:cs typeface="Nikosh" pitchFamily="2" charset="0"/>
              </a:rPr>
              <a:t>- </a:t>
            </a:r>
          </a:p>
          <a:p>
            <a:pPr>
              <a:buFont typeface="Arial" pitchFamily="34" charset="0"/>
              <a:buNone/>
            </a:pPr>
            <a:r>
              <a:rPr lang="en-US" sz="2000" dirty="0" smtClean="0">
                <a:latin typeface="Nikosh" pitchFamily="2" charset="0"/>
                <a:cs typeface="Nikosh" pitchFamily="2" charset="0"/>
              </a:rPr>
              <a:t>      </a:t>
            </a:r>
            <a:r>
              <a:rPr lang="en-US" sz="2000" dirty="0" err="1" smtClean="0">
                <a:latin typeface="Nikosh" pitchFamily="2" charset="0"/>
                <a:cs typeface="Nikosh" pitchFamily="2" charset="0"/>
              </a:rPr>
              <a:t>i</a:t>
            </a:r>
            <a:r>
              <a:rPr lang="en-US" sz="2000" dirty="0">
                <a:latin typeface="Nikosh" pitchFamily="2" charset="0"/>
                <a:cs typeface="Nikosh" pitchFamily="2" charset="0"/>
              </a:rPr>
              <a:t>.</a:t>
            </a:r>
            <a:r>
              <a:rPr lang="bn-BD" sz="2000" dirty="0" smtClean="0">
                <a:latin typeface="Nikosh" pitchFamily="2" charset="0"/>
                <a:cs typeface="Nikosh" pitchFamily="2" charset="0"/>
              </a:rPr>
              <a:t> জনগনের হয়রানী বৃদ্ধি পায়</a:t>
            </a:r>
            <a:r>
              <a:rPr lang="bn-IN" sz="2000" dirty="0" smtClean="0">
                <a:latin typeface="Nikosh" pitchFamily="2" charset="0"/>
                <a:cs typeface="Nikosh" pitchFamily="2" charset="0"/>
              </a:rPr>
              <a:t>  </a:t>
            </a:r>
            <a:endParaRPr lang="en-US" sz="2000" dirty="0" smtClean="0">
              <a:latin typeface="Nikosh" pitchFamily="2" charset="0"/>
              <a:cs typeface="Nikosh" pitchFamily="2" charset="0"/>
            </a:endParaRPr>
          </a:p>
          <a:p>
            <a:pPr>
              <a:buFont typeface="Arial" pitchFamily="34" charset="0"/>
              <a:buNone/>
            </a:pPr>
            <a:r>
              <a:rPr lang="en-US" sz="2000" dirty="0">
                <a:latin typeface="Nikosh" pitchFamily="2" charset="0"/>
                <a:cs typeface="Nikosh" pitchFamily="2" charset="0"/>
              </a:rPr>
              <a:t> </a:t>
            </a:r>
            <a:r>
              <a:rPr lang="en-US" sz="2000" dirty="0" smtClean="0">
                <a:latin typeface="Nikosh" pitchFamily="2" charset="0"/>
                <a:cs typeface="Nikosh" pitchFamily="2" charset="0"/>
              </a:rPr>
              <a:t>    ii.</a:t>
            </a:r>
            <a:r>
              <a:rPr lang="bn-BD" sz="2000" dirty="0" smtClean="0">
                <a:latin typeface="Nikosh" pitchFamily="2" charset="0"/>
                <a:cs typeface="Nikosh" pitchFamily="2" charset="0"/>
              </a:rPr>
              <a:t> প্রয়োজনীয় মুহুর্তে সিদ্ধান্ত গ্রহনে বিলম্ব ঘটে</a:t>
            </a:r>
          </a:p>
          <a:p>
            <a:pPr>
              <a:buFont typeface="Arial" pitchFamily="34" charset="0"/>
              <a:buNone/>
            </a:pPr>
            <a:r>
              <a:rPr lang="en-US" sz="2000" dirty="0" smtClean="0">
                <a:latin typeface="Nikosh" pitchFamily="2" charset="0"/>
                <a:cs typeface="Nikosh" pitchFamily="2" charset="0"/>
              </a:rPr>
              <a:t>     iii.</a:t>
            </a:r>
            <a:r>
              <a:rPr lang="bn-BD" sz="2000" dirty="0" smtClean="0">
                <a:latin typeface="Nikosh" pitchFamily="2" charset="0"/>
                <a:cs typeface="Nikosh" pitchFamily="2" charset="0"/>
              </a:rPr>
              <a:t>প্রশাসনে বিশৃঙ্খলা বৃদ্ধি পায়</a:t>
            </a:r>
            <a:endParaRPr lang="en-US" sz="2000" dirty="0" smtClean="0">
              <a:latin typeface="Nikosh" pitchFamily="2" charset="0"/>
              <a:cs typeface="Nikosh" pitchFamily="2" charset="0"/>
            </a:endParaRPr>
          </a:p>
          <a:p>
            <a:pPr>
              <a:buFont typeface="Arial" pitchFamily="34" charset="0"/>
              <a:buNone/>
            </a:pPr>
            <a:r>
              <a:rPr lang="bn-IN" sz="2000" dirty="0" smtClean="0">
                <a:latin typeface="Nikosh" pitchFamily="2" charset="0"/>
                <a:cs typeface="Nikosh" pitchFamily="2" charset="0"/>
              </a:rPr>
              <a:t> নিচের কোনটি সঠিক? </a:t>
            </a:r>
          </a:p>
          <a:p>
            <a:pPr>
              <a:buFont typeface="Arial" pitchFamily="34" charset="0"/>
              <a:buNone/>
            </a:pPr>
            <a:r>
              <a:rPr lang="bn-IN" sz="2000" dirty="0" smtClean="0">
                <a:latin typeface="Nikosh" pitchFamily="2" charset="0"/>
                <a:cs typeface="Nikosh" pitchFamily="2" charset="0"/>
              </a:rPr>
              <a:t> </a:t>
            </a:r>
            <a:r>
              <a:rPr lang="en-US" sz="2000" dirty="0" smtClean="0">
                <a:latin typeface="Nikosh" pitchFamily="2" charset="0"/>
                <a:cs typeface="Nikosh" pitchFamily="2" charset="0"/>
              </a:rPr>
              <a:t>    </a:t>
            </a:r>
            <a:r>
              <a:rPr lang="bn-IN" sz="2000" b="1" dirty="0" smtClean="0">
                <a:latin typeface="Nikosh" pitchFamily="2" charset="0"/>
                <a:cs typeface="Nikosh" pitchFamily="2" charset="0"/>
              </a:rPr>
              <a:t>ক</a:t>
            </a:r>
            <a:r>
              <a:rPr lang="en-US" sz="2000" b="1" dirty="0" smtClean="0">
                <a:latin typeface="Nikosh" pitchFamily="2" charset="0"/>
                <a:cs typeface="Nikosh" pitchFamily="2" charset="0"/>
              </a:rPr>
              <a:t> )</a:t>
            </a:r>
            <a:r>
              <a:rPr lang="bn-IN" sz="2000" b="1" dirty="0" smtClean="0">
                <a:latin typeface="Nikosh" pitchFamily="2" charset="0"/>
                <a:cs typeface="Nikosh" pitchFamily="2" charset="0"/>
              </a:rPr>
              <a:t> </a:t>
            </a:r>
            <a:r>
              <a:rPr lang="en-US" sz="2000" b="1" dirty="0" err="1" smtClean="0">
                <a:latin typeface="Nikosh" pitchFamily="2" charset="0"/>
                <a:cs typeface="Nikosh" pitchFamily="2" charset="0"/>
              </a:rPr>
              <a:t>i</a:t>
            </a:r>
            <a:r>
              <a:rPr lang="en-US" sz="2000" b="1" dirty="0" smtClean="0">
                <a:latin typeface="Nikosh" pitchFamily="2" charset="0"/>
                <a:cs typeface="Nikosh" pitchFamily="2" charset="0"/>
              </a:rPr>
              <a:t> </a:t>
            </a:r>
            <a:r>
              <a:rPr lang="bn-IN" sz="2000" b="1" dirty="0" smtClean="0">
                <a:latin typeface="Nikosh" pitchFamily="2" charset="0"/>
                <a:cs typeface="Nikosh" pitchFamily="2" charset="0"/>
              </a:rPr>
              <a:t>ও </a:t>
            </a:r>
            <a:r>
              <a:rPr lang="en-US" sz="2000" b="1" dirty="0" smtClean="0">
                <a:latin typeface="Nikosh" pitchFamily="2" charset="0"/>
                <a:cs typeface="Nikosh" pitchFamily="2" charset="0"/>
              </a:rPr>
              <a:t>ii  </a:t>
            </a:r>
            <a:r>
              <a:rPr lang="bn-IN" sz="2000" b="1" dirty="0" smtClean="0">
                <a:latin typeface="Nikosh" pitchFamily="2" charset="0"/>
                <a:cs typeface="Nikosh" pitchFamily="2" charset="0"/>
              </a:rPr>
              <a:t> </a:t>
            </a:r>
            <a:r>
              <a:rPr lang="bn-IN" sz="2000" dirty="0" smtClean="0">
                <a:latin typeface="Nikosh" pitchFamily="2" charset="0"/>
                <a:cs typeface="Nikosh" pitchFamily="2" charset="0"/>
              </a:rPr>
              <a:t>খ</a:t>
            </a:r>
            <a:r>
              <a:rPr lang="en-US" sz="2000" dirty="0">
                <a:latin typeface="Nikosh" pitchFamily="2" charset="0"/>
                <a:cs typeface="Nikosh" pitchFamily="2" charset="0"/>
              </a:rPr>
              <a:t>)</a:t>
            </a:r>
            <a:r>
              <a:rPr lang="en-US" sz="2000" dirty="0" smtClean="0">
                <a:latin typeface="Nikosh" pitchFamily="2" charset="0"/>
                <a:cs typeface="Nikosh" pitchFamily="2" charset="0"/>
              </a:rPr>
              <a:t>  </a:t>
            </a:r>
            <a:r>
              <a:rPr lang="en-US" sz="2000" dirty="0" err="1" smtClean="0">
                <a:latin typeface="Nikosh" pitchFamily="2" charset="0"/>
                <a:cs typeface="Nikosh" pitchFamily="2" charset="0"/>
              </a:rPr>
              <a:t>i</a:t>
            </a:r>
            <a:r>
              <a:rPr lang="en-US" sz="2000" dirty="0" smtClean="0">
                <a:latin typeface="Nikosh" pitchFamily="2" charset="0"/>
                <a:cs typeface="Nikosh" pitchFamily="2" charset="0"/>
              </a:rPr>
              <a:t> </a:t>
            </a:r>
            <a:r>
              <a:rPr lang="bn-IN" sz="2000" dirty="0" smtClean="0">
                <a:latin typeface="Nikosh" pitchFamily="2" charset="0"/>
                <a:cs typeface="Nikosh" pitchFamily="2" charset="0"/>
              </a:rPr>
              <a:t>ও</a:t>
            </a:r>
            <a:r>
              <a:rPr lang="en-US" sz="2000" dirty="0" smtClean="0">
                <a:latin typeface="Nikosh" pitchFamily="2" charset="0"/>
                <a:cs typeface="Nikosh" pitchFamily="2" charset="0"/>
              </a:rPr>
              <a:t> iii   </a:t>
            </a:r>
            <a:r>
              <a:rPr lang="bn-IN" sz="2000" dirty="0" smtClean="0">
                <a:latin typeface="Nikosh" pitchFamily="2" charset="0"/>
                <a:cs typeface="Nikosh" pitchFamily="2" charset="0"/>
              </a:rPr>
              <a:t>গ</a:t>
            </a:r>
            <a:r>
              <a:rPr lang="en-US" sz="2000" dirty="0" smtClean="0">
                <a:latin typeface="Nikosh" pitchFamily="2" charset="0"/>
                <a:cs typeface="Nikosh" pitchFamily="2" charset="0"/>
              </a:rPr>
              <a:t>)</a:t>
            </a:r>
            <a:r>
              <a:rPr lang="bn-IN" sz="2000" dirty="0" smtClean="0">
                <a:latin typeface="Nikosh" pitchFamily="2" charset="0"/>
                <a:cs typeface="Nikosh" pitchFamily="2" charset="0"/>
              </a:rPr>
              <a:t> </a:t>
            </a:r>
            <a:r>
              <a:rPr lang="en-US" sz="2000" dirty="0" smtClean="0">
                <a:latin typeface="Nikosh" pitchFamily="2" charset="0"/>
                <a:cs typeface="Nikosh" pitchFamily="2" charset="0"/>
              </a:rPr>
              <a:t>ii </a:t>
            </a:r>
            <a:r>
              <a:rPr lang="bn-IN" sz="2000" dirty="0" smtClean="0">
                <a:latin typeface="Nikosh" pitchFamily="2" charset="0"/>
                <a:cs typeface="Nikosh" pitchFamily="2" charset="0"/>
              </a:rPr>
              <a:t>ও </a:t>
            </a:r>
            <a:r>
              <a:rPr lang="en-US" sz="2000" dirty="0" smtClean="0">
                <a:latin typeface="Nikosh" pitchFamily="2" charset="0"/>
                <a:cs typeface="Nikosh" pitchFamily="2" charset="0"/>
              </a:rPr>
              <a:t>iii</a:t>
            </a:r>
            <a:r>
              <a:rPr lang="bn-IN" sz="2000" dirty="0" smtClean="0">
                <a:latin typeface="Nikosh" pitchFamily="2" charset="0"/>
                <a:cs typeface="Nikosh" pitchFamily="2" charset="0"/>
              </a:rPr>
              <a:t>      ঘ</a:t>
            </a:r>
            <a:r>
              <a:rPr lang="en-US" sz="2000" dirty="0" smtClean="0">
                <a:latin typeface="Nikosh" pitchFamily="2" charset="0"/>
                <a:cs typeface="Nikosh" pitchFamily="2" charset="0"/>
              </a:rPr>
              <a:t>) </a:t>
            </a:r>
            <a:r>
              <a:rPr lang="en-US" sz="2000" dirty="0" err="1" smtClean="0">
                <a:latin typeface="Nikosh" pitchFamily="2" charset="0"/>
                <a:cs typeface="Nikosh" pitchFamily="2" charset="0"/>
              </a:rPr>
              <a:t>i</a:t>
            </a:r>
            <a:r>
              <a:rPr lang="en-US" sz="2000" dirty="0" smtClean="0">
                <a:latin typeface="Nikosh" pitchFamily="2" charset="0"/>
                <a:cs typeface="Nikosh" pitchFamily="2" charset="0"/>
              </a:rPr>
              <a:t>, ii </a:t>
            </a:r>
            <a:r>
              <a:rPr lang="bn-IN" sz="2000" dirty="0" smtClean="0">
                <a:latin typeface="Nikosh" pitchFamily="2" charset="0"/>
                <a:cs typeface="Nikosh" pitchFamily="2" charset="0"/>
              </a:rPr>
              <a:t>ও </a:t>
            </a:r>
            <a:r>
              <a:rPr lang="en-US" sz="2000" dirty="0" smtClean="0">
                <a:latin typeface="Nikosh" pitchFamily="2" charset="0"/>
                <a:cs typeface="Nikosh" pitchFamily="2" charset="0"/>
              </a:rPr>
              <a:t> iii</a:t>
            </a:r>
          </a:p>
          <a:p>
            <a:pPr>
              <a:buFont typeface="Arial" pitchFamily="34" charset="0"/>
              <a:buNone/>
            </a:pPr>
            <a:r>
              <a:rPr lang="bn-IN" sz="2000" dirty="0">
                <a:latin typeface="Nikosh" pitchFamily="2" charset="0"/>
                <a:cs typeface="Nikosh" pitchFamily="2" charset="0"/>
              </a:rPr>
              <a:t>৮</a:t>
            </a:r>
            <a:r>
              <a:rPr lang="bn-IN" sz="2000" dirty="0" smtClean="0">
                <a:latin typeface="Nikosh" pitchFamily="2" charset="0"/>
                <a:cs typeface="Nikosh" pitchFamily="2" charset="0"/>
              </a:rPr>
              <a:t>। </a:t>
            </a:r>
            <a:r>
              <a:rPr lang="bn-BD" sz="2000" dirty="0" smtClean="0">
                <a:latin typeface="Nikosh" pitchFamily="2" charset="0"/>
                <a:cs typeface="Nikosh" pitchFamily="2" charset="0"/>
              </a:rPr>
              <a:t>মেধার ভিত্তিতে নিয়োগদানের ফলে প্রশাসনে কি ঘটে</a:t>
            </a:r>
            <a:r>
              <a:rPr lang="bn-IN" sz="2000" dirty="0" smtClean="0">
                <a:latin typeface="Nikosh" pitchFamily="2" charset="0"/>
                <a:cs typeface="Nikosh" pitchFamily="2" charset="0"/>
              </a:rPr>
              <a:t>- </a:t>
            </a:r>
          </a:p>
          <a:p>
            <a:pPr>
              <a:buFont typeface="Arial" pitchFamily="34" charset="0"/>
              <a:buNone/>
            </a:pPr>
            <a:r>
              <a:rPr lang="en-US" sz="2000" dirty="0" smtClean="0">
                <a:latin typeface="Nikosh" pitchFamily="2" charset="0"/>
                <a:cs typeface="Nikosh" pitchFamily="2" charset="0"/>
              </a:rPr>
              <a:t>       </a:t>
            </a:r>
            <a:r>
              <a:rPr lang="en-US" sz="2000" dirty="0" err="1" smtClean="0">
                <a:latin typeface="Nikosh" pitchFamily="2" charset="0"/>
                <a:cs typeface="Nikosh" pitchFamily="2" charset="0"/>
              </a:rPr>
              <a:t>i</a:t>
            </a:r>
            <a:r>
              <a:rPr lang="en-US" sz="2000" dirty="0">
                <a:latin typeface="Nikosh" pitchFamily="2" charset="0"/>
                <a:cs typeface="Nikosh" pitchFamily="2" charset="0"/>
              </a:rPr>
              <a:t>.</a:t>
            </a:r>
            <a:r>
              <a:rPr lang="bn-BD" sz="2000" dirty="0" smtClean="0">
                <a:latin typeface="Nikosh" pitchFamily="2" charset="0"/>
                <a:cs typeface="Nikosh" pitchFamily="2" charset="0"/>
              </a:rPr>
              <a:t> মেধাবী প্রশাসক সৃষ্টি হয়</a:t>
            </a:r>
            <a:r>
              <a:rPr lang="bn-IN" sz="2000" dirty="0" smtClean="0">
                <a:latin typeface="Nikosh" pitchFamily="2" charset="0"/>
                <a:cs typeface="Nikosh" pitchFamily="2" charset="0"/>
              </a:rPr>
              <a:t>  </a:t>
            </a:r>
            <a:r>
              <a:rPr lang="en-US" sz="2000" dirty="0" smtClean="0">
                <a:latin typeface="Nikosh" pitchFamily="2" charset="0"/>
                <a:cs typeface="Nikosh" pitchFamily="2" charset="0"/>
              </a:rPr>
              <a:t> ii.</a:t>
            </a:r>
            <a:r>
              <a:rPr lang="bn-BD" sz="2000" dirty="0" smtClean="0">
                <a:latin typeface="Nikosh" pitchFamily="2" charset="0"/>
                <a:cs typeface="Nikosh" pitchFamily="2" charset="0"/>
              </a:rPr>
              <a:t> যোগ্য ও দক্ষ প্রশাসক সৃষ্টি হয় </a:t>
            </a:r>
            <a:r>
              <a:rPr lang="en-US" sz="2000" dirty="0" smtClean="0">
                <a:latin typeface="Nikosh" pitchFamily="2" charset="0"/>
                <a:cs typeface="Nikosh" pitchFamily="2" charset="0"/>
              </a:rPr>
              <a:t> </a:t>
            </a:r>
            <a:r>
              <a:rPr lang="bn-IN" sz="2000" dirty="0" smtClean="0">
                <a:latin typeface="Nikosh" pitchFamily="2" charset="0"/>
                <a:cs typeface="Nikosh" pitchFamily="2" charset="0"/>
              </a:rPr>
              <a:t> </a:t>
            </a:r>
            <a:r>
              <a:rPr lang="en-US" sz="2000" dirty="0" smtClean="0">
                <a:latin typeface="Nikosh" pitchFamily="2" charset="0"/>
                <a:cs typeface="Nikosh" pitchFamily="2" charset="0"/>
              </a:rPr>
              <a:t>iii. </a:t>
            </a:r>
            <a:r>
              <a:rPr lang="bn-BD" sz="2000" dirty="0" smtClean="0">
                <a:latin typeface="Nikosh" pitchFamily="2" charset="0"/>
                <a:cs typeface="Nikosh" pitchFamily="2" charset="0"/>
              </a:rPr>
              <a:t>সচেতন প্রশাসক সৃষ্টি হয়</a:t>
            </a:r>
            <a:r>
              <a:rPr lang="bn-IN" sz="2000" dirty="0" smtClean="0">
                <a:latin typeface="Nikosh" pitchFamily="2" charset="0"/>
                <a:cs typeface="Nikosh" pitchFamily="2" charset="0"/>
              </a:rPr>
              <a:t>  নিচের কোনটি সঠিক? </a:t>
            </a:r>
          </a:p>
          <a:p>
            <a:pPr>
              <a:buNone/>
            </a:pPr>
            <a:r>
              <a:rPr lang="bn-IN" sz="2000" b="1" dirty="0" smtClean="0">
                <a:latin typeface="Nikosh" pitchFamily="2" charset="0"/>
                <a:cs typeface="Nikosh" pitchFamily="2" charset="0"/>
              </a:rPr>
              <a:t> </a:t>
            </a:r>
            <a:r>
              <a:rPr lang="en-US" sz="2000" b="1" dirty="0" smtClean="0">
                <a:latin typeface="Nikosh" pitchFamily="2" charset="0"/>
                <a:cs typeface="Nikosh" pitchFamily="2" charset="0"/>
              </a:rPr>
              <a:t>    </a:t>
            </a:r>
            <a:r>
              <a:rPr lang="bn-IN" sz="2000" dirty="0" smtClean="0">
                <a:latin typeface="Nikosh" pitchFamily="2" charset="0"/>
                <a:cs typeface="Nikosh" pitchFamily="2" charset="0"/>
              </a:rPr>
              <a:t>ক</a:t>
            </a:r>
            <a:r>
              <a:rPr lang="en-US" sz="2000" dirty="0" smtClean="0">
                <a:latin typeface="Nikosh" pitchFamily="2" charset="0"/>
                <a:cs typeface="Nikosh" pitchFamily="2" charset="0"/>
              </a:rPr>
              <a:t>)</a:t>
            </a:r>
            <a:r>
              <a:rPr lang="bn-IN" sz="2000" dirty="0" smtClean="0">
                <a:latin typeface="Nikosh" pitchFamily="2" charset="0"/>
                <a:cs typeface="Nikosh" pitchFamily="2" charset="0"/>
              </a:rPr>
              <a:t>  </a:t>
            </a:r>
            <a:r>
              <a:rPr lang="en-US" sz="2000" dirty="0" err="1" smtClean="0">
                <a:latin typeface="Times New Roman" pitchFamily="18" charset="0"/>
                <a:cs typeface="Times New Roman" pitchFamily="18" charset="0"/>
              </a:rPr>
              <a:t>i</a:t>
            </a:r>
            <a:r>
              <a:rPr lang="en-US" sz="2000" b="1" dirty="0" smtClean="0">
                <a:latin typeface="Nikosh" pitchFamily="2" charset="0"/>
                <a:cs typeface="Nikosh" pitchFamily="2" charset="0"/>
              </a:rPr>
              <a:t> </a:t>
            </a:r>
            <a:r>
              <a:rPr lang="bn-IN" sz="2000" dirty="0">
                <a:latin typeface="Nikosh" pitchFamily="2" charset="0"/>
                <a:cs typeface="Nikosh" pitchFamily="2" charset="0"/>
              </a:rPr>
              <a:t>ও</a:t>
            </a:r>
            <a:r>
              <a:rPr lang="en-US" sz="2000" b="1" dirty="0" smtClean="0">
                <a:latin typeface="Nikosh" pitchFamily="2" charset="0"/>
                <a:cs typeface="Nikosh" pitchFamily="2" charset="0"/>
              </a:rPr>
              <a:t> </a:t>
            </a:r>
            <a:r>
              <a:rPr lang="en-US" sz="2000" dirty="0" smtClean="0">
                <a:latin typeface="Nikosh" pitchFamily="2" charset="0"/>
                <a:cs typeface="Nikosh" pitchFamily="2" charset="0"/>
              </a:rPr>
              <a:t>ii</a:t>
            </a:r>
            <a:r>
              <a:rPr lang="bn-BD" sz="2000" b="1" dirty="0" smtClean="0">
                <a:latin typeface="Nikosh" pitchFamily="2" charset="0"/>
                <a:cs typeface="Nikosh" pitchFamily="2" charset="0"/>
              </a:rPr>
              <a:t>   </a:t>
            </a:r>
            <a:r>
              <a:rPr lang="bn-IN" sz="2000" dirty="0" smtClean="0">
                <a:latin typeface="Nikosh" pitchFamily="2" charset="0"/>
                <a:cs typeface="Nikosh" pitchFamily="2" charset="0"/>
              </a:rPr>
              <a:t>খ</a:t>
            </a:r>
            <a:r>
              <a:rPr lang="en-US" sz="2000" dirty="0" smtClean="0">
                <a:latin typeface="Nikosh" pitchFamily="2" charset="0"/>
                <a:cs typeface="Nikosh" pitchFamily="2" charset="0"/>
              </a:rPr>
              <a:t>) </a:t>
            </a:r>
            <a:r>
              <a:rPr lang="en-US" sz="2000" dirty="0" err="1" smtClean="0">
                <a:latin typeface="Nikosh" pitchFamily="2" charset="0"/>
                <a:cs typeface="Nikosh" pitchFamily="2" charset="0"/>
              </a:rPr>
              <a:t>i</a:t>
            </a:r>
            <a:r>
              <a:rPr lang="en-US" sz="2000" dirty="0" smtClean="0">
                <a:latin typeface="Nikosh" pitchFamily="2" charset="0"/>
                <a:cs typeface="Nikosh" pitchFamily="2" charset="0"/>
              </a:rPr>
              <a:t> </a:t>
            </a:r>
            <a:r>
              <a:rPr lang="bn-IN" sz="2000" dirty="0" smtClean="0">
                <a:latin typeface="Nikosh" pitchFamily="2" charset="0"/>
                <a:cs typeface="Nikosh" pitchFamily="2" charset="0"/>
              </a:rPr>
              <a:t>ও</a:t>
            </a:r>
            <a:r>
              <a:rPr lang="en-US" sz="2000" dirty="0" smtClean="0">
                <a:latin typeface="Nikosh" pitchFamily="2" charset="0"/>
                <a:cs typeface="Nikosh" pitchFamily="2" charset="0"/>
              </a:rPr>
              <a:t> iii    </a:t>
            </a:r>
            <a:r>
              <a:rPr lang="bn-IN" sz="2000" dirty="0" smtClean="0">
                <a:latin typeface="Nikosh" pitchFamily="2" charset="0"/>
                <a:cs typeface="Nikosh" pitchFamily="2" charset="0"/>
              </a:rPr>
              <a:t>গ</a:t>
            </a:r>
            <a:r>
              <a:rPr lang="en-US" sz="2000" dirty="0" smtClean="0">
                <a:latin typeface="Nikosh" pitchFamily="2" charset="0"/>
                <a:cs typeface="Nikosh" pitchFamily="2" charset="0"/>
              </a:rPr>
              <a:t>)</a:t>
            </a:r>
            <a:r>
              <a:rPr lang="bn-IN" sz="2000" dirty="0" smtClean="0">
                <a:latin typeface="Nikosh" pitchFamily="2" charset="0"/>
                <a:cs typeface="Nikosh" pitchFamily="2" charset="0"/>
              </a:rPr>
              <a:t> </a:t>
            </a:r>
            <a:r>
              <a:rPr lang="en-US" sz="2000" dirty="0" smtClean="0">
                <a:latin typeface="Nikosh" pitchFamily="2" charset="0"/>
                <a:cs typeface="Nikosh" pitchFamily="2" charset="0"/>
              </a:rPr>
              <a:t>ii </a:t>
            </a:r>
            <a:r>
              <a:rPr lang="bn-IN" sz="2000" dirty="0" smtClean="0">
                <a:latin typeface="Nikosh" pitchFamily="2" charset="0"/>
                <a:cs typeface="Nikosh" pitchFamily="2" charset="0"/>
              </a:rPr>
              <a:t>ও </a:t>
            </a:r>
            <a:r>
              <a:rPr lang="en-US" sz="2000" dirty="0" smtClean="0">
                <a:latin typeface="Nikosh" pitchFamily="2" charset="0"/>
                <a:cs typeface="Nikosh" pitchFamily="2" charset="0"/>
              </a:rPr>
              <a:t>iii</a:t>
            </a:r>
            <a:r>
              <a:rPr lang="bn-IN" sz="2000" dirty="0" smtClean="0">
                <a:latin typeface="Nikosh" pitchFamily="2" charset="0"/>
                <a:cs typeface="Nikosh" pitchFamily="2" charset="0"/>
              </a:rPr>
              <a:t>    </a:t>
            </a:r>
            <a:r>
              <a:rPr lang="bn-IN" sz="2000" b="1" dirty="0" smtClean="0">
                <a:latin typeface="Nikosh" pitchFamily="2" charset="0"/>
                <a:cs typeface="Nikosh" pitchFamily="2" charset="0"/>
              </a:rPr>
              <a:t>ঘ</a:t>
            </a:r>
            <a:r>
              <a:rPr lang="en-US" sz="2000" b="1" dirty="0" smtClean="0">
                <a:latin typeface="Nikosh" pitchFamily="2" charset="0"/>
                <a:cs typeface="Nikosh" pitchFamily="2" charset="0"/>
              </a:rPr>
              <a:t>)  </a:t>
            </a:r>
            <a:r>
              <a:rPr lang="en-US" sz="2000" b="1" dirty="0" err="1" smtClean="0">
                <a:latin typeface="Nikosh" pitchFamily="2" charset="0"/>
                <a:cs typeface="Nikosh" pitchFamily="2" charset="0"/>
              </a:rPr>
              <a:t>i</a:t>
            </a:r>
            <a:r>
              <a:rPr lang="en-US" sz="2000" b="1" dirty="0" smtClean="0">
                <a:latin typeface="Nikosh" pitchFamily="2" charset="0"/>
                <a:cs typeface="Nikosh" pitchFamily="2" charset="0"/>
              </a:rPr>
              <a:t>, ii </a:t>
            </a:r>
            <a:r>
              <a:rPr lang="bn-IN" sz="2000" b="1" dirty="0" smtClean="0">
                <a:latin typeface="Nikosh" pitchFamily="2" charset="0"/>
                <a:cs typeface="Nikosh" pitchFamily="2" charset="0"/>
              </a:rPr>
              <a:t>ও </a:t>
            </a:r>
            <a:r>
              <a:rPr lang="en-US" sz="2000" b="1" dirty="0" smtClean="0">
                <a:latin typeface="Nikosh" pitchFamily="2" charset="0"/>
                <a:cs typeface="Nikosh" pitchFamily="2" charset="0"/>
              </a:rPr>
              <a:t> iii</a:t>
            </a:r>
            <a:endParaRPr lang="bn-BD" sz="2000" b="1" dirty="0" smtClean="0">
              <a:latin typeface="Nikosh" pitchFamily="2" charset="0"/>
              <a:cs typeface="Nikosh" pitchFamily="2" charset="0"/>
            </a:endParaRPr>
          </a:p>
          <a:p>
            <a:pPr>
              <a:buFont typeface="Arial" pitchFamily="34" charset="0"/>
              <a:buNone/>
            </a:pPr>
            <a:endParaRPr lang="bn-BD" sz="2000" b="1" dirty="0" smtClean="0">
              <a:latin typeface="Nikosh" pitchFamily="2" charset="0"/>
              <a:cs typeface="Nikosh" pitchFamily="2" charset="0"/>
            </a:endParaRPr>
          </a:p>
          <a:p>
            <a:pPr>
              <a:buFont typeface="Arial" pitchFamily="34" charset="0"/>
              <a:buNone/>
            </a:pPr>
            <a:endParaRPr lang="bn-IN" sz="5400" b="1" dirty="0" smtClean="0">
              <a:latin typeface="Nikosh" pitchFamily="2" charset="0"/>
              <a:cs typeface="Nikosh" pitchFamily="2" charset="0"/>
            </a:endParaRPr>
          </a:p>
          <a:p>
            <a:pPr>
              <a:buFont typeface="Arial" pitchFamily="34" charset="0"/>
              <a:buNone/>
            </a:pPr>
            <a:endParaRPr lang="bn-IN" sz="3600" b="1" dirty="0" smtClean="0">
              <a:latin typeface="Nikosh" pitchFamily="2" charset="0"/>
              <a:cs typeface="Nikosh" pitchFamily="2" charset="0"/>
            </a:endParaRPr>
          </a:p>
          <a:p>
            <a:endParaRPr lang="en-US" sz="3600" dirty="0">
              <a:latin typeface="NikoshBAN" panose="02000000000000000000" pitchFamily="2" charset="0"/>
              <a:cs typeface="NikoshBAN" panose="02000000000000000000" pitchFamily="2" charset="0"/>
            </a:endParaRPr>
          </a:p>
        </p:txBody>
      </p:sp>
      <p:sp>
        <p:nvSpPr>
          <p:cNvPr id="4" name="Flowchart: Connector 3"/>
          <p:cNvSpPr/>
          <p:nvPr/>
        </p:nvSpPr>
        <p:spPr>
          <a:xfrm>
            <a:off x="762000" y="2238232"/>
            <a:ext cx="381000" cy="276367"/>
          </a:xfrm>
          <a:prstGeom prst="flowChartConnector">
            <a:avLst/>
          </a:prstGeom>
          <a:no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p:cNvSpPr/>
          <p:nvPr/>
        </p:nvSpPr>
        <p:spPr>
          <a:xfrm>
            <a:off x="685800" y="4393440"/>
            <a:ext cx="378157" cy="330960"/>
          </a:xfrm>
          <a:prstGeom prst="flowChartConnector">
            <a:avLst/>
          </a:prstGeom>
          <a:no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4038600" y="5867400"/>
            <a:ext cx="304800" cy="304800"/>
          </a:xfrm>
          <a:prstGeom prst="flowChartConnector">
            <a:avLst/>
          </a:prstGeom>
          <a:no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788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52600" y="-14785"/>
            <a:ext cx="5410200" cy="1462585"/>
          </a:xfrm>
          <a:prstGeom prst="rect">
            <a:avLst/>
          </a:prstGeom>
          <a:noFill/>
        </p:spPr>
        <p:txBody>
          <a:bodyPr wrap="square" rtlCol="0">
            <a:prstTxWarp prst="textDeflateBottom">
              <a:avLst/>
            </a:prstTxWarp>
            <a:spAutoFit/>
          </a:bodyPr>
          <a:lstStyle/>
          <a:p>
            <a:pPr algn="ctr"/>
            <a:r>
              <a:rPr lang="en-US" sz="8000" b="1" u="sng" dirty="0" err="1" smtClean="0">
                <a:ln w="6600">
                  <a:solidFill>
                    <a:srgbClr val="92D050"/>
                  </a:solidFill>
                  <a:prstDash val="solid"/>
                </a:ln>
                <a:solidFill>
                  <a:srgbClr val="F85EF1"/>
                </a:solidFill>
                <a:effectLst>
                  <a:outerShdw dist="38100" dir="2700000" algn="tl" rotWithShape="0">
                    <a:schemeClr val="accent2"/>
                  </a:outerShdw>
                </a:effectLst>
                <a:latin typeface="Nikosh" pitchFamily="2" charset="0"/>
                <a:cs typeface="Nikosh" pitchFamily="2" charset="0"/>
              </a:rPr>
              <a:t>বাড়ির</a:t>
            </a:r>
            <a:r>
              <a:rPr lang="en-US" sz="8000" b="1" u="sng" dirty="0" smtClean="0">
                <a:ln w="6600">
                  <a:solidFill>
                    <a:srgbClr val="92D050"/>
                  </a:solidFill>
                  <a:prstDash val="solid"/>
                </a:ln>
                <a:solidFill>
                  <a:srgbClr val="F85EF1"/>
                </a:solidFill>
                <a:effectLst>
                  <a:outerShdw dist="38100" dir="2700000" algn="tl" rotWithShape="0">
                    <a:schemeClr val="accent2"/>
                  </a:outerShdw>
                </a:effectLst>
                <a:latin typeface="Nikosh" pitchFamily="2" charset="0"/>
                <a:cs typeface="Nikosh" pitchFamily="2" charset="0"/>
              </a:rPr>
              <a:t> </a:t>
            </a:r>
            <a:r>
              <a:rPr lang="en-US" sz="8000" b="1" u="sng" dirty="0" err="1" smtClean="0">
                <a:ln w="6600">
                  <a:solidFill>
                    <a:srgbClr val="92D050"/>
                  </a:solidFill>
                  <a:prstDash val="solid"/>
                </a:ln>
                <a:solidFill>
                  <a:srgbClr val="F85EF1"/>
                </a:solidFill>
                <a:effectLst>
                  <a:outerShdw dist="38100" dir="2700000" algn="tl" rotWithShape="0">
                    <a:schemeClr val="accent2"/>
                  </a:outerShdw>
                </a:effectLst>
                <a:latin typeface="Nikosh" pitchFamily="2" charset="0"/>
                <a:cs typeface="Nikosh" pitchFamily="2" charset="0"/>
              </a:rPr>
              <a:t>কাজ</a:t>
            </a:r>
            <a:r>
              <a:rPr lang="en-US" sz="8000" b="1" u="sng" dirty="0" smtClean="0">
                <a:ln w="6600">
                  <a:solidFill>
                    <a:srgbClr val="92D050"/>
                  </a:solidFill>
                  <a:prstDash val="solid"/>
                </a:ln>
                <a:solidFill>
                  <a:srgbClr val="F85EF1"/>
                </a:solidFill>
                <a:effectLst>
                  <a:outerShdw dist="38100" dir="2700000" algn="tl" rotWithShape="0">
                    <a:schemeClr val="accent2"/>
                  </a:outerShdw>
                </a:effectLst>
                <a:latin typeface="Nikosh" pitchFamily="2" charset="0"/>
                <a:cs typeface="Nikosh" pitchFamily="2" charset="0"/>
              </a:rPr>
              <a:t> </a:t>
            </a:r>
            <a:endParaRPr lang="en-US" sz="8000" b="1" u="sng" dirty="0">
              <a:ln w="6600">
                <a:solidFill>
                  <a:srgbClr val="92D050"/>
                </a:solidFill>
                <a:prstDash val="solid"/>
              </a:ln>
              <a:solidFill>
                <a:srgbClr val="F85EF1"/>
              </a:solidFill>
              <a:effectLst>
                <a:outerShdw dist="38100" dir="2700000" algn="tl" rotWithShape="0">
                  <a:schemeClr val="accent2"/>
                </a:outerShdw>
              </a:effectLst>
              <a:latin typeface="Nikosh" pitchFamily="2" charset="0"/>
              <a:cs typeface="Nikosh" pitchFamily="2" charset="0"/>
            </a:endParaRPr>
          </a:p>
        </p:txBody>
      </p:sp>
      <p:sp>
        <p:nvSpPr>
          <p:cNvPr id="2" name="TextBox 1"/>
          <p:cNvSpPr txBox="1"/>
          <p:nvPr/>
        </p:nvSpPr>
        <p:spPr>
          <a:xfrm>
            <a:off x="28433" y="5486400"/>
            <a:ext cx="9144000" cy="523220"/>
          </a:xfrm>
          <a:prstGeom prst="rect">
            <a:avLst/>
          </a:prstGeom>
          <a:noFill/>
        </p:spPr>
        <p:txBody>
          <a:bodyPr wrap="square" rtlCol="0">
            <a:spAutoFit/>
          </a:bodyPr>
          <a:lstStyle/>
          <a:p>
            <a:r>
              <a:rPr lang="bn-IN" sz="2800" dirty="0" smtClean="0"/>
              <a:t>আধুনিক রাষ্ট্রব্যাবস্থায় আমলাতন্ত্রের প্রয়োজনীয়তা ব্যাখ্যা কর।</a:t>
            </a:r>
            <a:endParaRPr lang="en-US" sz="2800" dirty="0"/>
          </a:p>
        </p:txBody>
      </p:sp>
      <p:pic>
        <p:nvPicPr>
          <p:cNvPr id="7" name="Picture 6" descr="74031205.jpg"/>
          <p:cNvPicPr>
            <a:picLocks noChangeAspect="1"/>
          </p:cNvPicPr>
          <p:nvPr/>
        </p:nvPicPr>
        <p:blipFill>
          <a:blip r:embed="rId2"/>
          <a:stretch>
            <a:fillRect/>
          </a:stretch>
        </p:blipFill>
        <p:spPr>
          <a:xfrm>
            <a:off x="1219200" y="1600200"/>
            <a:ext cx="6400800" cy="3429000"/>
          </a:xfrm>
          <a:prstGeom prst="rect">
            <a:avLst/>
          </a:prstGeom>
        </p:spPr>
      </p:pic>
      <p:pic>
        <p:nvPicPr>
          <p:cNvPr id="8" name="Picture 7" descr="bn.gif"/>
          <p:cNvPicPr>
            <a:picLocks noChangeAspect="1"/>
          </p:cNvPicPr>
          <p:nvPr/>
        </p:nvPicPr>
        <p:blipFill>
          <a:blip r:embed="rId3"/>
          <a:stretch>
            <a:fillRect/>
          </a:stretch>
        </p:blipFill>
        <p:spPr>
          <a:xfrm>
            <a:off x="4724400" y="3314700"/>
            <a:ext cx="1941394" cy="17145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905000" y="-457200"/>
            <a:ext cx="5638800" cy="2646878"/>
          </a:xfrm>
          <a:prstGeom prst="rect">
            <a:avLst/>
          </a:prstGeom>
          <a:noFill/>
        </p:spPr>
        <p:txBody>
          <a:bodyPr wrap="square" rtlCol="0">
            <a:spAutoFit/>
          </a:bodyPr>
          <a:lstStyle/>
          <a:p>
            <a:pPr algn="ctr"/>
            <a:r>
              <a:rPr lang="en-US" sz="16600" b="1" dirty="0" err="1" smtClean="0">
                <a:ln w="38100">
                  <a:solidFill>
                    <a:srgbClr val="FFFF00"/>
                  </a:solidFill>
                  <a:prstDash val="solid"/>
                </a:ln>
                <a:solidFill>
                  <a:srgbClr val="FF00FF"/>
                </a:solidFill>
                <a:effectLst>
                  <a:outerShdw dist="38100" dir="2700000" algn="tl" rotWithShape="0">
                    <a:schemeClr val="accent2"/>
                  </a:outerShdw>
                </a:effectLst>
                <a:latin typeface="Nikosh" pitchFamily="2" charset="0"/>
                <a:cs typeface="Nikosh" pitchFamily="2" charset="0"/>
              </a:rPr>
              <a:t>ধন্যবাদ</a:t>
            </a:r>
            <a:endParaRPr lang="en-US" sz="16600" b="1" dirty="0">
              <a:ln w="38100">
                <a:solidFill>
                  <a:srgbClr val="FFFF00"/>
                </a:solidFill>
                <a:prstDash val="solid"/>
              </a:ln>
              <a:solidFill>
                <a:srgbClr val="FF00FF"/>
              </a:solidFill>
              <a:effectLst>
                <a:outerShdw dist="38100" dir="2700000" algn="tl" rotWithShape="0">
                  <a:schemeClr val="accent2"/>
                </a:outerShdw>
              </a:effectLst>
              <a:latin typeface="Nikosh" pitchFamily="2" charset="0"/>
              <a:cs typeface="Nikosh" pitchFamily="2" charset="0"/>
            </a:endParaRPr>
          </a:p>
        </p:txBody>
      </p:sp>
    </p:spTree>
    <p:extLst>
      <p:ext uri="{BB962C8B-B14F-4D97-AF65-F5344CB8AC3E}">
        <p14:creationId xmlns:p14="http://schemas.microsoft.com/office/powerpoint/2010/main" val="114169968"/>
      </p:ext>
    </p:extLst>
  </p:cSld>
  <p:clrMapOvr>
    <a:masterClrMapping/>
  </p:clrMapOvr>
  <p:transition>
    <p:sndAc>
      <p:stSnd>
        <p:snd r:embed="rId2" name="applause.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517975300"/>
              </p:ext>
            </p:extLst>
          </p:nvPr>
        </p:nvGraphicFramePr>
        <p:xfrm>
          <a:off x="0" y="1219200"/>
          <a:ext cx="9144000" cy="5528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3649067000"/>
              </p:ext>
            </p:extLst>
          </p:nvPr>
        </p:nvGraphicFramePr>
        <p:xfrm>
          <a:off x="0" y="0"/>
          <a:ext cx="9144000" cy="990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Flowchart: Process 3"/>
          <p:cNvSpPr/>
          <p:nvPr/>
        </p:nvSpPr>
        <p:spPr>
          <a:xfrm>
            <a:off x="6734033" y="3733800"/>
            <a:ext cx="2409967" cy="2971800"/>
          </a:xfrm>
          <a:prstGeom prst="flowChartProcess">
            <a:avLst/>
          </a:prstGeom>
          <a:solidFill>
            <a:srgbClr val="0066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3"/>
          </a:fillRef>
          <a:effectRef idx="1">
            <a:schemeClr val="accent3"/>
          </a:effectRef>
          <a:fontRef idx="minor">
            <a:schemeClr val="lt1"/>
          </a:fontRef>
        </p:style>
        <p:txBody>
          <a:bodyPr rtlCol="0" anchor="ctr"/>
          <a:lstStyle/>
          <a:p>
            <a:pPr algn="ctr"/>
            <a:r>
              <a:rPr lang="bn-IN" sz="3200" dirty="0">
                <a:solidFill>
                  <a:srgbClr val="FFFF00"/>
                </a:solidFill>
                <a:latin typeface="NikoshBAN" pitchFamily="2" charset="0"/>
                <a:cs typeface="NikoshBAN" pitchFamily="2" charset="0"/>
              </a:rPr>
              <a:t>সমাজবিজ্ঞান</a:t>
            </a:r>
            <a:r>
              <a:rPr lang="en-US" sz="3200" dirty="0">
                <a:solidFill>
                  <a:srgbClr val="FFFF00"/>
                </a:solidFill>
                <a:latin typeface="NikoshBAN" pitchFamily="2" charset="0"/>
                <a:cs typeface="NikoshBAN" pitchFamily="2" charset="0"/>
              </a:rPr>
              <a:t> </a:t>
            </a:r>
            <a:endParaRPr lang="bn-IN" sz="3200" dirty="0">
              <a:solidFill>
                <a:srgbClr val="FFFF00"/>
              </a:solidFill>
              <a:latin typeface="NikoshBAN" pitchFamily="2" charset="0"/>
              <a:cs typeface="NikoshBAN" pitchFamily="2" charset="0"/>
            </a:endParaRPr>
          </a:p>
          <a:p>
            <a:pPr algn="ctr"/>
            <a:r>
              <a:rPr lang="en-US" sz="3200" dirty="0" err="1" smtClean="0">
                <a:solidFill>
                  <a:srgbClr val="FFFF00"/>
                </a:solidFill>
                <a:latin typeface="NikoshBAN" pitchFamily="2" charset="0"/>
                <a:cs typeface="NikoshBAN" pitchFamily="2" charset="0"/>
              </a:rPr>
              <a:t>প্রথম</a:t>
            </a:r>
            <a:r>
              <a:rPr lang="bn-BD" sz="1600" dirty="0" smtClean="0">
                <a:solidFill>
                  <a:srgbClr val="FFFF00"/>
                </a:solidFill>
                <a:latin typeface="NikoshBAN" pitchFamily="2" charset="0"/>
                <a:cs typeface="NikoshBAN" pitchFamily="2" charset="0"/>
              </a:rPr>
              <a:t> </a:t>
            </a:r>
            <a:r>
              <a:rPr lang="bn-IN" sz="3600" dirty="0">
                <a:solidFill>
                  <a:srgbClr val="FFFF00"/>
                </a:solidFill>
                <a:latin typeface="NikoshBAN" pitchFamily="2" charset="0"/>
                <a:cs typeface="NikoshBAN" pitchFamily="2" charset="0"/>
              </a:rPr>
              <a:t>পত্র</a:t>
            </a:r>
            <a:endParaRPr lang="en-US" sz="3600" dirty="0">
              <a:solidFill>
                <a:srgbClr val="FFFF00"/>
              </a:solidFill>
              <a:latin typeface="NikoshBAN" pitchFamily="2" charset="0"/>
              <a:cs typeface="NikoshBAN" pitchFamily="2" charset="0"/>
            </a:endParaRPr>
          </a:p>
          <a:p>
            <a:pPr algn="ctr"/>
            <a:r>
              <a:rPr lang="en-US" sz="2400" dirty="0" err="1">
                <a:solidFill>
                  <a:srgbClr val="FFFF00"/>
                </a:solidFill>
                <a:latin typeface="NikoshBAN" pitchFamily="2" charset="0"/>
                <a:cs typeface="NikoshBAN" pitchFamily="2" charset="0"/>
              </a:rPr>
              <a:t>একাদশ</a:t>
            </a:r>
            <a:r>
              <a:rPr lang="en-US" sz="2400" dirty="0">
                <a:solidFill>
                  <a:srgbClr val="FFFF00"/>
                </a:solidFill>
                <a:latin typeface="NikoshBAN" pitchFamily="2" charset="0"/>
                <a:cs typeface="NikoshBAN" pitchFamily="2" charset="0"/>
              </a:rPr>
              <a:t>- </a:t>
            </a:r>
            <a:r>
              <a:rPr lang="en-US" sz="2400" dirty="0" err="1">
                <a:solidFill>
                  <a:srgbClr val="FFFF00"/>
                </a:solidFill>
                <a:latin typeface="NikoshBAN" pitchFamily="2" charset="0"/>
                <a:cs typeface="NikoshBAN" pitchFamily="2" charset="0"/>
              </a:rPr>
              <a:t>দ্বাদশ</a:t>
            </a:r>
            <a:r>
              <a:rPr lang="en-US" sz="2400" dirty="0">
                <a:solidFill>
                  <a:srgbClr val="FFFF00"/>
                </a:solidFill>
                <a:latin typeface="NikoshBAN" pitchFamily="2" charset="0"/>
                <a:cs typeface="NikoshBAN" pitchFamily="2" charset="0"/>
              </a:rPr>
              <a:t> </a:t>
            </a:r>
            <a:r>
              <a:rPr lang="bn-IN" sz="2400" dirty="0" smtClean="0">
                <a:solidFill>
                  <a:srgbClr val="FFFF00"/>
                </a:solidFill>
                <a:latin typeface="NikoshBAN" pitchFamily="2" charset="0"/>
                <a:cs typeface="NikoshBAN" pitchFamily="2" charset="0"/>
              </a:rPr>
              <a:t>শ্রেণি</a:t>
            </a:r>
            <a:endParaRPr lang="en-US" sz="3600" dirty="0"/>
          </a:p>
        </p:txBody>
      </p:sp>
    </p:spTree>
    <p:extLst>
      <p:ext uri="{BB962C8B-B14F-4D97-AF65-F5344CB8AC3E}">
        <p14:creationId xmlns:p14="http://schemas.microsoft.com/office/powerpoint/2010/main" val="1612928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781213662"/>
              </p:ext>
            </p:extLst>
          </p:nvPr>
        </p:nvGraphicFramePr>
        <p:xfrm>
          <a:off x="0" y="0"/>
          <a:ext cx="9144000" cy="99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28800" y="1295400"/>
            <a:ext cx="5334000" cy="4800600"/>
          </a:xfrm>
          <a:prstGeom prst="rect">
            <a:avLst/>
          </a:prstGeom>
        </p:spPr>
      </p:pic>
      <p:sp>
        <p:nvSpPr>
          <p:cNvPr id="4" name="TextBox 3"/>
          <p:cNvSpPr txBox="1"/>
          <p:nvPr/>
        </p:nvSpPr>
        <p:spPr>
          <a:xfrm>
            <a:off x="3124200" y="6096000"/>
            <a:ext cx="3429000" cy="646331"/>
          </a:xfrm>
          <a:prstGeom prst="rect">
            <a:avLst/>
          </a:prstGeom>
          <a:solidFill>
            <a:schemeClr val="bg1"/>
          </a:solidFill>
          <a:ln w="57150">
            <a:solidFill>
              <a:srgbClr val="FF99FF"/>
            </a:solidFill>
          </a:ln>
          <a:scene3d>
            <a:camera prst="orthographicFront"/>
            <a:lightRig rig="threePt" dir="t"/>
          </a:scene3d>
          <a:sp3d>
            <a:bevelT w="114300" prst="artDeco"/>
          </a:sp3d>
        </p:spPr>
        <p:txBody>
          <a:bodyPr wrap="square" rtlCol="0">
            <a:spAutoFit/>
          </a:bodyPr>
          <a:lstStyle/>
          <a:p>
            <a:pPr algn="ctr"/>
            <a:r>
              <a:rPr lang="bn-IN" sz="3600" dirty="0" smtClean="0"/>
              <a:t>ম্যাকস ওয়েবার</a:t>
            </a:r>
            <a:endParaRPr lang="en-US" sz="3600" dirty="0"/>
          </a:p>
        </p:txBody>
      </p:sp>
    </p:spTree>
    <p:extLst>
      <p:ext uri="{BB962C8B-B14F-4D97-AF65-F5344CB8AC3E}">
        <p14:creationId xmlns:p14="http://schemas.microsoft.com/office/powerpoint/2010/main" val="3317845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109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63946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6200"/>
            <a:ext cx="9144000" cy="6858000"/>
          </a:xfrm>
          <a:prstGeom prst="rect">
            <a:avLst/>
          </a:prstGeom>
        </p:spPr>
      </p:pic>
    </p:spTree>
    <p:extLst>
      <p:ext uri="{BB962C8B-B14F-4D97-AF65-F5344CB8AC3E}">
        <p14:creationId xmlns:p14="http://schemas.microsoft.com/office/powerpoint/2010/main" val="1872890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9144000" cy="6705600"/>
          </a:xfrm>
          <a:prstGeom prst="rect">
            <a:avLst/>
          </a:prstGeom>
        </p:spPr>
      </p:pic>
    </p:spTree>
    <p:extLst>
      <p:ext uri="{BB962C8B-B14F-4D97-AF65-F5344CB8AC3E}">
        <p14:creationId xmlns:p14="http://schemas.microsoft.com/office/powerpoint/2010/main" val="3905175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72339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50">
      <a:majorFont>
        <a:latin typeface="NikoshBAN"/>
        <a:ea typeface=""/>
        <a:cs typeface=""/>
      </a:majorFont>
      <a:minorFont>
        <a:latin typeface="NikoshB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3137</TotalTime>
  <Words>683</Words>
  <Application>Microsoft Office PowerPoint</Application>
  <PresentationFormat>On-screen Show (4:3)</PresentationFormat>
  <Paragraphs>121</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Nikosh</vt:lpstr>
      <vt:lpstr>NikoshBAN</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Enamul Haque</dc:creator>
  <cp:lastModifiedBy>Windows User</cp:lastModifiedBy>
  <cp:revision>539</cp:revision>
  <dcterms:created xsi:type="dcterms:W3CDTF">2006-08-16T00:00:00Z</dcterms:created>
  <dcterms:modified xsi:type="dcterms:W3CDTF">2020-09-24T16:00:06Z</dcterms:modified>
</cp:coreProperties>
</file>