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8" r:id="rId2"/>
    <p:sldId id="259" r:id="rId3"/>
    <p:sldId id="288" r:id="rId4"/>
    <p:sldId id="265" r:id="rId5"/>
    <p:sldId id="266" r:id="rId6"/>
    <p:sldId id="267" r:id="rId7"/>
    <p:sldId id="268" r:id="rId8"/>
    <p:sldId id="269" r:id="rId9"/>
    <p:sldId id="287" r:id="rId10"/>
    <p:sldId id="271" r:id="rId11"/>
    <p:sldId id="272" r:id="rId12"/>
    <p:sldId id="270" r:id="rId13"/>
    <p:sldId id="273" r:id="rId14"/>
    <p:sldId id="283" r:id="rId15"/>
    <p:sldId id="284" r:id="rId16"/>
    <p:sldId id="286" r:id="rId17"/>
    <p:sldId id="285" r:id="rId18"/>
    <p:sldId id="257" r:id="rId19"/>
    <p:sldId id="263" r:id="rId20"/>
    <p:sldId id="264" r:id="rId21"/>
    <p:sldId id="280" r:id="rId22"/>
    <p:sldId id="281" r:id="rId23"/>
    <p:sldId id="278" r:id="rId24"/>
    <p:sldId id="282" r:id="rId25"/>
    <p:sldId id="275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6C1"/>
    <a:srgbClr val="660066"/>
    <a:srgbClr val="FF99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1" d="100"/>
          <a:sy n="71" d="100"/>
        </p:scale>
        <p:origin x="1176" y="0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AEA41-01FD-4F8E-8D42-1E63FE511A3A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A593310-C01A-4B8A-A96B-A500FB15BF0F}">
      <dgm:prSet/>
      <dgm:spPr>
        <a:solidFill>
          <a:srgbClr val="002060"/>
        </a:solidFill>
        <a:ln w="57150">
          <a:solidFill>
            <a:schemeClr val="bg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কন্টেন্ট প্রস্তুতকারী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885BFD-92ED-479B-A6C3-0C93F4D84CF6}" type="parTrans" cxnId="{726E389C-1A2F-43DD-8C2A-3867585D2002}">
      <dgm:prSet/>
      <dgm:spPr/>
      <dgm:t>
        <a:bodyPr/>
        <a:lstStyle/>
        <a:p>
          <a:endParaRPr lang="en-US"/>
        </a:p>
      </dgm:t>
    </dgm:pt>
    <dgm:pt modelId="{114A0975-98AB-429D-B9A8-1AF45C1A5991}" type="sibTrans" cxnId="{726E389C-1A2F-43DD-8C2A-3867585D2002}">
      <dgm:prSet/>
      <dgm:spPr/>
      <dgm:t>
        <a:bodyPr/>
        <a:lstStyle/>
        <a:p>
          <a:endParaRPr lang="en-US"/>
        </a:p>
      </dgm:t>
    </dgm:pt>
    <dgm:pt modelId="{DF1984DF-CCC6-46AC-9183-7F484DD11781}" type="pres">
      <dgm:prSet presAssocID="{EC6AEA41-01FD-4F8E-8D42-1E63FE511A3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6D1980-AFDD-4D10-B154-8F5244ECB640}" type="pres">
      <dgm:prSet presAssocID="{EC6AEA41-01FD-4F8E-8D42-1E63FE511A3A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CF0889A3-E1F3-45B5-B08A-D483BA4B9E4C}" type="pres">
      <dgm:prSet presAssocID="{EC6AEA41-01FD-4F8E-8D42-1E63FE511A3A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25D6080B-A6F5-4051-A12E-F66F1AA51088}" type="pres">
      <dgm:prSet presAssocID="{DA593310-C01A-4B8A-A96B-A500FB15BF0F}" presName="textNode" presStyleLbl="node1" presStyleIdx="0" presStyleCnt="1" custScaleX="116667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6E389C-1A2F-43DD-8C2A-3867585D2002}" srcId="{EC6AEA41-01FD-4F8E-8D42-1E63FE511A3A}" destId="{DA593310-C01A-4B8A-A96B-A500FB15BF0F}" srcOrd="0" destOrd="0" parTransId="{3B885BFD-92ED-479B-A6C3-0C93F4D84CF6}" sibTransId="{114A0975-98AB-429D-B9A8-1AF45C1A5991}"/>
    <dgm:cxn modelId="{FEA70580-6BA5-467C-9FC5-D3562A98B937}" type="presOf" srcId="{DA593310-C01A-4B8A-A96B-A500FB15BF0F}" destId="{25D6080B-A6F5-4051-A12E-F66F1AA51088}" srcOrd="0" destOrd="0" presId="urn:microsoft.com/office/officeart/2005/8/layout/hProcess9"/>
    <dgm:cxn modelId="{9B75E059-EBEF-47C8-B05D-6A916607B2B1}" type="presOf" srcId="{EC6AEA41-01FD-4F8E-8D42-1E63FE511A3A}" destId="{DF1984DF-CCC6-46AC-9183-7F484DD11781}" srcOrd="0" destOrd="0" presId="urn:microsoft.com/office/officeart/2005/8/layout/hProcess9"/>
    <dgm:cxn modelId="{14C09405-5FCF-49FA-8BA2-FF0F7DE3F84A}" type="presParOf" srcId="{DF1984DF-CCC6-46AC-9183-7F484DD11781}" destId="{FD6D1980-AFDD-4D10-B154-8F5244ECB640}" srcOrd="0" destOrd="0" presId="urn:microsoft.com/office/officeart/2005/8/layout/hProcess9"/>
    <dgm:cxn modelId="{C4CD052E-BED4-404B-AD2B-C02D8D69057A}" type="presParOf" srcId="{DF1984DF-CCC6-46AC-9183-7F484DD11781}" destId="{CF0889A3-E1F3-45B5-B08A-D483BA4B9E4C}" srcOrd="1" destOrd="0" presId="urn:microsoft.com/office/officeart/2005/8/layout/hProcess9"/>
    <dgm:cxn modelId="{3FC8CBC1-5E01-4F87-88D9-3E58967C0A08}" type="presParOf" srcId="{CF0889A3-E1F3-45B5-B08A-D483BA4B9E4C}" destId="{25D6080B-A6F5-4051-A12E-F66F1AA51088}" srcOrd="0" destOrd="0" presId="urn:microsoft.com/office/officeart/2005/8/layout/hProcess9"/>
  </dgm:cxnLst>
  <dgm:bg>
    <a:solidFill>
      <a:srgbClr val="00B050"/>
    </a:solidFill>
    <a:effectLst>
      <a:innerShdw blurRad="63500" dist="50800" dir="5400000">
        <a:prstClr val="black">
          <a:alpha val="50000"/>
        </a:prstClr>
      </a:innerShdw>
    </a:effectLst>
  </dgm:bg>
  <dgm:whole>
    <a:ln w="57150">
      <a:solidFill>
        <a:srgbClr val="FFFF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62F593-C951-4D77-9C8B-768E2A1C8805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BAE624E-F51C-4EDD-8156-D97A32832B7A}">
      <dgm:prSet custT="1"/>
      <dgm:spPr/>
      <dgm:t>
        <a:bodyPr/>
        <a:lstStyle/>
        <a:p>
          <a:pPr rtl="0"/>
          <a:r>
            <a:rPr lang="en-US" sz="3600" b="1" dirty="0" err="1" smtClean="0">
              <a:solidFill>
                <a:schemeClr val="tx1"/>
              </a:solidFill>
            </a:rPr>
            <a:t>মোঃএনামুল</a:t>
          </a:r>
          <a:r>
            <a:rPr lang="en-US" sz="3600" b="1" dirty="0" smtClean="0">
              <a:solidFill>
                <a:schemeClr val="tx1"/>
              </a:solidFill>
            </a:rPr>
            <a:t> </a:t>
          </a:r>
          <a:r>
            <a:rPr lang="en-US" sz="3600" b="1" dirty="0" err="1" smtClean="0">
              <a:solidFill>
                <a:schemeClr val="tx1"/>
              </a:solidFill>
            </a:rPr>
            <a:t>হক</a:t>
          </a:r>
          <a:endParaRPr lang="en-US" sz="3600" dirty="0">
            <a:solidFill>
              <a:schemeClr val="tx1"/>
            </a:solidFill>
          </a:endParaRPr>
        </a:p>
      </dgm:t>
    </dgm:pt>
    <dgm:pt modelId="{40FC2522-E120-425F-A113-E0AD66C090A1}" type="parTrans" cxnId="{4D100249-CC8E-48EC-87C8-68386049CA03}">
      <dgm:prSet/>
      <dgm:spPr/>
      <dgm:t>
        <a:bodyPr/>
        <a:lstStyle/>
        <a:p>
          <a:endParaRPr lang="en-US"/>
        </a:p>
      </dgm:t>
    </dgm:pt>
    <dgm:pt modelId="{C68EDD2C-8ED7-4D8B-A48B-34489E1454E2}" type="sibTrans" cxnId="{4D100249-CC8E-48EC-87C8-68386049CA03}">
      <dgm:prSet/>
      <dgm:spPr/>
      <dgm:t>
        <a:bodyPr/>
        <a:lstStyle/>
        <a:p>
          <a:endParaRPr lang="en-US"/>
        </a:p>
      </dgm:t>
    </dgm:pt>
    <dgm:pt modelId="{4F00E643-2740-451A-84C4-20AD5F940B78}">
      <dgm:prSet custT="1"/>
      <dgm:spPr/>
      <dgm:t>
        <a:bodyPr/>
        <a:lstStyle/>
        <a:p>
          <a:pPr rtl="0"/>
          <a:r>
            <a:rPr lang="en-US" sz="3600" b="1" dirty="0" err="1" smtClean="0">
              <a:solidFill>
                <a:schemeClr val="tx1"/>
              </a:solidFill>
            </a:rPr>
            <a:t>প্রভাষক</a:t>
          </a:r>
          <a:r>
            <a:rPr lang="en-US" sz="3600" b="1" dirty="0" smtClean="0">
              <a:solidFill>
                <a:schemeClr val="tx1"/>
              </a:solidFill>
            </a:rPr>
            <a:t> </a:t>
          </a:r>
          <a:r>
            <a:rPr lang="en-US" sz="3600" b="1" dirty="0" err="1" smtClean="0">
              <a:solidFill>
                <a:schemeClr val="tx1"/>
              </a:solidFill>
            </a:rPr>
            <a:t>সমাজবিজ্ঞান</a:t>
          </a:r>
          <a:endParaRPr lang="en-US" sz="3600" dirty="0">
            <a:solidFill>
              <a:schemeClr val="tx1"/>
            </a:solidFill>
          </a:endParaRPr>
        </a:p>
      </dgm:t>
    </dgm:pt>
    <dgm:pt modelId="{8006B74E-CFAD-49A9-A162-B63EAD68988D}" type="parTrans" cxnId="{E88A92DA-AFD6-4BD3-903D-EAF4520779BD}">
      <dgm:prSet/>
      <dgm:spPr/>
      <dgm:t>
        <a:bodyPr/>
        <a:lstStyle/>
        <a:p>
          <a:endParaRPr lang="en-US"/>
        </a:p>
      </dgm:t>
    </dgm:pt>
    <dgm:pt modelId="{CDD61AEE-95EF-4BC8-BA48-CE43A2A170F4}" type="sibTrans" cxnId="{E88A92DA-AFD6-4BD3-903D-EAF4520779BD}">
      <dgm:prSet/>
      <dgm:spPr/>
      <dgm:t>
        <a:bodyPr/>
        <a:lstStyle/>
        <a:p>
          <a:endParaRPr lang="en-US"/>
        </a:p>
      </dgm:t>
    </dgm:pt>
    <dgm:pt modelId="{A1E77344-F116-4B6E-97A4-B7653630D38B}">
      <dgm:prSet custT="1"/>
      <dgm:spPr/>
      <dgm:t>
        <a:bodyPr/>
        <a:lstStyle/>
        <a:p>
          <a:pPr rtl="0"/>
          <a:r>
            <a:rPr lang="en-US" sz="3600" b="1" dirty="0" err="1" smtClean="0">
              <a:solidFill>
                <a:schemeClr val="tx1"/>
              </a:solidFill>
            </a:rPr>
            <a:t>কাকনহাট</a:t>
          </a:r>
          <a:r>
            <a:rPr lang="en-US" sz="3600" b="1" dirty="0" smtClean="0">
              <a:solidFill>
                <a:schemeClr val="tx1"/>
              </a:solidFill>
            </a:rPr>
            <a:t> </a:t>
          </a:r>
          <a:r>
            <a:rPr lang="en-US" sz="3600" b="1" dirty="0" err="1" smtClean="0">
              <a:solidFill>
                <a:schemeClr val="tx1"/>
              </a:solidFill>
            </a:rPr>
            <a:t>কলেজ,রাজশাহী</a:t>
          </a:r>
          <a:r>
            <a:rPr lang="en-US" sz="3600" b="1" dirty="0" smtClean="0">
              <a:solidFill>
                <a:schemeClr val="tx1"/>
              </a:solidFill>
            </a:rPr>
            <a:t>।</a:t>
          </a:r>
          <a:endParaRPr lang="en-US" sz="3600" dirty="0">
            <a:solidFill>
              <a:schemeClr val="tx1"/>
            </a:solidFill>
          </a:endParaRPr>
        </a:p>
      </dgm:t>
    </dgm:pt>
    <dgm:pt modelId="{4E7A8362-35C8-46A6-846F-7AA64EB55146}" type="parTrans" cxnId="{B9169FCE-60BB-4751-AFF4-5868AEACA773}">
      <dgm:prSet/>
      <dgm:spPr/>
      <dgm:t>
        <a:bodyPr/>
        <a:lstStyle/>
        <a:p>
          <a:endParaRPr lang="en-US"/>
        </a:p>
      </dgm:t>
    </dgm:pt>
    <dgm:pt modelId="{F9980147-B0F2-488D-B028-FDE2F6897141}" type="sibTrans" cxnId="{B9169FCE-60BB-4751-AFF4-5868AEACA773}">
      <dgm:prSet/>
      <dgm:spPr/>
      <dgm:t>
        <a:bodyPr/>
        <a:lstStyle/>
        <a:p>
          <a:endParaRPr lang="en-US"/>
        </a:p>
      </dgm:t>
    </dgm:pt>
    <dgm:pt modelId="{50B4ADFE-F69D-4462-BD38-05E2390D1BF0}">
      <dgm:prSet custT="1"/>
      <dgm:spPr/>
      <dgm:t>
        <a:bodyPr/>
        <a:lstStyle/>
        <a:p>
          <a:pPr rtl="0"/>
          <a:r>
            <a:rPr lang="en-US" sz="3600" b="1" dirty="0" smtClean="0">
              <a:solidFill>
                <a:schemeClr val="tx1"/>
              </a:solidFill>
            </a:rPr>
            <a:t>মোবাইলঃ০১৭১৫-০৪১৭৯৭</a:t>
          </a:r>
          <a:endParaRPr lang="en-US" sz="3600" dirty="0">
            <a:solidFill>
              <a:schemeClr val="tx1"/>
            </a:solidFill>
          </a:endParaRPr>
        </a:p>
      </dgm:t>
    </dgm:pt>
    <dgm:pt modelId="{AFFB16DF-E154-49A4-A01A-145A203C6114}" type="parTrans" cxnId="{1F599C41-7524-4B84-9617-670B8DD1D27F}">
      <dgm:prSet/>
      <dgm:spPr/>
      <dgm:t>
        <a:bodyPr/>
        <a:lstStyle/>
        <a:p>
          <a:endParaRPr lang="en-US"/>
        </a:p>
      </dgm:t>
    </dgm:pt>
    <dgm:pt modelId="{C285B38F-0AFB-4D5E-B63C-192E7FB740B4}" type="sibTrans" cxnId="{1F599C41-7524-4B84-9617-670B8DD1D27F}">
      <dgm:prSet/>
      <dgm:spPr/>
      <dgm:t>
        <a:bodyPr/>
        <a:lstStyle/>
        <a:p>
          <a:endParaRPr lang="en-US"/>
        </a:p>
      </dgm:t>
    </dgm:pt>
    <dgm:pt modelId="{9B5CB11E-A17E-4A9E-88B6-F3B704FBA42B}" type="pres">
      <dgm:prSet presAssocID="{FC62F593-C951-4D77-9C8B-768E2A1C88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63F8E2-1A01-4804-AF96-DD62EF906388}" type="pres">
      <dgm:prSet presAssocID="{5BAE624E-F51C-4EDD-8156-D97A32832B7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357DB-E828-4ED1-A551-96726E9D8851}" type="pres">
      <dgm:prSet presAssocID="{C68EDD2C-8ED7-4D8B-A48B-34489E1454E2}" presName="spacer" presStyleCnt="0"/>
      <dgm:spPr/>
    </dgm:pt>
    <dgm:pt modelId="{7A64DA90-B9B3-45B3-A950-71F5B3B97935}" type="pres">
      <dgm:prSet presAssocID="{4F00E643-2740-451A-84C4-20AD5F940B7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90928-4EBA-4A26-BC55-DF183AEEBDEA}" type="pres">
      <dgm:prSet presAssocID="{CDD61AEE-95EF-4BC8-BA48-CE43A2A170F4}" presName="spacer" presStyleCnt="0"/>
      <dgm:spPr/>
    </dgm:pt>
    <dgm:pt modelId="{B9BAB6C9-6338-4340-9878-344895AF251D}" type="pres">
      <dgm:prSet presAssocID="{A1E77344-F116-4B6E-97A4-B7653630D38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F6C9F-218E-47AC-9C9F-64B953094EEA}" type="pres">
      <dgm:prSet presAssocID="{F9980147-B0F2-488D-B028-FDE2F6897141}" presName="spacer" presStyleCnt="0"/>
      <dgm:spPr/>
    </dgm:pt>
    <dgm:pt modelId="{C2548E88-892E-41DD-A191-C7C1473F6AC3}" type="pres">
      <dgm:prSet presAssocID="{50B4ADFE-F69D-4462-BD38-05E2390D1BF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169FCE-60BB-4751-AFF4-5868AEACA773}" srcId="{FC62F593-C951-4D77-9C8B-768E2A1C8805}" destId="{A1E77344-F116-4B6E-97A4-B7653630D38B}" srcOrd="2" destOrd="0" parTransId="{4E7A8362-35C8-46A6-846F-7AA64EB55146}" sibTransId="{F9980147-B0F2-488D-B028-FDE2F6897141}"/>
    <dgm:cxn modelId="{6667E2B6-BB11-43C5-A227-36DC6543CD19}" type="presOf" srcId="{50B4ADFE-F69D-4462-BD38-05E2390D1BF0}" destId="{C2548E88-892E-41DD-A191-C7C1473F6AC3}" srcOrd="0" destOrd="0" presId="urn:microsoft.com/office/officeart/2005/8/layout/vList2"/>
    <dgm:cxn modelId="{2741F680-283E-43DB-9A6F-23A5DD70D4D6}" type="presOf" srcId="{4F00E643-2740-451A-84C4-20AD5F940B78}" destId="{7A64DA90-B9B3-45B3-A950-71F5B3B97935}" srcOrd="0" destOrd="0" presId="urn:microsoft.com/office/officeart/2005/8/layout/vList2"/>
    <dgm:cxn modelId="{0C5D0DEE-554C-40D2-B0D5-951E5410AB49}" type="presOf" srcId="{FC62F593-C951-4D77-9C8B-768E2A1C8805}" destId="{9B5CB11E-A17E-4A9E-88B6-F3B704FBA42B}" srcOrd="0" destOrd="0" presId="urn:microsoft.com/office/officeart/2005/8/layout/vList2"/>
    <dgm:cxn modelId="{9842B65E-5E1E-4CF7-9AC6-9AC564C62FB9}" type="presOf" srcId="{A1E77344-F116-4B6E-97A4-B7653630D38B}" destId="{B9BAB6C9-6338-4340-9878-344895AF251D}" srcOrd="0" destOrd="0" presId="urn:microsoft.com/office/officeart/2005/8/layout/vList2"/>
    <dgm:cxn modelId="{B1A5A7D5-E90E-4E7E-852F-DC674A583DAB}" type="presOf" srcId="{5BAE624E-F51C-4EDD-8156-D97A32832B7A}" destId="{EC63F8E2-1A01-4804-AF96-DD62EF906388}" srcOrd="0" destOrd="0" presId="urn:microsoft.com/office/officeart/2005/8/layout/vList2"/>
    <dgm:cxn modelId="{4D100249-CC8E-48EC-87C8-68386049CA03}" srcId="{FC62F593-C951-4D77-9C8B-768E2A1C8805}" destId="{5BAE624E-F51C-4EDD-8156-D97A32832B7A}" srcOrd="0" destOrd="0" parTransId="{40FC2522-E120-425F-A113-E0AD66C090A1}" sibTransId="{C68EDD2C-8ED7-4D8B-A48B-34489E1454E2}"/>
    <dgm:cxn modelId="{1F599C41-7524-4B84-9617-670B8DD1D27F}" srcId="{FC62F593-C951-4D77-9C8B-768E2A1C8805}" destId="{50B4ADFE-F69D-4462-BD38-05E2390D1BF0}" srcOrd="3" destOrd="0" parTransId="{AFFB16DF-E154-49A4-A01A-145A203C6114}" sibTransId="{C285B38F-0AFB-4D5E-B63C-192E7FB740B4}"/>
    <dgm:cxn modelId="{E88A92DA-AFD6-4BD3-903D-EAF4520779BD}" srcId="{FC62F593-C951-4D77-9C8B-768E2A1C8805}" destId="{4F00E643-2740-451A-84C4-20AD5F940B78}" srcOrd="1" destOrd="0" parTransId="{8006B74E-CFAD-49A9-A162-B63EAD68988D}" sibTransId="{CDD61AEE-95EF-4BC8-BA48-CE43A2A170F4}"/>
    <dgm:cxn modelId="{E5F339A1-DD64-4404-B6E6-AD8ADD88B145}" type="presParOf" srcId="{9B5CB11E-A17E-4A9E-88B6-F3B704FBA42B}" destId="{EC63F8E2-1A01-4804-AF96-DD62EF906388}" srcOrd="0" destOrd="0" presId="urn:microsoft.com/office/officeart/2005/8/layout/vList2"/>
    <dgm:cxn modelId="{F9D16031-2872-4782-985F-62C7EA35CC9F}" type="presParOf" srcId="{9B5CB11E-A17E-4A9E-88B6-F3B704FBA42B}" destId="{EE7357DB-E828-4ED1-A551-96726E9D8851}" srcOrd="1" destOrd="0" presId="urn:microsoft.com/office/officeart/2005/8/layout/vList2"/>
    <dgm:cxn modelId="{6B3C65F8-0056-492E-945D-5F3567B7E72E}" type="presParOf" srcId="{9B5CB11E-A17E-4A9E-88B6-F3B704FBA42B}" destId="{7A64DA90-B9B3-45B3-A950-71F5B3B97935}" srcOrd="2" destOrd="0" presId="urn:microsoft.com/office/officeart/2005/8/layout/vList2"/>
    <dgm:cxn modelId="{2FD9B29E-B712-4456-979A-16B2B0271781}" type="presParOf" srcId="{9B5CB11E-A17E-4A9E-88B6-F3B704FBA42B}" destId="{86290928-4EBA-4A26-BC55-DF183AEEBDEA}" srcOrd="3" destOrd="0" presId="urn:microsoft.com/office/officeart/2005/8/layout/vList2"/>
    <dgm:cxn modelId="{68899AD5-74B1-4169-86AB-CD8D38A72A3C}" type="presParOf" srcId="{9B5CB11E-A17E-4A9E-88B6-F3B704FBA42B}" destId="{B9BAB6C9-6338-4340-9878-344895AF251D}" srcOrd="4" destOrd="0" presId="urn:microsoft.com/office/officeart/2005/8/layout/vList2"/>
    <dgm:cxn modelId="{1DB81DEF-9CC9-4945-8D33-69AAB40202A8}" type="presParOf" srcId="{9B5CB11E-A17E-4A9E-88B6-F3B704FBA42B}" destId="{440F6C9F-218E-47AC-9C9F-64B953094EEA}" srcOrd="5" destOrd="0" presId="urn:microsoft.com/office/officeart/2005/8/layout/vList2"/>
    <dgm:cxn modelId="{20807505-D5EE-41A2-9293-BD84087F574C}" type="presParOf" srcId="{9B5CB11E-A17E-4A9E-88B6-F3B704FBA42B}" destId="{C2548E88-892E-41DD-A191-C7C1473F6AC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6AEA41-01FD-4F8E-8D42-1E63FE511A3A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DA593310-C01A-4B8A-A96B-A500FB15BF0F}">
      <dgm:prSet/>
      <dgm:spPr>
        <a:solidFill>
          <a:srgbClr val="00206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পাঠ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পরিচিতি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885BFD-92ED-479B-A6C3-0C93F4D84CF6}" type="parTrans" cxnId="{726E389C-1A2F-43DD-8C2A-3867585D2002}">
      <dgm:prSet/>
      <dgm:spPr/>
      <dgm:t>
        <a:bodyPr/>
        <a:lstStyle/>
        <a:p>
          <a:endParaRPr lang="en-US"/>
        </a:p>
      </dgm:t>
    </dgm:pt>
    <dgm:pt modelId="{114A0975-98AB-429D-B9A8-1AF45C1A5991}" type="sibTrans" cxnId="{726E389C-1A2F-43DD-8C2A-3867585D2002}">
      <dgm:prSet/>
      <dgm:spPr/>
      <dgm:t>
        <a:bodyPr/>
        <a:lstStyle/>
        <a:p>
          <a:endParaRPr lang="en-US"/>
        </a:p>
      </dgm:t>
    </dgm:pt>
    <dgm:pt modelId="{DF1984DF-CCC6-46AC-9183-7F484DD11781}" type="pres">
      <dgm:prSet presAssocID="{EC6AEA41-01FD-4F8E-8D42-1E63FE511A3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6D1980-AFDD-4D10-B154-8F5244ECB640}" type="pres">
      <dgm:prSet presAssocID="{EC6AEA41-01FD-4F8E-8D42-1E63FE511A3A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CF0889A3-E1F3-45B5-B08A-D483BA4B9E4C}" type="pres">
      <dgm:prSet presAssocID="{EC6AEA41-01FD-4F8E-8D42-1E63FE511A3A}" presName="linearProces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25D6080B-A6F5-4051-A12E-F66F1AA51088}" type="pres">
      <dgm:prSet presAssocID="{DA593310-C01A-4B8A-A96B-A500FB15BF0F}" presName="textNode" presStyleLbl="node1" presStyleIdx="0" presStyleCnt="1" custScaleX="138889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6E389C-1A2F-43DD-8C2A-3867585D2002}" srcId="{EC6AEA41-01FD-4F8E-8D42-1E63FE511A3A}" destId="{DA593310-C01A-4B8A-A96B-A500FB15BF0F}" srcOrd="0" destOrd="0" parTransId="{3B885BFD-92ED-479B-A6C3-0C93F4D84CF6}" sibTransId="{114A0975-98AB-429D-B9A8-1AF45C1A5991}"/>
    <dgm:cxn modelId="{5F69FE34-2796-45A6-83AB-CA17A45CF5B3}" type="presOf" srcId="{EC6AEA41-01FD-4F8E-8D42-1E63FE511A3A}" destId="{DF1984DF-CCC6-46AC-9183-7F484DD11781}" srcOrd="0" destOrd="0" presId="urn:microsoft.com/office/officeart/2005/8/layout/hProcess9"/>
    <dgm:cxn modelId="{CFB34CF7-4542-429C-9A39-C7AC3BDDA3A7}" type="presOf" srcId="{DA593310-C01A-4B8A-A96B-A500FB15BF0F}" destId="{25D6080B-A6F5-4051-A12E-F66F1AA51088}" srcOrd="0" destOrd="0" presId="urn:microsoft.com/office/officeart/2005/8/layout/hProcess9"/>
    <dgm:cxn modelId="{9C68328A-4D44-4618-AEF1-145ACD07E512}" type="presParOf" srcId="{DF1984DF-CCC6-46AC-9183-7F484DD11781}" destId="{FD6D1980-AFDD-4D10-B154-8F5244ECB640}" srcOrd="0" destOrd="0" presId="urn:microsoft.com/office/officeart/2005/8/layout/hProcess9"/>
    <dgm:cxn modelId="{F5671FE3-75DD-405A-8BF3-3A1DB6C923DB}" type="presParOf" srcId="{DF1984DF-CCC6-46AC-9183-7F484DD11781}" destId="{CF0889A3-E1F3-45B5-B08A-D483BA4B9E4C}" srcOrd="1" destOrd="0" presId="urn:microsoft.com/office/officeart/2005/8/layout/hProcess9"/>
    <dgm:cxn modelId="{43E500A4-30DB-42EF-B777-FB644242970B}" type="presParOf" srcId="{CF0889A3-E1F3-45B5-B08A-D483BA4B9E4C}" destId="{25D6080B-A6F5-4051-A12E-F66F1AA51088}" srcOrd="0" destOrd="0" presId="urn:microsoft.com/office/officeart/2005/8/layout/hProcess9"/>
  </dgm:cxnLst>
  <dgm:bg>
    <a:solidFill>
      <a:srgbClr val="00B050"/>
    </a:solidFill>
  </dgm:bg>
  <dgm:whole>
    <a:ln w="57150">
      <a:solidFill>
        <a:srgbClr val="FFFF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59AAD8-CDCD-4366-8DEA-60A9CDB19BE8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DB95FE1-004C-464C-8B8A-74E027B814F7}">
      <dgm:prSet custT="1"/>
      <dgm:spPr/>
      <dgm:t>
        <a:bodyPr/>
        <a:lstStyle/>
        <a:p>
          <a:pPr rtl="0"/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শ্রেণি</a:t>
          </a:r>
          <a:r>
            <a: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ঃদ্বাদশ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1544EF-E573-4E0D-9528-C9042000DA2F}" type="parTrans" cxnId="{25740068-ABB0-42A8-A7DF-A70B1DC8C2B1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2EC8F4-7CA8-47BD-80A7-86A322033C80}" type="sibTrans" cxnId="{25740068-ABB0-42A8-A7DF-A70B1DC8C2B1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F38E27-C7F3-4852-BFF8-E2E5348EA18A}">
      <dgm:prSet custT="1"/>
      <dgm:spPr/>
      <dgm:t>
        <a:bodyPr/>
        <a:lstStyle/>
        <a:p>
          <a:pPr rtl="0"/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বিষয়ঃ </a:t>
          </a:r>
          <a:r>
            <a: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সমাজবিজ্ঞান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99A570-CAE6-4180-8513-C905C027FE0D}" type="parTrans" cxnId="{A537B43A-2182-43E9-8A63-56479A67CB8A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2D3D9C-11C3-43D5-841E-143E9091C21F}" type="sibTrans" cxnId="{A537B43A-2182-43E9-8A63-56479A67CB8A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15A5A2-4AEE-4AD6-BA25-3F17B1F9B559}">
      <dgm:prSet custT="1"/>
      <dgm:spPr/>
      <dgm:t>
        <a:bodyPr/>
        <a:lstStyle/>
        <a:p>
          <a:pPr rtl="0"/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নবম </a:t>
          </a: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অধ্যায়</a:t>
          </a:r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ঃবাংলাদেশের সামাজিক সমস্যা ও প্রতিকারের উপায়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48EC2B-973C-46A2-8CA6-D3C3A3F5FB4B}" type="parTrans" cxnId="{87597C4C-A23E-467E-BE70-5C8CCC78994C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BC00DB-0817-4446-B2DF-9FB45C9F2BDE}" type="sibTrans" cxnId="{87597C4C-A23E-467E-BE70-5C8CCC78994C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EB5AC6-55E2-4513-93E4-7788F2E05F56}">
      <dgm:prSet custT="1"/>
      <dgm:spPr/>
      <dgm:t>
        <a:bodyPr/>
        <a:lstStyle/>
        <a:p>
          <a:pPr rtl="0"/>
          <a:r>
            <a: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সময়ঃ৪০মিনিট 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CB2C40-34CC-45DC-9862-A808AA05F827}" type="parTrans" cxnId="{41017490-B05B-420E-A470-FFF40824CEC3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99800F-65B5-4BE6-9710-FF73C5EF6783}" type="sibTrans" cxnId="{41017490-B05B-420E-A470-FFF40824CEC3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F7768F-2B6F-4E98-B9CF-617F516FB4AD}">
      <dgm:prSet custT="1"/>
      <dgm:spPr/>
      <dgm:t>
        <a:bodyPr/>
        <a:lstStyle/>
        <a:p>
          <a:pPr rtl="0"/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তারিখঃ২২/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/২০১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৬ 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E035DE-B312-45BF-B4E9-71178FA45E43}" type="parTrans" cxnId="{74F47E5E-B79E-4E55-BD52-F621721BA50B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45233A-97FE-4601-B987-DBFA32B86C36}" type="sibTrans" cxnId="{74F47E5E-B79E-4E55-BD52-F621721BA50B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030B42-D16B-4FC6-BC92-22BBD2C5CF8D}" type="pres">
      <dgm:prSet presAssocID="{1259AAD8-CDCD-4366-8DEA-60A9CDB19B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1544F9-F3BE-44E3-AD84-D2F0B7352582}" type="pres">
      <dgm:prSet presAssocID="{9DB95FE1-004C-464C-8B8A-74E027B814F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3A9C-DB20-4FE7-9476-CACADBD13E2E}" type="pres">
      <dgm:prSet presAssocID="{0C2EC8F4-7CA8-47BD-80A7-86A322033C80}" presName="spacer" presStyleCnt="0"/>
      <dgm:spPr/>
    </dgm:pt>
    <dgm:pt modelId="{9F14EF67-38C7-431E-BA1A-EFB0024FD093}" type="pres">
      <dgm:prSet presAssocID="{6CF38E27-C7F3-4852-BFF8-E2E5348EA18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60429-556E-4978-9ED5-A565D56A58A6}" type="pres">
      <dgm:prSet presAssocID="{182D3D9C-11C3-43D5-841E-143E9091C21F}" presName="spacer" presStyleCnt="0"/>
      <dgm:spPr/>
    </dgm:pt>
    <dgm:pt modelId="{2BD3CCD2-0E43-4C40-9D48-7B7D00FB93F4}" type="pres">
      <dgm:prSet presAssocID="{7E15A5A2-4AEE-4AD6-BA25-3F17B1F9B55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2FC04-806C-4146-A727-F29226124BF6}" type="pres">
      <dgm:prSet presAssocID="{1ABC00DB-0817-4446-B2DF-9FB45C9F2BDE}" presName="spacer" presStyleCnt="0"/>
      <dgm:spPr/>
    </dgm:pt>
    <dgm:pt modelId="{A17454B9-4346-4276-9592-0ED4825300AE}" type="pres">
      <dgm:prSet presAssocID="{E4EB5AC6-55E2-4513-93E4-7788F2E05F5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2EDF0-A5AC-4544-B4C2-32B05599411C}" type="pres">
      <dgm:prSet presAssocID="{5499800F-65B5-4BE6-9710-FF73C5EF6783}" presName="spacer" presStyleCnt="0"/>
      <dgm:spPr/>
    </dgm:pt>
    <dgm:pt modelId="{7D46E4DC-366E-4B2C-B133-4BE9F942C393}" type="pres">
      <dgm:prSet presAssocID="{DDF7768F-2B6F-4E98-B9CF-617F516FB4A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88770E-77EB-4EAE-BEFC-9934D617921B}" type="presOf" srcId="{1259AAD8-CDCD-4366-8DEA-60A9CDB19BE8}" destId="{17030B42-D16B-4FC6-BC92-22BBD2C5CF8D}" srcOrd="0" destOrd="0" presId="urn:microsoft.com/office/officeart/2005/8/layout/vList2"/>
    <dgm:cxn modelId="{87597C4C-A23E-467E-BE70-5C8CCC78994C}" srcId="{1259AAD8-CDCD-4366-8DEA-60A9CDB19BE8}" destId="{7E15A5A2-4AEE-4AD6-BA25-3F17B1F9B559}" srcOrd="2" destOrd="0" parTransId="{2248EC2B-973C-46A2-8CA6-D3C3A3F5FB4B}" sibTransId="{1ABC00DB-0817-4446-B2DF-9FB45C9F2BDE}"/>
    <dgm:cxn modelId="{7180A020-7741-4F12-89F2-08F020232E65}" type="presOf" srcId="{9DB95FE1-004C-464C-8B8A-74E027B814F7}" destId="{9A1544F9-F3BE-44E3-AD84-D2F0B7352582}" srcOrd="0" destOrd="0" presId="urn:microsoft.com/office/officeart/2005/8/layout/vList2"/>
    <dgm:cxn modelId="{898931E2-3BAA-424B-99F5-F8C98B6AEF99}" type="presOf" srcId="{E4EB5AC6-55E2-4513-93E4-7788F2E05F56}" destId="{A17454B9-4346-4276-9592-0ED4825300AE}" srcOrd="0" destOrd="0" presId="urn:microsoft.com/office/officeart/2005/8/layout/vList2"/>
    <dgm:cxn modelId="{AFBEED89-E74A-45E2-8CFC-12A5040E2304}" type="presOf" srcId="{DDF7768F-2B6F-4E98-B9CF-617F516FB4AD}" destId="{7D46E4DC-366E-4B2C-B133-4BE9F942C393}" srcOrd="0" destOrd="0" presId="urn:microsoft.com/office/officeart/2005/8/layout/vList2"/>
    <dgm:cxn modelId="{25740068-ABB0-42A8-A7DF-A70B1DC8C2B1}" srcId="{1259AAD8-CDCD-4366-8DEA-60A9CDB19BE8}" destId="{9DB95FE1-004C-464C-8B8A-74E027B814F7}" srcOrd="0" destOrd="0" parTransId="{8A1544EF-E573-4E0D-9528-C9042000DA2F}" sibTransId="{0C2EC8F4-7CA8-47BD-80A7-86A322033C80}"/>
    <dgm:cxn modelId="{A537B43A-2182-43E9-8A63-56479A67CB8A}" srcId="{1259AAD8-CDCD-4366-8DEA-60A9CDB19BE8}" destId="{6CF38E27-C7F3-4852-BFF8-E2E5348EA18A}" srcOrd="1" destOrd="0" parTransId="{AA99A570-CAE6-4180-8513-C905C027FE0D}" sibTransId="{182D3D9C-11C3-43D5-841E-143E9091C21F}"/>
    <dgm:cxn modelId="{74F47E5E-B79E-4E55-BD52-F621721BA50B}" srcId="{1259AAD8-CDCD-4366-8DEA-60A9CDB19BE8}" destId="{DDF7768F-2B6F-4E98-B9CF-617F516FB4AD}" srcOrd="4" destOrd="0" parTransId="{E9E035DE-B312-45BF-B4E9-71178FA45E43}" sibTransId="{5945233A-97FE-4601-B987-DBFA32B86C36}"/>
    <dgm:cxn modelId="{32601258-DF2D-42D0-9F54-EA372EC18FA7}" type="presOf" srcId="{7E15A5A2-4AEE-4AD6-BA25-3F17B1F9B559}" destId="{2BD3CCD2-0E43-4C40-9D48-7B7D00FB93F4}" srcOrd="0" destOrd="0" presId="urn:microsoft.com/office/officeart/2005/8/layout/vList2"/>
    <dgm:cxn modelId="{7CB653D2-F63D-47FB-AD6B-81B114FD28CD}" type="presOf" srcId="{6CF38E27-C7F3-4852-BFF8-E2E5348EA18A}" destId="{9F14EF67-38C7-431E-BA1A-EFB0024FD093}" srcOrd="0" destOrd="0" presId="urn:microsoft.com/office/officeart/2005/8/layout/vList2"/>
    <dgm:cxn modelId="{41017490-B05B-420E-A470-FFF40824CEC3}" srcId="{1259AAD8-CDCD-4366-8DEA-60A9CDB19BE8}" destId="{E4EB5AC6-55E2-4513-93E4-7788F2E05F56}" srcOrd="3" destOrd="0" parTransId="{6ACB2C40-34CC-45DC-9862-A808AA05F827}" sibTransId="{5499800F-65B5-4BE6-9710-FF73C5EF6783}"/>
    <dgm:cxn modelId="{C01FF006-751B-4019-A3F7-1A0C5B22CD23}" type="presParOf" srcId="{17030B42-D16B-4FC6-BC92-22BBD2C5CF8D}" destId="{9A1544F9-F3BE-44E3-AD84-D2F0B7352582}" srcOrd="0" destOrd="0" presId="urn:microsoft.com/office/officeart/2005/8/layout/vList2"/>
    <dgm:cxn modelId="{46E02E19-D48F-45B8-8971-BF4AC13FD61B}" type="presParOf" srcId="{17030B42-D16B-4FC6-BC92-22BBD2C5CF8D}" destId="{DEC63A9C-DB20-4FE7-9476-CACADBD13E2E}" srcOrd="1" destOrd="0" presId="urn:microsoft.com/office/officeart/2005/8/layout/vList2"/>
    <dgm:cxn modelId="{AB9168C7-6257-4445-B54A-C4F22BA84305}" type="presParOf" srcId="{17030B42-D16B-4FC6-BC92-22BBD2C5CF8D}" destId="{9F14EF67-38C7-431E-BA1A-EFB0024FD093}" srcOrd="2" destOrd="0" presId="urn:microsoft.com/office/officeart/2005/8/layout/vList2"/>
    <dgm:cxn modelId="{84AC6531-AD8F-47DF-A91F-0725EDA091C3}" type="presParOf" srcId="{17030B42-D16B-4FC6-BC92-22BBD2C5CF8D}" destId="{E5560429-556E-4978-9ED5-A565D56A58A6}" srcOrd="3" destOrd="0" presId="urn:microsoft.com/office/officeart/2005/8/layout/vList2"/>
    <dgm:cxn modelId="{E77CC11D-DE39-4FA2-BA6C-43B3D848B2FE}" type="presParOf" srcId="{17030B42-D16B-4FC6-BC92-22BBD2C5CF8D}" destId="{2BD3CCD2-0E43-4C40-9D48-7B7D00FB93F4}" srcOrd="4" destOrd="0" presId="urn:microsoft.com/office/officeart/2005/8/layout/vList2"/>
    <dgm:cxn modelId="{5FCD74CE-AA9A-47BD-A206-0314ECAD9B58}" type="presParOf" srcId="{17030B42-D16B-4FC6-BC92-22BBD2C5CF8D}" destId="{23F2FC04-806C-4146-A727-F29226124BF6}" srcOrd="5" destOrd="0" presId="urn:microsoft.com/office/officeart/2005/8/layout/vList2"/>
    <dgm:cxn modelId="{ACE28F02-F796-4B61-B244-3B931D0DDA90}" type="presParOf" srcId="{17030B42-D16B-4FC6-BC92-22BBD2C5CF8D}" destId="{A17454B9-4346-4276-9592-0ED4825300AE}" srcOrd="6" destOrd="0" presId="urn:microsoft.com/office/officeart/2005/8/layout/vList2"/>
    <dgm:cxn modelId="{C544764B-8792-461C-8410-38BD53AB57C8}" type="presParOf" srcId="{17030B42-D16B-4FC6-BC92-22BBD2C5CF8D}" destId="{F092EDF0-A5AC-4544-B4C2-32B05599411C}" srcOrd="7" destOrd="0" presId="urn:microsoft.com/office/officeart/2005/8/layout/vList2"/>
    <dgm:cxn modelId="{8EBE4217-1483-4C93-A62A-A00E0B038FB8}" type="presParOf" srcId="{17030B42-D16B-4FC6-BC92-22BBD2C5CF8D}" destId="{7D46E4DC-366E-4B2C-B133-4BE9F942C393}" srcOrd="8" destOrd="0" presId="urn:microsoft.com/office/officeart/2005/8/layout/vList2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5B2B34-5DB2-4C88-A821-AFB8386105AF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D3C046-5A19-4610-8659-64DDDE07145D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 পার এগুলো কিসের ছবি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F5E854-8C44-472F-99AF-538C9A0928B0}" type="parTrans" cxnId="{48A5FDD0-F377-4D82-9BF0-EE23F28483A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A3F7E0-C33D-4881-98EB-2ECE0B0AB5C1}" type="sibTrans" cxnId="{48A5FDD0-F377-4D82-9BF0-EE23F28483A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D42344-43FF-4567-9A52-4EB77BCB9FD1}" type="pres">
      <dgm:prSet presAssocID="{A65B2B34-5DB2-4C88-A821-AFB8386105A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B9A965A-46BB-413C-A36C-FC3624E7C97B}" type="pres">
      <dgm:prSet presAssocID="{9CD3C046-5A19-4610-8659-64DDDE07145D}" presName="horFlow" presStyleCnt="0"/>
      <dgm:spPr/>
    </dgm:pt>
    <dgm:pt modelId="{CD93D8DA-D260-4127-BA6A-CB2CEF4060CE}" type="pres">
      <dgm:prSet presAssocID="{9CD3C046-5A19-4610-8659-64DDDE07145D}" presName="bigChev" presStyleLbl="node1" presStyleIdx="0" presStyleCnt="1" custScaleX="371173"/>
      <dgm:spPr/>
      <dgm:t>
        <a:bodyPr/>
        <a:lstStyle/>
        <a:p>
          <a:endParaRPr lang="en-US"/>
        </a:p>
      </dgm:t>
    </dgm:pt>
  </dgm:ptLst>
  <dgm:cxnLst>
    <dgm:cxn modelId="{4075D1E0-F20E-4008-B0BC-A699897C23B7}" type="presOf" srcId="{9CD3C046-5A19-4610-8659-64DDDE07145D}" destId="{CD93D8DA-D260-4127-BA6A-CB2CEF4060CE}" srcOrd="0" destOrd="0" presId="urn:microsoft.com/office/officeart/2005/8/layout/lProcess3"/>
    <dgm:cxn modelId="{48A5FDD0-F377-4D82-9BF0-EE23F28483A1}" srcId="{A65B2B34-5DB2-4C88-A821-AFB8386105AF}" destId="{9CD3C046-5A19-4610-8659-64DDDE07145D}" srcOrd="0" destOrd="0" parTransId="{88F5E854-8C44-472F-99AF-538C9A0928B0}" sibTransId="{54A3F7E0-C33D-4881-98EB-2ECE0B0AB5C1}"/>
    <dgm:cxn modelId="{3100B812-3A6F-498B-91B5-EF7B095DC0BE}" type="presOf" srcId="{A65B2B34-5DB2-4C88-A821-AFB8386105AF}" destId="{31D42344-43FF-4567-9A52-4EB77BCB9FD1}" srcOrd="0" destOrd="0" presId="urn:microsoft.com/office/officeart/2005/8/layout/lProcess3"/>
    <dgm:cxn modelId="{9F799EBE-16BD-4B82-A966-9AFAE9EE7554}" type="presParOf" srcId="{31D42344-43FF-4567-9A52-4EB77BCB9FD1}" destId="{0B9A965A-46BB-413C-A36C-FC3624E7C97B}" srcOrd="0" destOrd="0" presId="urn:microsoft.com/office/officeart/2005/8/layout/lProcess3"/>
    <dgm:cxn modelId="{1686FDB6-C7F5-447F-8944-657DA5B68AE9}" type="presParOf" srcId="{0B9A965A-46BB-413C-A36C-FC3624E7C97B}" destId="{CD93D8DA-D260-4127-BA6A-CB2CEF4060CE}" srcOrd="0" destOrd="0" presId="urn:microsoft.com/office/officeart/2005/8/layout/lProcess3"/>
  </dgm:cxnLst>
  <dgm:bg>
    <a:solidFill>
      <a:srgbClr val="CC00FF"/>
    </a:solidFill>
  </dgm:bg>
  <dgm:whole>
    <a:ln w="57150"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68F8EE-5DF7-4999-9866-10FFF4047C22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92FF82-A87D-49EA-B9B8-5F1492E68CFF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bn-BD" sz="5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পাঠ শিরোনাম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95CC5C-7B59-4C96-B7BB-DB2EF912B5CA}" type="parTrans" cxnId="{D491AF8F-4B66-4A2B-B717-A93AFEBE49D8}">
      <dgm:prSet/>
      <dgm:spPr/>
      <dgm:t>
        <a:bodyPr/>
        <a:lstStyle/>
        <a:p>
          <a:endParaRPr lang="en-US"/>
        </a:p>
      </dgm:t>
    </dgm:pt>
    <dgm:pt modelId="{CA3A0DAA-757B-40A6-96EB-82A201A48CA6}" type="sibTrans" cxnId="{D491AF8F-4B66-4A2B-B717-A93AFEBE49D8}">
      <dgm:prSet/>
      <dgm:spPr/>
      <dgm:t>
        <a:bodyPr/>
        <a:lstStyle/>
        <a:p>
          <a:endParaRPr lang="en-US"/>
        </a:p>
      </dgm:t>
    </dgm:pt>
    <dgm:pt modelId="{C5FA46EF-A08C-4D9C-B13C-F55CB6DFD4BD}" type="pres">
      <dgm:prSet presAssocID="{6868F8EE-5DF7-4999-9866-10FFF4047C2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A8604B-2BEB-4F7B-9579-82193F51EE17}" type="pres">
      <dgm:prSet presAssocID="{6868F8EE-5DF7-4999-9866-10FFF4047C22}" presName="arrow" presStyleLbl="bgShp" presStyleIdx="0" presStyleCnt="1"/>
      <dgm:spPr>
        <a:solidFill>
          <a:srgbClr val="FF99FF"/>
        </a:solidFill>
        <a:ln w="57150"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AB0D8A6B-BD9D-463E-A014-C643D490601D}" type="pres">
      <dgm:prSet presAssocID="{6868F8EE-5DF7-4999-9866-10FFF4047C22}" presName="linearProcess" presStyleCnt="0"/>
      <dgm:spPr/>
    </dgm:pt>
    <dgm:pt modelId="{73C6CFCC-623C-41E5-A6EF-201936F83100}" type="pres">
      <dgm:prSet presAssocID="{FA92FF82-A87D-49EA-B9B8-5F1492E68CFF}" presName="textNode" presStyleLbl="node1" presStyleIdx="0" presStyleCnt="1" custScaleX="108678" custScaleY="249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91AF8F-4B66-4A2B-B717-A93AFEBE49D8}" srcId="{6868F8EE-5DF7-4999-9866-10FFF4047C22}" destId="{FA92FF82-A87D-49EA-B9B8-5F1492E68CFF}" srcOrd="0" destOrd="0" parTransId="{E095CC5C-7B59-4C96-B7BB-DB2EF912B5CA}" sibTransId="{CA3A0DAA-757B-40A6-96EB-82A201A48CA6}"/>
    <dgm:cxn modelId="{A0726109-B291-4B46-8752-F9AE9DF3ABEC}" type="presOf" srcId="{FA92FF82-A87D-49EA-B9B8-5F1492E68CFF}" destId="{73C6CFCC-623C-41E5-A6EF-201936F83100}" srcOrd="0" destOrd="0" presId="urn:microsoft.com/office/officeart/2005/8/layout/hProcess9"/>
    <dgm:cxn modelId="{44272DFD-18C2-4BCD-8CFA-FD2F327FE1A2}" type="presOf" srcId="{6868F8EE-5DF7-4999-9866-10FFF4047C22}" destId="{C5FA46EF-A08C-4D9C-B13C-F55CB6DFD4BD}" srcOrd="0" destOrd="0" presId="urn:microsoft.com/office/officeart/2005/8/layout/hProcess9"/>
    <dgm:cxn modelId="{F2B9E74E-10BD-40A0-9616-CBC3EDE54DA8}" type="presParOf" srcId="{C5FA46EF-A08C-4D9C-B13C-F55CB6DFD4BD}" destId="{6EA8604B-2BEB-4F7B-9579-82193F51EE17}" srcOrd="0" destOrd="0" presId="urn:microsoft.com/office/officeart/2005/8/layout/hProcess9"/>
    <dgm:cxn modelId="{0CFA957E-9BDA-4929-83C7-1B18CF016ECE}" type="presParOf" srcId="{C5FA46EF-A08C-4D9C-B13C-F55CB6DFD4BD}" destId="{AB0D8A6B-BD9D-463E-A014-C643D490601D}" srcOrd="1" destOrd="0" presId="urn:microsoft.com/office/officeart/2005/8/layout/hProcess9"/>
    <dgm:cxn modelId="{B563CE70-8983-448F-A265-D24ABB45CCE7}" type="presParOf" srcId="{AB0D8A6B-BD9D-463E-A014-C643D490601D}" destId="{73C6CFCC-623C-41E5-A6EF-201936F83100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6F46AC-1721-4319-9E91-355C9EB0C8B1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6E0DB259-2B6F-4519-94AF-516BA3A58477}">
      <dgm:prSet custT="1"/>
      <dgm:spPr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4800" dirty="0" err="1" smtClean="0">
              <a:solidFill>
                <a:sysClr val="windowText" lastClr="000000"/>
              </a:solidFill>
            </a:rPr>
            <a:t>বিষয়বস্তু</a:t>
          </a:r>
          <a:r>
            <a:rPr lang="en-US" sz="4800" dirty="0" smtClean="0">
              <a:solidFill>
                <a:sysClr val="windowText" lastClr="000000"/>
              </a:solidFill>
            </a:rPr>
            <a:t> </a:t>
          </a:r>
          <a:r>
            <a:rPr lang="en-US" sz="4800" dirty="0" err="1" smtClean="0">
              <a:solidFill>
                <a:sysClr val="windowText" lastClr="000000"/>
              </a:solidFill>
            </a:rPr>
            <a:t>আলোচনা</a:t>
          </a:r>
          <a:endParaRPr lang="bn-IN" sz="4800" dirty="0" smtClean="0">
            <a:solidFill>
              <a:sysClr val="windowText" lastClr="000000"/>
            </a:solidFill>
          </a:endParaRPr>
        </a:p>
        <a:p>
          <a:pPr rtl="0"/>
          <a:r>
            <a:rPr lang="bn-IN" sz="3200" dirty="0" smtClean="0">
              <a:solidFill>
                <a:sysClr val="windowText" lastClr="000000"/>
              </a:solidFill>
            </a:rPr>
            <a:t>২৫মিনিট</a:t>
          </a:r>
          <a:endParaRPr lang="en-US" sz="3200" dirty="0">
            <a:solidFill>
              <a:sysClr val="windowText" lastClr="000000"/>
            </a:solidFill>
          </a:endParaRPr>
        </a:p>
      </dgm:t>
    </dgm:pt>
    <dgm:pt modelId="{A8011DBF-92C4-4578-9439-C5759902B182}" type="parTrans" cxnId="{3E6D6E0A-99DD-426E-816A-63FC680EB875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87E28A5-11D2-48F2-9026-E0EF02C11162}" type="sibTrans" cxnId="{3E6D6E0A-99DD-426E-816A-63FC680EB875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B5FFC834-E05E-4C81-89E2-216AFA0EDAB8}" type="pres">
      <dgm:prSet presAssocID="{426F46AC-1721-4319-9E91-355C9EB0C8B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893CDA-C603-40DA-9339-4CCAE192C763}" type="pres">
      <dgm:prSet presAssocID="{426F46AC-1721-4319-9E91-355C9EB0C8B1}" presName="arrow" presStyleLbl="bgShp" presStyleIdx="0" presStyleCnt="1" custScaleX="113369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</dgm:pt>
    <dgm:pt modelId="{CACF75B1-A9B2-4532-8790-9A4E418F43F6}" type="pres">
      <dgm:prSet presAssocID="{426F46AC-1721-4319-9E91-355C9EB0C8B1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5AFB0CEC-6408-4E97-8F4A-7D44A959496C}" type="pres">
      <dgm:prSet presAssocID="{6E0DB259-2B6F-4519-94AF-516BA3A58477}" presName="textNode" presStyleLbl="node1" presStyleIdx="0" presStyleCnt="1" custScaleX="13397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6D6E0A-99DD-426E-816A-63FC680EB875}" srcId="{426F46AC-1721-4319-9E91-355C9EB0C8B1}" destId="{6E0DB259-2B6F-4519-94AF-516BA3A58477}" srcOrd="0" destOrd="0" parTransId="{A8011DBF-92C4-4578-9439-C5759902B182}" sibTransId="{C87E28A5-11D2-48F2-9026-E0EF02C11162}"/>
    <dgm:cxn modelId="{51D5122E-3160-491C-AE12-27180B1385DC}" type="presOf" srcId="{6E0DB259-2B6F-4519-94AF-516BA3A58477}" destId="{5AFB0CEC-6408-4E97-8F4A-7D44A959496C}" srcOrd="0" destOrd="0" presId="urn:microsoft.com/office/officeart/2005/8/layout/hProcess9"/>
    <dgm:cxn modelId="{AA08EB59-9104-41E2-A988-0FA6F47FA68D}" type="presOf" srcId="{426F46AC-1721-4319-9E91-355C9EB0C8B1}" destId="{B5FFC834-E05E-4C81-89E2-216AFA0EDAB8}" srcOrd="0" destOrd="0" presId="urn:microsoft.com/office/officeart/2005/8/layout/hProcess9"/>
    <dgm:cxn modelId="{771BC14B-D241-44BF-856A-428757267A1E}" type="presParOf" srcId="{B5FFC834-E05E-4C81-89E2-216AFA0EDAB8}" destId="{1D893CDA-C603-40DA-9339-4CCAE192C763}" srcOrd="0" destOrd="0" presId="urn:microsoft.com/office/officeart/2005/8/layout/hProcess9"/>
    <dgm:cxn modelId="{F2F33388-DFE8-4FFE-8792-40C5DCE750D6}" type="presParOf" srcId="{B5FFC834-E05E-4C81-89E2-216AFA0EDAB8}" destId="{CACF75B1-A9B2-4532-8790-9A4E418F43F6}" srcOrd="1" destOrd="0" presId="urn:microsoft.com/office/officeart/2005/8/layout/hProcess9"/>
    <dgm:cxn modelId="{8800563C-CAAC-4F85-A23C-5FAB61386707}" type="presParOf" srcId="{CACF75B1-A9B2-4532-8790-9A4E418F43F6}" destId="{5AFB0CEC-6408-4E97-8F4A-7D44A959496C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282399-7126-4ECB-9276-A160BED062EE}" type="doc">
      <dgm:prSet loTypeId="urn:microsoft.com/office/officeart/2005/8/layout/lProcess3" loCatId="process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A506A202-7AE0-4525-B93E-33E79172A137}">
      <dgm:prSet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BD" b="1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ছবিগুলো লক্ষ কর</a:t>
          </a:r>
          <a:endParaRPr lang="en-US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DE84A6-D0E3-485D-ABB7-04A5549B365A}" type="parTrans" cxnId="{0B29EFB1-6E07-4466-AE10-83F090B6ACAB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2CDC72-2198-4196-ACBC-C050D63C4A2D}" type="sibTrans" cxnId="{0B29EFB1-6E07-4466-AE10-83F090B6ACAB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DCAB45-700E-48E6-BDC1-86E39E52EE38}" type="pres">
      <dgm:prSet presAssocID="{80282399-7126-4ECB-9276-A160BED062E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4A26525-5578-4BCC-B82A-F26DA2DEE011}" type="pres">
      <dgm:prSet presAssocID="{A506A202-7AE0-4525-B93E-33E79172A137}" presName="horFlow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CA003370-D432-485A-AEF2-E2A7CA7CBB7B}" type="pres">
      <dgm:prSet presAssocID="{A506A202-7AE0-4525-B93E-33E79172A137}" presName="bigChev" presStyleLbl="node1" presStyleIdx="0" presStyleCnt="1" custScaleX="280044"/>
      <dgm:spPr/>
      <dgm:t>
        <a:bodyPr/>
        <a:lstStyle/>
        <a:p>
          <a:endParaRPr lang="en-US"/>
        </a:p>
      </dgm:t>
    </dgm:pt>
  </dgm:ptLst>
  <dgm:cxnLst>
    <dgm:cxn modelId="{0B29EFB1-6E07-4466-AE10-83F090B6ACAB}" srcId="{80282399-7126-4ECB-9276-A160BED062EE}" destId="{A506A202-7AE0-4525-B93E-33E79172A137}" srcOrd="0" destOrd="0" parTransId="{ADDE84A6-D0E3-485D-ABB7-04A5549B365A}" sibTransId="{8A2CDC72-2198-4196-ACBC-C050D63C4A2D}"/>
    <dgm:cxn modelId="{D67459C3-F2F9-4018-8F5D-8D415E1010D2}" type="presOf" srcId="{A506A202-7AE0-4525-B93E-33E79172A137}" destId="{CA003370-D432-485A-AEF2-E2A7CA7CBB7B}" srcOrd="0" destOrd="0" presId="urn:microsoft.com/office/officeart/2005/8/layout/lProcess3"/>
    <dgm:cxn modelId="{F67838DA-93FD-41A9-A539-85AEC9B6F366}" type="presOf" srcId="{80282399-7126-4ECB-9276-A160BED062EE}" destId="{6DDCAB45-700E-48E6-BDC1-86E39E52EE38}" srcOrd="0" destOrd="0" presId="urn:microsoft.com/office/officeart/2005/8/layout/lProcess3"/>
    <dgm:cxn modelId="{CE3A5767-883E-45F3-AF90-C46A0D4C01D8}" type="presParOf" srcId="{6DDCAB45-700E-48E6-BDC1-86E39E52EE38}" destId="{84A26525-5578-4BCC-B82A-F26DA2DEE011}" srcOrd="0" destOrd="0" presId="urn:microsoft.com/office/officeart/2005/8/layout/lProcess3"/>
    <dgm:cxn modelId="{E1DF0E1B-B829-463C-B4BF-895DD3819864}" type="presParOf" srcId="{84A26525-5578-4BCC-B82A-F26DA2DEE011}" destId="{CA003370-D432-485A-AEF2-E2A7CA7CBB7B}" srcOrd="0" destOrd="0" presId="urn:microsoft.com/office/officeart/2005/8/layout/lProcess3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391235-0081-4630-B982-FFCF378BB366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31349BDF-CBD2-4B8C-9D82-B764B3D1851E}">
      <dgm:prSet custT="1"/>
      <dgm:spPr>
        <a:solidFill>
          <a:schemeClr val="bg1"/>
        </a:solidFill>
        <a:ln w="3810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4000" b="1" dirty="0" err="1" smtClean="0">
              <a:solidFill>
                <a:schemeClr val="tx1"/>
              </a:solidFill>
            </a:rPr>
            <a:t>বাড়ীর</a:t>
          </a:r>
          <a:r>
            <a:rPr lang="en-US" sz="3600" b="1" dirty="0" smtClean="0">
              <a:solidFill>
                <a:schemeClr val="tx1"/>
              </a:solidFill>
            </a:rPr>
            <a:t> </a:t>
          </a:r>
          <a:r>
            <a:rPr lang="bn-BD" sz="3600" b="1" dirty="0" smtClean="0">
              <a:solidFill>
                <a:schemeClr val="tx1"/>
              </a:solidFill>
            </a:rPr>
            <a:t>কাজ </a:t>
          </a:r>
          <a:endParaRPr lang="en-US" sz="3600" b="1" dirty="0">
            <a:solidFill>
              <a:schemeClr val="tx1"/>
            </a:solidFill>
          </a:endParaRPr>
        </a:p>
      </dgm:t>
    </dgm:pt>
    <dgm:pt modelId="{DE11CCA2-1CA4-41AD-ABA6-E7299277EFCE}" type="parTrans" cxnId="{C726B7BB-AE13-4C40-AE40-53FF95ED91A2}">
      <dgm:prSet/>
      <dgm:spPr/>
      <dgm:t>
        <a:bodyPr/>
        <a:lstStyle/>
        <a:p>
          <a:endParaRPr lang="en-US"/>
        </a:p>
      </dgm:t>
    </dgm:pt>
    <dgm:pt modelId="{B92263AF-98E0-48B9-B21F-66FAF084BC29}" type="sibTrans" cxnId="{C726B7BB-AE13-4C40-AE40-53FF95ED91A2}">
      <dgm:prSet/>
      <dgm:spPr/>
      <dgm:t>
        <a:bodyPr/>
        <a:lstStyle/>
        <a:p>
          <a:endParaRPr lang="en-US"/>
        </a:p>
      </dgm:t>
    </dgm:pt>
    <dgm:pt modelId="{407A462D-9402-489E-9240-6DEF76EAD8AA}" type="pres">
      <dgm:prSet presAssocID="{D5391235-0081-4630-B982-FFCF378BB36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7C8B92-F8AE-4D2E-9266-1E60ADE06BBB}" type="pres">
      <dgm:prSet presAssocID="{D5391235-0081-4630-B982-FFCF378BB366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A240AE8B-B623-48C5-9EF9-56309FE0659B}" type="pres">
      <dgm:prSet presAssocID="{D5391235-0081-4630-B982-FFCF378BB366}" presName="linearProces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A7B248BE-1E12-4950-95B5-DC76940506CF}" type="pres">
      <dgm:prSet presAssocID="{31349BDF-CBD2-4B8C-9D82-B764B3D1851E}" presName="textNode" presStyleLbl="node1" presStyleIdx="0" presStyleCnt="1" custScaleX="123457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24B591-6EDA-4093-A725-ABE3BEB7436E}" type="presOf" srcId="{31349BDF-CBD2-4B8C-9D82-B764B3D1851E}" destId="{A7B248BE-1E12-4950-95B5-DC76940506CF}" srcOrd="0" destOrd="0" presId="urn:microsoft.com/office/officeart/2005/8/layout/hProcess9"/>
    <dgm:cxn modelId="{C726B7BB-AE13-4C40-AE40-53FF95ED91A2}" srcId="{D5391235-0081-4630-B982-FFCF378BB366}" destId="{31349BDF-CBD2-4B8C-9D82-B764B3D1851E}" srcOrd="0" destOrd="0" parTransId="{DE11CCA2-1CA4-41AD-ABA6-E7299277EFCE}" sibTransId="{B92263AF-98E0-48B9-B21F-66FAF084BC29}"/>
    <dgm:cxn modelId="{198ED23C-9F2F-4BB4-8F94-C4C8831612B4}" type="presOf" srcId="{D5391235-0081-4630-B982-FFCF378BB366}" destId="{407A462D-9402-489E-9240-6DEF76EAD8AA}" srcOrd="0" destOrd="0" presId="urn:microsoft.com/office/officeart/2005/8/layout/hProcess9"/>
    <dgm:cxn modelId="{C477FE6A-0D68-4C4F-B7E0-48E931BC8B80}" type="presParOf" srcId="{407A462D-9402-489E-9240-6DEF76EAD8AA}" destId="{757C8B92-F8AE-4D2E-9266-1E60ADE06BBB}" srcOrd="0" destOrd="0" presId="urn:microsoft.com/office/officeart/2005/8/layout/hProcess9"/>
    <dgm:cxn modelId="{ABB20481-AD01-4B7E-BD92-2BC06DD2B19B}" type="presParOf" srcId="{407A462D-9402-489E-9240-6DEF76EAD8AA}" destId="{A240AE8B-B623-48C5-9EF9-56309FE0659B}" srcOrd="1" destOrd="0" presId="urn:microsoft.com/office/officeart/2005/8/layout/hProcess9"/>
    <dgm:cxn modelId="{40BAB821-26DF-4C23-B0DB-1536FBB03D5D}" type="presParOf" srcId="{A240AE8B-B623-48C5-9EF9-56309FE0659B}" destId="{A7B248BE-1E12-4950-95B5-DC76940506CF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D1980-AFDD-4D10-B154-8F5244ECB640}">
      <dsp:nvSpPr>
        <dsp:cNvPr id="0" name=""/>
        <dsp:cNvSpPr/>
      </dsp:nvSpPr>
      <dsp:spPr>
        <a:xfrm>
          <a:off x="685799" y="0"/>
          <a:ext cx="7772400" cy="1219200"/>
        </a:xfrm>
        <a:prstGeom prst="rightArrow">
          <a:avLst/>
        </a:prstGeom>
        <a:solidFill>
          <a:srgbClr val="FF99FF"/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6080B-A6F5-4051-A12E-F66F1AA51088}">
      <dsp:nvSpPr>
        <dsp:cNvPr id="0" name=""/>
        <dsp:cNvSpPr/>
      </dsp:nvSpPr>
      <dsp:spPr>
        <a:xfrm>
          <a:off x="2155024" y="0"/>
          <a:ext cx="4833951" cy="1219200"/>
        </a:xfrm>
        <a:prstGeom prst="roundRect">
          <a:avLst/>
        </a:prstGeom>
        <a:solidFill>
          <a:srgbClr val="002060"/>
        </a:solidFill>
        <a:ln w="57150">
          <a:solidFill>
            <a:schemeClr val="bg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কন্টেন্ট প্রস্তুতকারী</a:t>
          </a:r>
          <a:r>
            <a:rPr lang="bn-BD" sz="5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14540" y="59516"/>
        <a:ext cx="4714919" cy="1100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3F8E2-1A01-4804-AF96-DD62EF906388}">
      <dsp:nvSpPr>
        <dsp:cNvPr id="0" name=""/>
        <dsp:cNvSpPr/>
      </dsp:nvSpPr>
      <dsp:spPr>
        <a:xfrm>
          <a:off x="0" y="39779"/>
          <a:ext cx="4800600" cy="1160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</a:rPr>
            <a:t>মোঃএনামুল</a:t>
          </a:r>
          <a:r>
            <a:rPr lang="en-US" sz="3600" b="1" kern="1200" dirty="0" smtClean="0">
              <a:solidFill>
                <a:schemeClr val="tx1"/>
              </a:solidFill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</a:rPr>
            <a:t>হক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56658" y="96437"/>
        <a:ext cx="4687284" cy="1047324"/>
      </dsp:txXfrm>
    </dsp:sp>
    <dsp:sp modelId="{7A64DA90-B9B3-45B3-A950-71F5B3B97935}">
      <dsp:nvSpPr>
        <dsp:cNvPr id="0" name=""/>
        <dsp:cNvSpPr/>
      </dsp:nvSpPr>
      <dsp:spPr>
        <a:xfrm>
          <a:off x="0" y="1378979"/>
          <a:ext cx="4800600" cy="1160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</a:rPr>
            <a:t>প্রভাষক</a:t>
          </a:r>
          <a:r>
            <a:rPr lang="en-US" sz="3600" b="1" kern="1200" dirty="0" smtClean="0">
              <a:solidFill>
                <a:schemeClr val="tx1"/>
              </a:solidFill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</a:rPr>
            <a:t>সমাজবিজ্ঞান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56658" y="1435637"/>
        <a:ext cx="4687284" cy="1047324"/>
      </dsp:txXfrm>
    </dsp:sp>
    <dsp:sp modelId="{B9BAB6C9-6338-4340-9878-344895AF251D}">
      <dsp:nvSpPr>
        <dsp:cNvPr id="0" name=""/>
        <dsp:cNvSpPr/>
      </dsp:nvSpPr>
      <dsp:spPr>
        <a:xfrm>
          <a:off x="0" y="2718180"/>
          <a:ext cx="4800600" cy="1160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</a:rPr>
            <a:t>কাকনহাট</a:t>
          </a:r>
          <a:r>
            <a:rPr lang="en-US" sz="3600" b="1" kern="1200" dirty="0" smtClean="0">
              <a:solidFill>
                <a:schemeClr val="tx1"/>
              </a:solidFill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</a:rPr>
            <a:t>কলেজ,রাজশাহী</a:t>
          </a:r>
          <a:r>
            <a:rPr lang="en-US" sz="3600" b="1" kern="1200" dirty="0" smtClean="0">
              <a:solidFill>
                <a:schemeClr val="tx1"/>
              </a:solidFill>
            </a:rPr>
            <a:t>।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56658" y="2774838"/>
        <a:ext cx="4687284" cy="1047324"/>
      </dsp:txXfrm>
    </dsp:sp>
    <dsp:sp modelId="{C2548E88-892E-41DD-A191-C7C1473F6AC3}">
      <dsp:nvSpPr>
        <dsp:cNvPr id="0" name=""/>
        <dsp:cNvSpPr/>
      </dsp:nvSpPr>
      <dsp:spPr>
        <a:xfrm>
          <a:off x="0" y="4057380"/>
          <a:ext cx="4800600" cy="1160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মোবাইলঃ০১৭১৫-০৪১৭৯৭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56658" y="4114038"/>
        <a:ext cx="4687284" cy="1047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D1980-AFDD-4D10-B154-8F5244ECB640}">
      <dsp:nvSpPr>
        <dsp:cNvPr id="0" name=""/>
        <dsp:cNvSpPr/>
      </dsp:nvSpPr>
      <dsp:spPr>
        <a:xfrm>
          <a:off x="685799" y="0"/>
          <a:ext cx="7772400" cy="1219200"/>
        </a:xfrm>
        <a:prstGeom prst="rightArrow">
          <a:avLst/>
        </a:prstGeom>
        <a:solidFill>
          <a:srgbClr val="FF99FF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6080B-A6F5-4051-A12E-F66F1AA51088}">
      <dsp:nvSpPr>
        <dsp:cNvPr id="0" name=""/>
        <dsp:cNvSpPr/>
      </dsp:nvSpPr>
      <dsp:spPr>
        <a:xfrm>
          <a:off x="2389185" y="0"/>
          <a:ext cx="4365628" cy="121920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পাঠ </a:t>
          </a:r>
          <a:r>
            <a:rPr lang="bn-BD" sz="5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পরিচিতি </a:t>
          </a:r>
          <a:endParaRPr lang="en-US" sz="5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48701" y="59516"/>
        <a:ext cx="4246596" cy="11001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544F9-F3BE-44E3-AD84-D2F0B7352582}">
      <dsp:nvSpPr>
        <dsp:cNvPr id="0" name=""/>
        <dsp:cNvSpPr/>
      </dsp:nvSpPr>
      <dsp:spPr>
        <a:xfrm>
          <a:off x="0" y="900"/>
          <a:ext cx="9144000" cy="936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শ্রেণি</a:t>
          </a:r>
          <a:r>
            <a:rPr lang="bn-IN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ঃদ্বাদশ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692" y="46592"/>
        <a:ext cx="9052616" cy="844616"/>
      </dsp:txXfrm>
    </dsp:sp>
    <dsp:sp modelId="{9F14EF67-38C7-431E-BA1A-EFB0024FD093}">
      <dsp:nvSpPr>
        <dsp:cNvPr id="0" name=""/>
        <dsp:cNvSpPr/>
      </dsp:nvSpPr>
      <dsp:spPr>
        <a:xfrm>
          <a:off x="0" y="1080900"/>
          <a:ext cx="9144000" cy="936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বিষয়ঃ </a:t>
          </a: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সমাজবিজ্ঞান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692" y="1126592"/>
        <a:ext cx="9052616" cy="844616"/>
      </dsp:txXfrm>
    </dsp:sp>
    <dsp:sp modelId="{2BD3CCD2-0E43-4C40-9D48-7B7D00FB93F4}">
      <dsp:nvSpPr>
        <dsp:cNvPr id="0" name=""/>
        <dsp:cNvSpPr/>
      </dsp:nvSpPr>
      <dsp:spPr>
        <a:xfrm>
          <a:off x="0" y="2160900"/>
          <a:ext cx="9144000" cy="936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নবম </a:t>
          </a: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অধ্যায়</a:t>
          </a: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ঃবাংলাদেশের সামাজিক সমস্যা ও প্রতিকারের উপায়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692" y="2206592"/>
        <a:ext cx="9052616" cy="844616"/>
      </dsp:txXfrm>
    </dsp:sp>
    <dsp:sp modelId="{A17454B9-4346-4276-9592-0ED4825300AE}">
      <dsp:nvSpPr>
        <dsp:cNvPr id="0" name=""/>
        <dsp:cNvSpPr/>
      </dsp:nvSpPr>
      <dsp:spPr>
        <a:xfrm>
          <a:off x="0" y="3240900"/>
          <a:ext cx="9144000" cy="936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সময়ঃ৪০মিনিট 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692" y="3286592"/>
        <a:ext cx="9052616" cy="844616"/>
      </dsp:txXfrm>
    </dsp:sp>
    <dsp:sp modelId="{7D46E4DC-366E-4B2C-B133-4BE9F942C393}">
      <dsp:nvSpPr>
        <dsp:cNvPr id="0" name=""/>
        <dsp:cNvSpPr/>
      </dsp:nvSpPr>
      <dsp:spPr>
        <a:xfrm>
          <a:off x="0" y="4320900"/>
          <a:ext cx="9144000" cy="936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তারিখঃ২২/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/২০১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৬ 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692" y="4366592"/>
        <a:ext cx="9052616" cy="8446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3D8DA-D260-4127-BA6A-CB2CEF4060CE}">
      <dsp:nvSpPr>
        <dsp:cNvPr id="0" name=""/>
        <dsp:cNvSpPr/>
      </dsp:nvSpPr>
      <dsp:spPr>
        <a:xfrm>
          <a:off x="685796" y="297"/>
          <a:ext cx="7772406" cy="837604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34925" rIns="0" bIns="34925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 পার এগুলো কিসের ছবি</a:t>
          </a:r>
          <a:endParaRPr lang="en-US" sz="5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04598" y="297"/>
        <a:ext cx="6934802" cy="8376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8604B-2BEB-4F7B-9579-82193F51EE17}">
      <dsp:nvSpPr>
        <dsp:cNvPr id="0" name=""/>
        <dsp:cNvSpPr/>
      </dsp:nvSpPr>
      <dsp:spPr>
        <a:xfrm>
          <a:off x="685799" y="0"/>
          <a:ext cx="7772400" cy="1015663"/>
        </a:xfrm>
        <a:prstGeom prst="rightArrow">
          <a:avLst/>
        </a:prstGeom>
        <a:solidFill>
          <a:srgbClr val="FF99FF"/>
        </a:solidFill>
        <a:ln w="57150" cap="flat" cmpd="sng" algn="ctr">
          <a:solidFill>
            <a:srgbClr val="FFFF0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6CFCC-623C-41E5-A6EF-201936F83100}">
      <dsp:nvSpPr>
        <dsp:cNvPr id="0" name=""/>
        <dsp:cNvSpPr/>
      </dsp:nvSpPr>
      <dsp:spPr>
        <a:xfrm>
          <a:off x="2646606" y="2"/>
          <a:ext cx="3850787" cy="1015658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পাঠ শিরোনাম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96186" y="49582"/>
        <a:ext cx="3751627" cy="9164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93CDA-C603-40DA-9339-4CCAE192C763}">
      <dsp:nvSpPr>
        <dsp:cNvPr id="0" name=""/>
        <dsp:cNvSpPr/>
      </dsp:nvSpPr>
      <dsp:spPr>
        <a:xfrm>
          <a:off x="152399" y="0"/>
          <a:ext cx="8077201" cy="1828800"/>
        </a:xfrm>
        <a:prstGeom prst="rightArrow">
          <a:avLst/>
        </a:prstGeom>
        <a:solidFill>
          <a:srgbClr val="FF99FF"/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B0CEC-6408-4E97-8F4A-7D44A959496C}">
      <dsp:nvSpPr>
        <dsp:cNvPr id="0" name=""/>
        <dsp:cNvSpPr/>
      </dsp:nvSpPr>
      <dsp:spPr>
        <a:xfrm>
          <a:off x="1524005" y="0"/>
          <a:ext cx="5333988" cy="1828800"/>
        </a:xfrm>
        <a:prstGeom prst="roundRect">
          <a:avLst/>
        </a:prstGeom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solidFill>
                <a:sysClr val="windowText" lastClr="000000"/>
              </a:solidFill>
            </a:rPr>
            <a:t>বিষয়বস্তু</a:t>
          </a:r>
          <a:r>
            <a:rPr lang="en-US" sz="4800" kern="1200" dirty="0" smtClean="0">
              <a:solidFill>
                <a:sysClr val="windowText" lastClr="000000"/>
              </a:solidFill>
            </a:rPr>
            <a:t> </a:t>
          </a:r>
          <a:r>
            <a:rPr lang="en-US" sz="4800" kern="1200" dirty="0" err="1" smtClean="0">
              <a:solidFill>
                <a:sysClr val="windowText" lastClr="000000"/>
              </a:solidFill>
            </a:rPr>
            <a:t>আলোচনা</a:t>
          </a:r>
          <a:endParaRPr lang="bn-IN" sz="4800" kern="1200" dirty="0" smtClean="0">
            <a:solidFill>
              <a:sysClr val="windowText" lastClr="000000"/>
            </a:solidFill>
          </a:endParaRPr>
        </a:p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ysClr val="windowText" lastClr="000000"/>
              </a:solidFill>
            </a:rPr>
            <a:t>২৫মিনিট</a:t>
          </a:r>
          <a:endParaRPr lang="en-US" sz="3200" kern="1200" dirty="0">
            <a:solidFill>
              <a:sysClr val="windowText" lastClr="000000"/>
            </a:solidFill>
          </a:endParaRPr>
        </a:p>
      </dsp:txBody>
      <dsp:txXfrm>
        <a:off x="1613280" y="89275"/>
        <a:ext cx="5155438" cy="16502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03370-D432-485A-AEF2-E2A7CA7CBB7B}">
      <dsp:nvSpPr>
        <dsp:cNvPr id="0" name=""/>
        <dsp:cNvSpPr/>
      </dsp:nvSpPr>
      <dsp:spPr>
        <a:xfrm>
          <a:off x="1905622" y="148"/>
          <a:ext cx="5332754" cy="761702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31750" rIns="0" bIns="3175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000" b="1" kern="12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ছবিগুলো লক্ষ কর</a:t>
          </a:r>
          <a:endParaRPr lang="en-US" sz="5000" kern="12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86473" y="148"/>
        <a:ext cx="4571052" cy="7617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C8B92-F8AE-4D2E-9266-1E60ADE06BBB}">
      <dsp:nvSpPr>
        <dsp:cNvPr id="0" name=""/>
        <dsp:cNvSpPr/>
      </dsp:nvSpPr>
      <dsp:spPr>
        <a:xfrm>
          <a:off x="617219" y="0"/>
          <a:ext cx="6995160" cy="914400"/>
        </a:xfrm>
        <a:prstGeom prst="rightArrow">
          <a:avLst/>
        </a:prstGeom>
        <a:solidFill>
          <a:srgbClr val="FF99FF"/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248BE-1E12-4950-95B5-DC76940506CF}">
      <dsp:nvSpPr>
        <dsp:cNvPr id="0" name=""/>
        <dsp:cNvSpPr/>
      </dsp:nvSpPr>
      <dsp:spPr>
        <a:xfrm>
          <a:off x="2590797" y="0"/>
          <a:ext cx="3048005" cy="914400"/>
        </a:xfrm>
        <a:prstGeom prst="roundRect">
          <a:avLst/>
        </a:prstGeom>
        <a:solidFill>
          <a:schemeClr val="bg1"/>
        </a:solidFill>
        <a:ln w="3810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tx1"/>
              </a:solidFill>
            </a:rPr>
            <a:t>বাড়ীর</a:t>
          </a:r>
          <a:r>
            <a:rPr lang="en-US" sz="3600" b="1" kern="1200" dirty="0" smtClean="0">
              <a:solidFill>
                <a:schemeClr val="tx1"/>
              </a:solidFill>
            </a:rPr>
            <a:t> </a:t>
          </a:r>
          <a:r>
            <a:rPr lang="bn-BD" sz="3600" b="1" kern="1200" dirty="0" smtClean="0">
              <a:solidFill>
                <a:schemeClr val="tx1"/>
              </a:solidFill>
            </a:rPr>
            <a:t>কাজ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2635434" y="44637"/>
        <a:ext cx="2958731" cy="825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DCF75-F182-486B-8431-199393A5EA66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7E12D-D75A-420C-8760-3E887AFAD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0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4E753-0F53-43DA-B3EC-A4C1146621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2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4E753-0F53-43DA-B3EC-A4C1146621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28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7E12D-D75A-420C-8760-3E887AFADDA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7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CD88-9125-40F3-9747-6423B2F5800E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C42A-2B50-4566-9826-069F241DF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0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CD88-9125-40F3-9747-6423B2F5800E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C42A-2B50-4566-9826-069F241DF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0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CD88-9125-40F3-9747-6423B2F5800E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C42A-2B50-4566-9826-069F241DF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3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CD88-9125-40F3-9747-6423B2F5800E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C42A-2B50-4566-9826-069F241DF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7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CD88-9125-40F3-9747-6423B2F5800E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C42A-2B50-4566-9826-069F241DF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6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CD88-9125-40F3-9747-6423B2F5800E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C42A-2B50-4566-9826-069F241DF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3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CD88-9125-40F3-9747-6423B2F5800E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C42A-2B50-4566-9826-069F241DF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5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CD88-9125-40F3-9747-6423B2F5800E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C42A-2B50-4566-9826-069F241DF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7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CD88-9125-40F3-9747-6423B2F5800E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C42A-2B50-4566-9826-069F241DF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3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CD88-9125-40F3-9747-6423B2F5800E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C42A-2B50-4566-9826-069F241DF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CD88-9125-40F3-9747-6423B2F5800E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C42A-2B50-4566-9826-069F241DF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2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3CD88-9125-40F3-9747-6423B2F5800E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3C42A-2B50-4566-9826-069F241DF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9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o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077200" cy="6477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1143000" y="1219200"/>
            <a:ext cx="70866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28575">
                  <a:solidFill>
                    <a:srgbClr val="CC00FF"/>
                  </a:solidFill>
                </a:ln>
                <a:solidFill>
                  <a:srgbClr val="FFFF00"/>
                </a:solidFill>
              </a:rPr>
              <a:t>সমাজবিজ্ঞান</a:t>
            </a:r>
            <a:r>
              <a:rPr lang="en-US" sz="8800" b="1" dirty="0" smtClean="0">
                <a:ln w="28575">
                  <a:solidFill>
                    <a:srgbClr val="CC00FF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8800" b="1" dirty="0" err="1" smtClean="0">
                <a:ln w="28575">
                  <a:solidFill>
                    <a:srgbClr val="CC00FF"/>
                  </a:solidFill>
                </a:ln>
                <a:solidFill>
                  <a:srgbClr val="FFFF00"/>
                </a:solidFill>
              </a:rPr>
              <a:t>ক্লাসে</a:t>
            </a:r>
            <a:endParaRPr lang="en-US" sz="8800" b="1" dirty="0">
              <a:ln w="28575">
                <a:solidFill>
                  <a:srgbClr val="CC00FF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9" name="Picture 8" descr="c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555" y="3429000"/>
            <a:ext cx="7199290" cy="2133599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9548" r="8301" b="7260"/>
          <a:stretch/>
        </p:blipFill>
        <p:spPr>
          <a:xfrm>
            <a:off x="0" y="-30679"/>
            <a:ext cx="9189076" cy="6888679"/>
          </a:xfrm>
          <a:prstGeom prst="rect">
            <a:avLst/>
          </a:prstGeom>
        </p:spPr>
      </p:pic>
      <p:pic>
        <p:nvPicPr>
          <p:cNvPr id="13" name="Picture 12" descr="C:\Users\Dilruba Khanom\Desktop\New folder (2)\curtainsb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755" cy="68579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874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75"/>
    </mc:Choice>
    <mc:Fallback xmlns="">
      <p:transition spd="slow" advTm="15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ww.bonikbarta.co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034566"/>
            <a:ext cx="8229600" cy="4495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5715000"/>
            <a:ext cx="9144000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দেশে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 সময়ে পরস্পর সম্পর্কিত ও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সংঘবদ্ধভাবে বসবাসরত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বয়সের নারী-পুরুষের সমষ্টিকে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 দেশের জনসংখা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 জনসমষ্টি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76200"/>
            <a:ext cx="472440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কী?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2845147"/>
              </p:ext>
            </p:extLst>
          </p:nvPr>
        </p:nvGraphicFramePr>
        <p:xfrm>
          <a:off x="0" y="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population-india1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43400" y="762000"/>
            <a:ext cx="4800600" cy="2971800"/>
          </a:xfrm>
          <a:prstGeom prst="rect">
            <a:avLst/>
          </a:prstGeom>
        </p:spPr>
      </p:pic>
      <p:pic>
        <p:nvPicPr>
          <p:cNvPr id="4" name="Picture 3" descr="thumbnail.php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762000"/>
            <a:ext cx="4267200" cy="3048000"/>
          </a:xfrm>
          <a:prstGeom prst="rect">
            <a:avLst/>
          </a:prstGeom>
        </p:spPr>
      </p:pic>
      <p:pic>
        <p:nvPicPr>
          <p:cNvPr id="5" name="Picture 4" descr="seven-billion-population-how-why-what_42753_600x45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81400" y="3810000"/>
            <a:ext cx="5562600" cy="3048000"/>
          </a:xfrm>
          <a:prstGeom prst="rect">
            <a:avLst/>
          </a:prstGeom>
        </p:spPr>
      </p:pic>
      <p:pic>
        <p:nvPicPr>
          <p:cNvPr id="6" name="Picture 5" descr="300px-Obvious_water_pollution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886200"/>
            <a:ext cx="3581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999" y="609600"/>
            <a:ext cx="83820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99" y="1568708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যুগ</a:t>
            </a:r>
            <a:r>
              <a:rPr lang="bn-IN" sz="44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পেরিয়ে</a:t>
            </a:r>
            <a:r>
              <a:rPr lang="bn-IN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এসেছে।খ্রিস্টীয়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bn-IN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ম্ভ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দেড়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তুলনামূলকভাবে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বৃদ্দি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তারতম্য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গতিধারা</a:t>
            </a:r>
            <a:r>
              <a:rPr lang="en-US" sz="44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4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38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gladesh.dhaka.jpg"/>
          <p:cNvPicPr>
            <a:picLocks noChangeAspect="1"/>
          </p:cNvPicPr>
          <p:nvPr/>
        </p:nvPicPr>
        <p:blipFill>
          <a:blip r:embed="rId3" cstate="print"/>
          <a:srcRect l="8547" t="15476" r="14530"/>
          <a:stretch>
            <a:fillRect/>
          </a:stretch>
        </p:blipFill>
        <p:spPr>
          <a:xfrm>
            <a:off x="-1" y="0"/>
            <a:ext cx="5670009" cy="60979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304800"/>
            <a:ext cx="11430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057400"/>
            <a:ext cx="7620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population-india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26831"/>
            <a:ext cx="3733800" cy="464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0" y="6019800"/>
            <a:ext cx="9144000" cy="76944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আয়তন – ১,৪৭,৫৭০  বর্গকিলোমিটার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64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55653"/>
              </p:ext>
            </p:extLst>
          </p:nvPr>
        </p:nvGraphicFramePr>
        <p:xfrm>
          <a:off x="-13447" y="885030"/>
          <a:ext cx="9144000" cy="597297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702834"/>
                <a:gridCol w="4441166"/>
              </a:tblGrid>
              <a:tr h="677553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সাল</a:t>
                      </a:r>
                      <a:endParaRPr lang="bn-BD" sz="400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লোকসংখ্যা</a:t>
                      </a:r>
                      <a:endParaRPr lang="en-US" sz="40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597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১৪৫০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কোটি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0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১৮৫০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কোটি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0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১৯০১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কোটি  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৮৯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লক্ষ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080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১৯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৩১</a:t>
                      </a:r>
                      <a:endParaRPr lang="en-US" sz="28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 কোটি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৫৫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লক্ষ</a:t>
                      </a:r>
                      <a:endParaRPr lang="en-US" sz="28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080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১৯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 কোটি  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২১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 লক্ষ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080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১৯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৬১</a:t>
                      </a:r>
                      <a:endParaRPr lang="en-US" sz="2800" dirty="0">
                        <a:solidFill>
                          <a:schemeClr val="accent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 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কোটি  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 লক্ষ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  ৪০ হাজার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২৩৫</a:t>
                      </a:r>
                      <a:endParaRPr lang="en-US" sz="2800" dirty="0">
                        <a:solidFill>
                          <a:schemeClr val="accent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080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১৯৭৪</a:t>
                      </a:r>
                      <a:endParaRPr lang="en-US" sz="28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bn-IN" sz="2800" smtClean="0">
                          <a:latin typeface="NikoshBAN" pitchFamily="2" charset="0"/>
                          <a:cs typeface="NikoshBAN" pitchFamily="2" charset="0"/>
                        </a:rPr>
                        <a:t>৭ </a:t>
                      </a:r>
                      <a:r>
                        <a:rPr lang="bn-BD" sz="2800" smtClean="0">
                          <a:latin typeface="NikoshBAN" pitchFamily="2" charset="0"/>
                          <a:cs typeface="NikoshBAN" pitchFamily="2" charset="0"/>
                        </a:rPr>
                        <a:t>কোটি</a:t>
                      </a:r>
                      <a:r>
                        <a:rPr lang="bn-BD" sz="2800" baseline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৩ লক্ষ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১৬ </a:t>
                      </a:r>
                      <a:r>
                        <a:rPr lang="bn-IN" sz="2800" baseline="0" smtClean="0">
                          <a:latin typeface="NikoshBAN" pitchFamily="2" charset="0"/>
                          <a:cs typeface="NikoshBAN" pitchFamily="2" charset="0"/>
                        </a:rPr>
                        <a:t>হাজার ৫১৭</a:t>
                      </a:r>
                      <a:endParaRPr lang="bn-IN" sz="28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080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১৯৮১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৯ কোটি ৬০ লক্ষ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080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২০০১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১৩ কোটি ৯২ লক্ষ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4753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২০১১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১৪ কোটি ৯৭ লক্ষ ৭২ হাজার ৩৬৪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সারণি-১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-বাংলাদেশের জনসংখ্যা বৃদ্ধির ধারা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17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802342"/>
              </p:ext>
            </p:extLst>
          </p:nvPr>
        </p:nvGraphicFramePr>
        <p:xfrm>
          <a:off x="1066800" y="838200"/>
          <a:ext cx="7162800" cy="601980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{ED083AE6-46FA-4A59-8FB0-9F97EB10719F}</a:tableStyleId>
              </a:tblPr>
              <a:tblGrid>
                <a:gridCol w="3581400"/>
                <a:gridCol w="3581400"/>
              </a:tblGrid>
              <a:tr h="1254125"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pPr algn="ctr"/>
                      <a:r>
                        <a:rPr lang="en-US" sz="3200" dirty="0" err="1" smtClean="0"/>
                        <a:t>বছর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/>
                    </a:p>
                    <a:p>
                      <a:pPr algn="ctr"/>
                      <a:r>
                        <a:rPr lang="en-US" sz="3200" dirty="0" err="1" smtClean="0"/>
                        <a:t>জনসংখ্যা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বৃদ্ধির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হার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08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 ১৯০১-----৫১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১</a:t>
                      </a:r>
                      <a:r>
                        <a:rPr lang="en-US" sz="3200" baseline="0" dirty="0" smtClean="0"/>
                        <a:t> .০০%</a:t>
                      </a:r>
                      <a:endParaRPr lang="en-US" sz="3200" dirty="0"/>
                    </a:p>
                  </a:txBody>
                  <a:tcPr/>
                </a:tc>
              </a:tr>
              <a:tr h="6808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১৯৫১----৬০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১ . ৯%</a:t>
                      </a:r>
                      <a:endParaRPr lang="en-US" sz="3200" dirty="0"/>
                    </a:p>
                  </a:txBody>
                  <a:tcPr/>
                </a:tc>
              </a:tr>
              <a:tr h="6808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১৯৬১----৭৪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২ . ৬%</a:t>
                      </a:r>
                      <a:endParaRPr lang="en-US" sz="3200" dirty="0"/>
                    </a:p>
                  </a:txBody>
                  <a:tcPr/>
                </a:tc>
              </a:tr>
              <a:tr h="6808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১৯৮১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২  . ৩৬%</a:t>
                      </a:r>
                      <a:endParaRPr lang="en-US" sz="3200" dirty="0"/>
                    </a:p>
                  </a:txBody>
                  <a:tcPr/>
                </a:tc>
              </a:tr>
              <a:tr h="6808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১৯৯১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২ . ১৭%</a:t>
                      </a:r>
                      <a:endParaRPr lang="en-US" sz="3200" dirty="0"/>
                    </a:p>
                  </a:txBody>
                  <a:tcPr/>
                </a:tc>
              </a:tr>
              <a:tr h="6808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২০০১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১  . ৫৪%</a:t>
                      </a:r>
                      <a:endParaRPr lang="en-US" sz="3200" dirty="0"/>
                    </a:p>
                  </a:txBody>
                  <a:tcPr/>
                </a:tc>
              </a:tr>
              <a:tr h="6808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২০১১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১  . ৩৭%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6800" y="76200"/>
            <a:ext cx="7162800" cy="6858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সারণি-২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80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205631"/>
              </p:ext>
            </p:extLst>
          </p:nvPr>
        </p:nvGraphicFramePr>
        <p:xfrm>
          <a:off x="1143000" y="717996"/>
          <a:ext cx="7192854" cy="492080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{ED083AE6-46FA-4A59-8FB0-9F97EB10719F}</a:tableStyleId>
              </a:tblPr>
              <a:tblGrid>
                <a:gridCol w="3596427"/>
                <a:gridCol w="3596427"/>
              </a:tblGrid>
              <a:tr h="981234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জনসংখ্যা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বৃদ্ধির হার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87914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%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87914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ভারত ও বার্মা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৯৪ 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%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87914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শ্রীলংকা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৭৯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%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87914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ইন্দোনেশিয়া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৯৫ 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%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87914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থাইল্যান্ড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%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43000" y="34343"/>
            <a:ext cx="7239000" cy="65145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সারণি-৩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1" y="5791200"/>
            <a:ext cx="8385218" cy="921849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বাংলাদেশে প্রতি মিনিটে ৫টি শিশু জন্মগ্রহন করছে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902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48646"/>
              </p:ext>
            </p:extLst>
          </p:nvPr>
        </p:nvGraphicFramePr>
        <p:xfrm>
          <a:off x="914400" y="838200"/>
          <a:ext cx="7543800" cy="60198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771900"/>
                <a:gridCol w="3771900"/>
              </a:tblGrid>
              <a:tr h="1403112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জনসংখ্যার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ঘনত্ব(প্রতি বর্গ কিঃ মিঃ)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69448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৭২৫ জন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69448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ভারত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২৩৯ জন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69448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বার্মা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৫৫ জন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69448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নেপাল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১১২ জন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69448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শ্রীলংকা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২০৭ জন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69448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থাইল্যান্ড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১০২ জন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14400" y="76200"/>
            <a:ext cx="7467600" cy="685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সারণি-৪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20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985659"/>
              </p:ext>
            </p:extLst>
          </p:nvPr>
        </p:nvGraphicFramePr>
        <p:xfrm>
          <a:off x="685800" y="798732"/>
          <a:ext cx="7772400" cy="605927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886200"/>
                <a:gridCol w="3886200"/>
              </a:tblGrid>
              <a:tr h="8656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১৯৫০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২.৫৫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656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১৯৬০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৩.০০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656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১৯৭০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৩.৭০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656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১৯৮০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৪.৫০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656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১৯৯০</a:t>
                      </a:r>
                      <a:r>
                        <a:rPr lang="en-US" dirty="0" smtClean="0"/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৫.৩০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656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১৯৯৯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৬.০০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656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২০০৯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৬.৮০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76200"/>
            <a:ext cx="7772400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বিলিয়ন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)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"/>
    </mc:Choice>
    <mc:Fallback xmlns="">
      <p:transition spd="slow" advTm="87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99702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86179080"/>
              </p:ext>
            </p:extLst>
          </p:nvPr>
        </p:nvGraphicFramePr>
        <p:xfrm>
          <a:off x="0" y="4549"/>
          <a:ext cx="91440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326895"/>
              </p:ext>
            </p:extLst>
          </p:nvPr>
        </p:nvGraphicFramePr>
        <p:xfrm>
          <a:off x="0" y="1600200"/>
          <a:ext cx="4800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71600"/>
            <a:ext cx="4343400" cy="5486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040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7"/>
    </mc:Choice>
    <mc:Fallback xmlns="">
      <p:transition spd="slow" advTm="412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82523"/>
            <a:ext cx="3124200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676400" y="886811"/>
            <a:ext cx="28575" cy="60488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257800" y="1077057"/>
            <a:ext cx="966568" cy="45350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2"/>
          </p:cNvCxnSpPr>
          <p:nvPr/>
        </p:nvCxnSpPr>
        <p:spPr>
          <a:xfrm>
            <a:off x="4000500" y="1167298"/>
            <a:ext cx="38100" cy="262141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5750" y="1515208"/>
            <a:ext cx="3124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1515207"/>
            <a:ext cx="2362200" cy="46166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7900" y="3900684"/>
            <a:ext cx="3314700" cy="461665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সাম্প্রতিক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99" y="0"/>
            <a:ext cx="9144000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বৃদ্দির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ধারাকে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বিভিক্ত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129204"/>
            <a:ext cx="3409950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অতীতকাল-১৬৫০খ্রীঃ 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বৃদ্দির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মৃত্যুহার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2438400"/>
            <a:ext cx="3505200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১৬৫০-১৯৫০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খ্রীঃ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মৃত্যুহার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হ্রাসের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অভিগমনের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বৃদ্দি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419225" y="5438892"/>
            <a:ext cx="5715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6324600" y="5449163"/>
            <a:ext cx="533400" cy="5890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6136944"/>
            <a:ext cx="2324100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7800" y="6136944"/>
            <a:ext cx="2819400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উন্নয়নশীল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37815"/>
            <a:ext cx="906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১৯৫০-২০১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সাম্প্রতিক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পর্যায়ভুক্ত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দশকে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সার্বিকভাবে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যথেষ্ট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অঞ্চলভেদে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>
            <a:endCxn id="2" idx="1"/>
          </p:cNvCxnSpPr>
          <p:nvPr/>
        </p:nvCxnSpPr>
        <p:spPr>
          <a:xfrm>
            <a:off x="1704975" y="871130"/>
            <a:ext cx="733425" cy="37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927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4" y="-18245"/>
            <a:ext cx="9144000" cy="701040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52400"/>
            <a:ext cx="7391400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দেশসমুহ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দেশসমুহে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কর্মক্ষম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কার্যাবলীতে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4" y="4382336"/>
            <a:ext cx="9144000" cy="1789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০-১৮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৬৫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ঊর্দ্ধ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জনসংখ্যাকে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বাকীদের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কর্মক্ষম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88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709"/>
            <a:ext cx="9144000" cy="684929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457834"/>
            <a:ext cx="76962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উন্নয়নশীল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উন্নয়নশীল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026" y="1548848"/>
            <a:ext cx="91590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দেশসমুহে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জন্মহার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কমেনি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অপ্রাপ্ত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বয়স্কদের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কর্মক্ষম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পিছিয়ে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343400"/>
            <a:ext cx="899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পিড়ামিডঃ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নারী-পুরূষের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বয়সভিত্তিক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গ্রাফে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পিড়ামিড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সদৃশ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নকশা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পিড়ামিড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উল্লম্ব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আনূভূমিক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পুরূষ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ডানে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স্তম্ভে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82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500" y="457200"/>
            <a:ext cx="5715000" cy="9905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bn-BD" sz="4400" b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236C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400" b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236C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IN" sz="4400" b="1" u="sng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236C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4747230"/>
            <a:ext cx="666750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জনসংখ্যা বৃদ্ধির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 কর।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856" y="1905000"/>
            <a:ext cx="16002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পদ্মা দলঃ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618166"/>
            <a:ext cx="16002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যমূনা দলঃ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1981200"/>
            <a:ext cx="6667500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FF99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জনসংখ্যা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গতিধারা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5785" y="1175718"/>
            <a:ext cx="1920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 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8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17929"/>
            <a:ext cx="9144000" cy="6858000"/>
          </a:xfrm>
          <a:prstGeom prst="rect">
            <a:avLst/>
          </a:prstGeom>
        </p:spPr>
      </p:pic>
      <p:pic>
        <p:nvPicPr>
          <p:cNvPr id="9" name="Picture 2" descr="C:\Demo Class 2\Border &amp; clip\BORDERS\BRD51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7543800" cy="1122363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590800" y="518240"/>
            <a:ext cx="3886200" cy="100576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prstTxWarp prst="textDeflateBottom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236C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b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F236C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8382000" cy="3505200"/>
          </a:xfrm>
          <a:solidFill>
            <a:schemeClr val="bg1"/>
          </a:solidFill>
          <a:ln>
            <a:noFill/>
          </a:ln>
          <a:effectLst/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ধারাকে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সাম্প্রর্তিক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পর্যায়কে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8966" y="1442448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 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8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27665159"/>
              </p:ext>
            </p:extLst>
          </p:nvPr>
        </p:nvGraphicFramePr>
        <p:xfrm>
          <a:off x="457200" y="1066800"/>
          <a:ext cx="8229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1500" y="3200400"/>
            <a:ext cx="8001000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।বাংলাদেশের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152400"/>
            <a:ext cx="617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182880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99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বাংলায়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99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422029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7607860"/>
              </p:ext>
            </p:extLst>
          </p:nvPr>
        </p:nvGraphicFramePr>
        <p:xfrm>
          <a:off x="0" y="4549"/>
          <a:ext cx="91440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36428911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17678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ianz_knowledge_demography_population_urbanization_biggest_metro_areas_dhaka_train__59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90601"/>
            <a:ext cx="8839200" cy="57912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54153762"/>
              </p:ext>
            </p:extLst>
          </p:nvPr>
        </p:nvGraphicFramePr>
        <p:xfrm>
          <a:off x="0" y="0"/>
          <a:ext cx="9144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750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4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pulation-india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1600200"/>
          </a:xfr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37233244"/>
              </p:ext>
            </p:extLst>
          </p:nvPr>
        </p:nvGraphicFramePr>
        <p:xfrm>
          <a:off x="20392" y="9059"/>
          <a:ext cx="9144000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344" y="2819400"/>
            <a:ext cx="9109656" cy="401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5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133600"/>
            <a:ext cx="8229600" cy="35394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এই পাঠ শেষে শিক্ষার্থীরা-----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ধারাগুলো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5900" y="558969"/>
            <a:ext cx="6172200" cy="1015663"/>
          </a:xfrm>
          <a:prstGeom prst="rect">
            <a:avLst/>
          </a:prstGeom>
        </p:spPr>
        <p:txBody>
          <a:bodyPr wrap="square">
            <a:prstTxWarp prst="textWave4">
              <a:avLst/>
            </a:prstTxWarp>
            <a:spAutoFit/>
          </a:bodyPr>
          <a:lstStyle/>
          <a:p>
            <a:pPr algn="ctr"/>
            <a:r>
              <a:rPr lang="bn-BD" sz="60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236C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u="sng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236C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155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46281494"/>
              </p:ext>
            </p:extLst>
          </p:nvPr>
        </p:nvGraphicFramePr>
        <p:xfrm>
          <a:off x="381000" y="2286000"/>
          <a:ext cx="8382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82458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522</Words>
  <Application>Microsoft Office PowerPoint</Application>
  <PresentationFormat>On-screen Show (4:3)</PresentationFormat>
  <Paragraphs>158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Enamul Haque</dc:creator>
  <cp:lastModifiedBy>bcz</cp:lastModifiedBy>
  <cp:revision>163</cp:revision>
  <dcterms:created xsi:type="dcterms:W3CDTF">2014-12-17T14:53:22Z</dcterms:created>
  <dcterms:modified xsi:type="dcterms:W3CDTF">2019-09-10T14:36:42Z</dcterms:modified>
</cp:coreProperties>
</file>