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40"/>
  </p:notesMasterIdLst>
  <p:sldIdLst>
    <p:sldId id="257" r:id="rId2"/>
    <p:sldId id="258" r:id="rId3"/>
    <p:sldId id="293" r:id="rId4"/>
    <p:sldId id="284" r:id="rId5"/>
    <p:sldId id="297" r:id="rId6"/>
    <p:sldId id="298" r:id="rId7"/>
    <p:sldId id="285" r:id="rId8"/>
    <p:sldId id="270" r:id="rId9"/>
    <p:sldId id="282" r:id="rId10"/>
    <p:sldId id="261" r:id="rId11"/>
    <p:sldId id="262" r:id="rId12"/>
    <p:sldId id="286" r:id="rId13"/>
    <p:sldId id="260" r:id="rId14"/>
    <p:sldId id="263" r:id="rId15"/>
    <p:sldId id="287" r:id="rId16"/>
    <p:sldId id="288" r:id="rId17"/>
    <p:sldId id="299" r:id="rId18"/>
    <p:sldId id="280" r:id="rId19"/>
    <p:sldId id="294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289" r:id="rId29"/>
    <p:sldId id="290" r:id="rId30"/>
    <p:sldId id="291" r:id="rId31"/>
    <p:sldId id="292" r:id="rId32"/>
    <p:sldId id="281" r:id="rId33"/>
    <p:sldId id="295" r:id="rId34"/>
    <p:sldId id="296" r:id="rId35"/>
    <p:sldId id="264" r:id="rId36"/>
    <p:sldId id="265" r:id="rId37"/>
    <p:sldId id="283" r:id="rId38"/>
    <p:sldId id="26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15BD"/>
    <a:srgbClr val="F1B5EA"/>
    <a:srgbClr val="F274E0"/>
    <a:srgbClr val="F8C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98BF4E-EEBB-44F2-9C5A-E22FF2E21947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412F7FB-C988-4136-9845-D7B0389E92ED}">
      <dgm:prSet custT="1"/>
      <dgm:spPr/>
      <dgm:t>
        <a:bodyPr/>
        <a:lstStyle/>
        <a:p>
          <a:pPr rtl="0"/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এনামুল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হক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9293FF-E5FC-4E6B-98E3-D4AF5414BFAE}" type="parTrans" cxnId="{15917BF9-2D8F-4E70-B25B-4CC798CE6AEB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AA9B3C-5B86-4E1F-8176-11BFEC7DD143}" type="sibTrans" cxnId="{15917BF9-2D8F-4E70-B25B-4CC798CE6AEB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D2ACD6-D978-42FD-AABE-83D0CC373F2A}">
      <dgm:prSet custT="1"/>
      <dgm:spPr/>
      <dgm:t>
        <a:bodyPr/>
        <a:lstStyle/>
        <a:p>
          <a:pPr rtl="0"/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প্রভাষকঃ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সমাজবিজ্ঞান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AD375B-76B4-4313-95E7-4981E89BE2F9}" type="parTrans" cxnId="{88D744F3-FD93-499A-80FE-FE04E3EA3D27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0CF467-5268-401C-B754-CB8EC099D653}" type="sibTrans" cxnId="{88D744F3-FD93-499A-80FE-FE04E3EA3D27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552EB4-63A4-4227-869C-C706F3952316}">
      <dgm:prSet custT="1"/>
      <dgm:spPr/>
      <dgm:t>
        <a:bodyPr/>
        <a:lstStyle/>
        <a:p>
          <a:pPr rtl="0"/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কাকনহাট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কলেজ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142008-501A-4BF0-8AA6-6AA235B45B26}" type="parTrans" cxnId="{AFB7BAAD-C936-446C-928B-3E19128A4AB0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278501-5411-4E63-8CE9-78F3283FB3F5}" type="sibTrans" cxnId="{AFB7BAAD-C936-446C-928B-3E19128A4AB0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5BD2C9-C04F-4D97-81E7-A8340AFD1D8B}">
      <dgm:prSet custT="1"/>
      <dgm:spPr/>
      <dgm:t>
        <a:bodyPr/>
        <a:lstStyle/>
        <a:p>
          <a:pPr rtl="0"/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গোদাগা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ড়ী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রাজশাহী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340A15-0045-4F4E-B32C-1051753F65CA}" type="parTrans" cxnId="{2AF0D787-C721-41DE-9FBB-F4A8E8D7778E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1027E2-C131-4E2C-B5DA-78E9A6428A5B}" type="sibTrans" cxnId="{2AF0D787-C721-41DE-9FBB-F4A8E8D7778E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3A20E9-E6E3-4967-A761-28C58CE57891}">
      <dgm:prSet custT="1"/>
      <dgm:spPr/>
      <dgm:t>
        <a:bodyPr/>
        <a:lstStyle/>
        <a:p>
          <a:pPr rtl="0"/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মোবাইলঃ০১৭১৫-০৪১৭৯৭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96F753-FBB2-4E3D-9F1D-6497A84728AF}" type="parTrans" cxnId="{982BF7E4-65B1-41C5-9F38-128E51E8F507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F9F176-CF48-40C1-9BD4-1CCBD18F43E2}" type="sibTrans" cxnId="{982BF7E4-65B1-41C5-9F38-128E51E8F507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355305-1290-4FB8-A297-04DF5ACEC9F1}">
      <dgm:prSet custT="1"/>
      <dgm:spPr/>
      <dgm:t>
        <a:bodyPr/>
        <a:lstStyle/>
        <a:p>
          <a:pPr rtl="0"/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Email:enamulbiroil@gmail.com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009FFD-B6C8-4389-9BAA-E5372548FC51}" type="parTrans" cxnId="{C2B16ADC-6245-4A19-AA5B-5F81CFCAB95E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4BC979-DD93-4B41-8E32-A68604A9A9EB}" type="sibTrans" cxnId="{C2B16ADC-6245-4A19-AA5B-5F81CFCAB95E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FA70EF-4353-4B6A-B98E-E62C2AB700FC}" type="pres">
      <dgm:prSet presAssocID="{FE98BF4E-EEBB-44F2-9C5A-E22FF2E219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0844B6-6E07-4CC9-928A-395268E186ED}" type="pres">
      <dgm:prSet presAssocID="{D412F7FB-C988-4136-9845-D7B0389E92E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958B0-B460-412D-8D7E-D1D1C3F3971B}" type="pres">
      <dgm:prSet presAssocID="{AAAA9B3C-5B86-4E1F-8176-11BFEC7DD143}" presName="spacer" presStyleCnt="0"/>
      <dgm:spPr/>
    </dgm:pt>
    <dgm:pt modelId="{92A64C6F-5B1D-4DD7-97A1-A17F558CFBC9}" type="pres">
      <dgm:prSet presAssocID="{B0D2ACD6-D978-42FD-AABE-83D0CC373F2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16225-250C-489C-8BFE-3F076EAFE384}" type="pres">
      <dgm:prSet presAssocID="{420CF467-5268-401C-B754-CB8EC099D653}" presName="spacer" presStyleCnt="0"/>
      <dgm:spPr/>
    </dgm:pt>
    <dgm:pt modelId="{404DEF68-7BC3-4145-94F2-740E9E113B2F}" type="pres">
      <dgm:prSet presAssocID="{B1552EB4-63A4-4227-869C-C706F395231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E4F63-0467-4D39-8353-6D49994DB4CD}" type="pres">
      <dgm:prSet presAssocID="{0D278501-5411-4E63-8CE9-78F3283FB3F5}" presName="spacer" presStyleCnt="0"/>
      <dgm:spPr/>
    </dgm:pt>
    <dgm:pt modelId="{CAB3877B-9C1D-4D9B-8FE4-D380100DE67F}" type="pres">
      <dgm:prSet presAssocID="{F15BD2C9-C04F-4D97-81E7-A8340AFD1D8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50B70-5781-4FB3-8A56-2C6FF4A8A6B3}" type="pres">
      <dgm:prSet presAssocID="{CE1027E2-C131-4E2C-B5DA-78E9A6428A5B}" presName="spacer" presStyleCnt="0"/>
      <dgm:spPr/>
    </dgm:pt>
    <dgm:pt modelId="{17E92DA9-5E4D-454E-A116-0A75F364288B}" type="pres">
      <dgm:prSet presAssocID="{EA3A20E9-E6E3-4967-A761-28C58CE5789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EA1B0-0383-4167-A187-EA7BA2210838}" type="pres">
      <dgm:prSet presAssocID="{52F9F176-CF48-40C1-9BD4-1CCBD18F43E2}" presName="spacer" presStyleCnt="0"/>
      <dgm:spPr/>
    </dgm:pt>
    <dgm:pt modelId="{223A85DE-010E-4486-9226-9A5B907A4B5B}" type="pres">
      <dgm:prSet presAssocID="{D0355305-1290-4FB8-A297-04DF5ACEC9F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B1ACDC-B37D-4B6C-BA25-09D81D5AFC91}" type="presOf" srcId="{D412F7FB-C988-4136-9845-D7B0389E92ED}" destId="{BE0844B6-6E07-4CC9-928A-395268E186ED}" srcOrd="0" destOrd="0" presId="urn:microsoft.com/office/officeart/2005/8/layout/vList2"/>
    <dgm:cxn modelId="{5F3DBD7C-B5D5-4D4A-A7F5-30D6D1C34F80}" type="presOf" srcId="{FE98BF4E-EEBB-44F2-9C5A-E22FF2E21947}" destId="{12FA70EF-4353-4B6A-B98E-E62C2AB700FC}" srcOrd="0" destOrd="0" presId="urn:microsoft.com/office/officeart/2005/8/layout/vList2"/>
    <dgm:cxn modelId="{88D744F3-FD93-499A-80FE-FE04E3EA3D27}" srcId="{FE98BF4E-EEBB-44F2-9C5A-E22FF2E21947}" destId="{B0D2ACD6-D978-42FD-AABE-83D0CC373F2A}" srcOrd="1" destOrd="0" parTransId="{85AD375B-76B4-4313-95E7-4981E89BE2F9}" sibTransId="{420CF467-5268-401C-B754-CB8EC099D653}"/>
    <dgm:cxn modelId="{F1B12A9F-4BAC-459E-8E97-EC0132E82530}" type="presOf" srcId="{B1552EB4-63A4-4227-869C-C706F3952316}" destId="{404DEF68-7BC3-4145-94F2-740E9E113B2F}" srcOrd="0" destOrd="0" presId="urn:microsoft.com/office/officeart/2005/8/layout/vList2"/>
    <dgm:cxn modelId="{E1005057-F350-45CD-8CD7-F4A82394EDBC}" type="presOf" srcId="{D0355305-1290-4FB8-A297-04DF5ACEC9F1}" destId="{223A85DE-010E-4486-9226-9A5B907A4B5B}" srcOrd="0" destOrd="0" presId="urn:microsoft.com/office/officeart/2005/8/layout/vList2"/>
    <dgm:cxn modelId="{1A46E79A-30B9-4515-B3D4-3A10F29878CF}" type="presOf" srcId="{EA3A20E9-E6E3-4967-A761-28C58CE57891}" destId="{17E92DA9-5E4D-454E-A116-0A75F364288B}" srcOrd="0" destOrd="0" presId="urn:microsoft.com/office/officeart/2005/8/layout/vList2"/>
    <dgm:cxn modelId="{982BF7E4-65B1-41C5-9F38-128E51E8F507}" srcId="{FE98BF4E-EEBB-44F2-9C5A-E22FF2E21947}" destId="{EA3A20E9-E6E3-4967-A761-28C58CE57891}" srcOrd="4" destOrd="0" parTransId="{2B96F753-FBB2-4E3D-9F1D-6497A84728AF}" sibTransId="{52F9F176-CF48-40C1-9BD4-1CCBD18F43E2}"/>
    <dgm:cxn modelId="{C2B16ADC-6245-4A19-AA5B-5F81CFCAB95E}" srcId="{FE98BF4E-EEBB-44F2-9C5A-E22FF2E21947}" destId="{D0355305-1290-4FB8-A297-04DF5ACEC9F1}" srcOrd="5" destOrd="0" parTransId="{CD009FFD-B6C8-4389-9BAA-E5372548FC51}" sibTransId="{9D4BC979-DD93-4B41-8E32-A68604A9A9EB}"/>
    <dgm:cxn modelId="{2AF0D787-C721-41DE-9FBB-F4A8E8D7778E}" srcId="{FE98BF4E-EEBB-44F2-9C5A-E22FF2E21947}" destId="{F15BD2C9-C04F-4D97-81E7-A8340AFD1D8B}" srcOrd="3" destOrd="0" parTransId="{9A340A15-0045-4F4E-B32C-1051753F65CA}" sibTransId="{CE1027E2-C131-4E2C-B5DA-78E9A6428A5B}"/>
    <dgm:cxn modelId="{15917BF9-2D8F-4E70-B25B-4CC798CE6AEB}" srcId="{FE98BF4E-EEBB-44F2-9C5A-E22FF2E21947}" destId="{D412F7FB-C988-4136-9845-D7B0389E92ED}" srcOrd="0" destOrd="0" parTransId="{C79293FF-E5FC-4E6B-98E3-D4AF5414BFAE}" sibTransId="{AAAA9B3C-5B86-4E1F-8176-11BFEC7DD143}"/>
    <dgm:cxn modelId="{CD3F3DCF-3602-4C0C-8FDE-C3EC69CF6E04}" type="presOf" srcId="{B0D2ACD6-D978-42FD-AABE-83D0CC373F2A}" destId="{92A64C6F-5B1D-4DD7-97A1-A17F558CFBC9}" srcOrd="0" destOrd="0" presId="urn:microsoft.com/office/officeart/2005/8/layout/vList2"/>
    <dgm:cxn modelId="{AFB7BAAD-C936-446C-928B-3E19128A4AB0}" srcId="{FE98BF4E-EEBB-44F2-9C5A-E22FF2E21947}" destId="{B1552EB4-63A4-4227-869C-C706F3952316}" srcOrd="2" destOrd="0" parTransId="{7B142008-501A-4BF0-8AA6-6AA235B45B26}" sibTransId="{0D278501-5411-4E63-8CE9-78F3283FB3F5}"/>
    <dgm:cxn modelId="{6A1BDB8B-7590-4349-8F6B-DBF130524281}" type="presOf" srcId="{F15BD2C9-C04F-4D97-81E7-A8340AFD1D8B}" destId="{CAB3877B-9C1D-4D9B-8FE4-D380100DE67F}" srcOrd="0" destOrd="0" presId="urn:microsoft.com/office/officeart/2005/8/layout/vList2"/>
    <dgm:cxn modelId="{D8639593-C213-4B0A-BE69-0C281C795635}" type="presParOf" srcId="{12FA70EF-4353-4B6A-B98E-E62C2AB700FC}" destId="{BE0844B6-6E07-4CC9-928A-395268E186ED}" srcOrd="0" destOrd="0" presId="urn:microsoft.com/office/officeart/2005/8/layout/vList2"/>
    <dgm:cxn modelId="{D4E3369F-412A-4F47-BC83-661200F5D887}" type="presParOf" srcId="{12FA70EF-4353-4B6A-B98E-E62C2AB700FC}" destId="{73E958B0-B460-412D-8D7E-D1D1C3F3971B}" srcOrd="1" destOrd="0" presId="urn:microsoft.com/office/officeart/2005/8/layout/vList2"/>
    <dgm:cxn modelId="{2CBDF6D8-DB8C-41C7-8A1B-0D1FD37ACCE3}" type="presParOf" srcId="{12FA70EF-4353-4B6A-B98E-E62C2AB700FC}" destId="{92A64C6F-5B1D-4DD7-97A1-A17F558CFBC9}" srcOrd="2" destOrd="0" presId="urn:microsoft.com/office/officeart/2005/8/layout/vList2"/>
    <dgm:cxn modelId="{2232EABC-9786-4967-A64A-5122E2CD9F67}" type="presParOf" srcId="{12FA70EF-4353-4B6A-B98E-E62C2AB700FC}" destId="{F2016225-250C-489C-8BFE-3F076EAFE384}" srcOrd="3" destOrd="0" presId="urn:microsoft.com/office/officeart/2005/8/layout/vList2"/>
    <dgm:cxn modelId="{105835E2-5B36-4E79-AD0D-C59F1792D588}" type="presParOf" srcId="{12FA70EF-4353-4B6A-B98E-E62C2AB700FC}" destId="{404DEF68-7BC3-4145-94F2-740E9E113B2F}" srcOrd="4" destOrd="0" presId="urn:microsoft.com/office/officeart/2005/8/layout/vList2"/>
    <dgm:cxn modelId="{45526D63-A356-4A0B-8C6A-FC1BA8122F57}" type="presParOf" srcId="{12FA70EF-4353-4B6A-B98E-E62C2AB700FC}" destId="{ED3E4F63-0467-4D39-8353-6D49994DB4CD}" srcOrd="5" destOrd="0" presId="urn:microsoft.com/office/officeart/2005/8/layout/vList2"/>
    <dgm:cxn modelId="{ED616A8C-B28E-4076-88AD-52822DAB4474}" type="presParOf" srcId="{12FA70EF-4353-4B6A-B98E-E62C2AB700FC}" destId="{CAB3877B-9C1D-4D9B-8FE4-D380100DE67F}" srcOrd="6" destOrd="0" presId="urn:microsoft.com/office/officeart/2005/8/layout/vList2"/>
    <dgm:cxn modelId="{63000AC9-BEEB-407E-A15B-B81C7CAC4552}" type="presParOf" srcId="{12FA70EF-4353-4B6A-B98E-E62C2AB700FC}" destId="{F8350B70-5781-4FB3-8A56-2C6FF4A8A6B3}" srcOrd="7" destOrd="0" presId="urn:microsoft.com/office/officeart/2005/8/layout/vList2"/>
    <dgm:cxn modelId="{A9ECAFF0-756F-4A88-94E6-3CF24F3F62C9}" type="presParOf" srcId="{12FA70EF-4353-4B6A-B98E-E62C2AB700FC}" destId="{17E92DA9-5E4D-454E-A116-0A75F364288B}" srcOrd="8" destOrd="0" presId="urn:microsoft.com/office/officeart/2005/8/layout/vList2"/>
    <dgm:cxn modelId="{88AF185C-4B47-4898-B3B4-6F7F8B75CEA1}" type="presParOf" srcId="{12FA70EF-4353-4B6A-B98E-E62C2AB700FC}" destId="{A95EA1B0-0383-4167-A187-EA7BA2210838}" srcOrd="9" destOrd="0" presId="urn:microsoft.com/office/officeart/2005/8/layout/vList2"/>
    <dgm:cxn modelId="{4795F962-68ED-4787-90F6-34439BC5EACB}" type="presParOf" srcId="{12FA70EF-4353-4B6A-B98E-E62C2AB700FC}" destId="{223A85DE-010E-4486-9226-9A5B907A4B5B}" srcOrd="10" destOrd="0" presId="urn:microsoft.com/office/officeart/2005/8/layout/vList2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C5E723A-8E11-4D4E-B598-331C1CD55578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032B0574-8214-4705-B7E1-D4700901AA6E}">
      <dgm:prSet/>
      <dgm:spPr>
        <a:solidFill>
          <a:schemeClr val="accent5">
            <a:lumMod val="20000"/>
            <a:lumOff val="80000"/>
          </a:schemeClr>
        </a:solidFill>
        <a:ln w="3810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বিষয়বস্তু আলোচনা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A78DC0-3614-4904-B3E0-DE7245BEBD2A}" type="parTrans" cxnId="{6478562F-C179-49E8-8171-0D6CEB92C2AE}">
      <dgm:prSet/>
      <dgm:spPr/>
      <dgm:t>
        <a:bodyPr/>
        <a:lstStyle/>
        <a:p>
          <a:endParaRPr lang="en-US"/>
        </a:p>
      </dgm:t>
    </dgm:pt>
    <dgm:pt modelId="{FD09709F-B003-464A-B5AF-EDCB44F75145}" type="sibTrans" cxnId="{6478562F-C179-49E8-8171-0D6CEB92C2AE}">
      <dgm:prSet/>
      <dgm:spPr/>
      <dgm:t>
        <a:bodyPr/>
        <a:lstStyle/>
        <a:p>
          <a:endParaRPr lang="en-US"/>
        </a:p>
      </dgm:t>
    </dgm:pt>
    <dgm:pt modelId="{F74AD316-0AB9-43D2-B4BA-1A6F192CF74B}" type="pres">
      <dgm:prSet presAssocID="{AC5E723A-8E11-4D4E-B598-331C1CD5557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9B598E-14B5-42E7-9F3C-40BC31FA3377}" type="pres">
      <dgm:prSet presAssocID="{AC5E723A-8E11-4D4E-B598-331C1CD55578}" presName="arrow" presStyleLbl="bgShp" presStyleIdx="0" presStyleCnt="1" custScaleX="117647"/>
      <dgm:spPr>
        <a:solidFill>
          <a:srgbClr val="F1B5E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0C1F11AB-5D7F-4E80-BCBC-A0589E6711C6}" type="pres">
      <dgm:prSet presAssocID="{AC5E723A-8E11-4D4E-B598-331C1CD55578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DBF863AA-6C8C-4286-BE32-2E476D6887BD}" type="pres">
      <dgm:prSet presAssocID="{032B0574-8214-4705-B7E1-D4700901AA6E}" presName="textNode" presStyleLbl="node1" presStyleIdx="0" presStyleCnt="1" custScaleX="107570" custScaleY="247039" custLinFactNeighborX="16" custLinFactNeighborY="-1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BEDFB8-469C-437F-BA3A-D7B3FCF36020}" type="presOf" srcId="{032B0574-8214-4705-B7E1-D4700901AA6E}" destId="{DBF863AA-6C8C-4286-BE32-2E476D6887BD}" srcOrd="0" destOrd="0" presId="urn:microsoft.com/office/officeart/2005/8/layout/hProcess9"/>
    <dgm:cxn modelId="{6478562F-C179-49E8-8171-0D6CEB92C2AE}" srcId="{AC5E723A-8E11-4D4E-B598-331C1CD55578}" destId="{032B0574-8214-4705-B7E1-D4700901AA6E}" srcOrd="0" destOrd="0" parTransId="{C7A78DC0-3614-4904-B3E0-DE7245BEBD2A}" sibTransId="{FD09709F-B003-464A-B5AF-EDCB44F75145}"/>
    <dgm:cxn modelId="{72F5BD87-FACD-428E-9C2D-BC4172C4C785}" type="presOf" srcId="{AC5E723A-8E11-4D4E-B598-331C1CD55578}" destId="{F74AD316-0AB9-43D2-B4BA-1A6F192CF74B}" srcOrd="0" destOrd="0" presId="urn:microsoft.com/office/officeart/2005/8/layout/hProcess9"/>
    <dgm:cxn modelId="{81648D21-8192-4802-A5EC-935782B4B800}" type="presParOf" srcId="{F74AD316-0AB9-43D2-B4BA-1A6F192CF74B}" destId="{039B598E-14B5-42E7-9F3C-40BC31FA3377}" srcOrd="0" destOrd="0" presId="urn:microsoft.com/office/officeart/2005/8/layout/hProcess9"/>
    <dgm:cxn modelId="{71726DA3-23D7-4881-BE03-BD8E1FF202D4}" type="presParOf" srcId="{F74AD316-0AB9-43D2-B4BA-1A6F192CF74B}" destId="{0C1F11AB-5D7F-4E80-BCBC-A0589E6711C6}" srcOrd="1" destOrd="0" presId="urn:microsoft.com/office/officeart/2005/8/layout/hProcess9"/>
    <dgm:cxn modelId="{5541C882-A886-443E-ABF4-C35E0A9AD054}" type="presParOf" srcId="{0C1F11AB-5D7F-4E80-BCBC-A0589E6711C6}" destId="{DBF863AA-6C8C-4286-BE32-2E476D6887BD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8CEDEB1-37A0-42BD-88C2-F553B3A2F58D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961D84C-6876-476C-BF30-9AE5464DAE86}">
      <dgm:prSet custT="1"/>
      <dgm:spPr>
        <a:solidFill>
          <a:schemeClr val="accent5">
            <a:lumMod val="20000"/>
            <a:lumOff val="80000"/>
          </a:schemeClr>
        </a:solidFill>
        <a:ln w="3810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endParaRPr lang="bn-IN" sz="4000" b="1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rtl="0"/>
          <a:r>
            <a:rPr lang="en-US" sz="40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পূর্ব</a:t>
          </a:r>
          <a:r>
            <a: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জ্ঞান</a:t>
          </a:r>
          <a:r>
            <a: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যাচাই</a:t>
          </a:r>
          <a:r>
            <a: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C6ED2F-C779-4BA9-A2C7-3F0D1B0F2305}" type="parTrans" cxnId="{9CE5E552-F386-4620-A961-FC37C287B443}">
      <dgm:prSet/>
      <dgm:spPr/>
      <dgm:t>
        <a:bodyPr/>
        <a:lstStyle/>
        <a:p>
          <a:endParaRPr lang="en-US"/>
        </a:p>
      </dgm:t>
    </dgm:pt>
    <dgm:pt modelId="{30185DA3-F6CA-4D49-9D99-9DDEA2515AAB}" type="sibTrans" cxnId="{9CE5E552-F386-4620-A961-FC37C287B443}">
      <dgm:prSet/>
      <dgm:spPr/>
      <dgm:t>
        <a:bodyPr/>
        <a:lstStyle/>
        <a:p>
          <a:endParaRPr lang="en-US"/>
        </a:p>
      </dgm:t>
    </dgm:pt>
    <dgm:pt modelId="{9803D178-2D45-484C-88B9-5D35D47A44CE}" type="pres">
      <dgm:prSet presAssocID="{78CEDEB1-37A0-42BD-88C2-F553B3A2F58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8F21B8-6BE5-4125-A014-9F703F7B5E93}" type="pres">
      <dgm:prSet presAssocID="{78CEDEB1-37A0-42BD-88C2-F553B3A2F58D}" presName="arrow" presStyleLbl="bgShp" presStyleIdx="0" presStyleCnt="1" custLinFactNeighborX="855" custLinFactNeighborY="-14889"/>
      <dgm:spPr>
        <a:solidFill>
          <a:srgbClr val="F1B5EA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6807C81F-C2A6-4EA3-87FE-44F1D574282D}" type="pres">
      <dgm:prSet presAssocID="{78CEDEB1-37A0-42BD-88C2-F553B3A2F58D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8B174A6C-2941-4367-B2E8-84B083218526}" type="pres">
      <dgm:prSet presAssocID="{D961D84C-6876-476C-BF30-9AE5464DAE86}" presName="textNode" presStyleLbl="node1" presStyleIdx="0" presStyleCnt="1" custScaleX="139883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E5E552-F386-4620-A961-FC37C287B443}" srcId="{78CEDEB1-37A0-42BD-88C2-F553B3A2F58D}" destId="{D961D84C-6876-476C-BF30-9AE5464DAE86}" srcOrd="0" destOrd="0" parTransId="{60C6ED2F-C779-4BA9-A2C7-3F0D1B0F2305}" sibTransId="{30185DA3-F6CA-4D49-9D99-9DDEA2515AAB}"/>
    <dgm:cxn modelId="{EF8544EA-498D-4B02-B238-3C536E40C2DF}" type="presOf" srcId="{78CEDEB1-37A0-42BD-88C2-F553B3A2F58D}" destId="{9803D178-2D45-484C-88B9-5D35D47A44CE}" srcOrd="0" destOrd="0" presId="urn:microsoft.com/office/officeart/2005/8/layout/hProcess9"/>
    <dgm:cxn modelId="{4D10DCB1-8BE5-4273-B07B-04625C0EEEDD}" type="presOf" srcId="{D961D84C-6876-476C-BF30-9AE5464DAE86}" destId="{8B174A6C-2941-4367-B2E8-84B083218526}" srcOrd="0" destOrd="0" presId="urn:microsoft.com/office/officeart/2005/8/layout/hProcess9"/>
    <dgm:cxn modelId="{D07AEAA3-EDD7-4485-B17E-44ACEEEF717E}" type="presParOf" srcId="{9803D178-2D45-484C-88B9-5D35D47A44CE}" destId="{6D8F21B8-6BE5-4125-A014-9F703F7B5E93}" srcOrd="0" destOrd="0" presId="urn:microsoft.com/office/officeart/2005/8/layout/hProcess9"/>
    <dgm:cxn modelId="{BEE0158F-777D-4B58-B5EA-08845653C94A}" type="presParOf" srcId="{9803D178-2D45-484C-88B9-5D35D47A44CE}" destId="{6807C81F-C2A6-4EA3-87FE-44F1D574282D}" srcOrd="1" destOrd="0" presId="urn:microsoft.com/office/officeart/2005/8/layout/hProcess9"/>
    <dgm:cxn modelId="{55DB5A1A-903A-4A51-93EF-07544C19D7FD}" type="presParOf" srcId="{6807C81F-C2A6-4EA3-87FE-44F1D574282D}" destId="{8B174A6C-2941-4367-B2E8-84B083218526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361870-7F57-46DF-9575-84C8637CE3FF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FBE8EA33-B93D-4A99-9783-0C0026759018}">
      <dgm:prSet custT="1"/>
      <dgm:spPr>
        <a:solidFill>
          <a:schemeClr val="accent5">
            <a:lumMod val="20000"/>
            <a:lumOff val="80000"/>
          </a:schemeClr>
        </a:solidFill>
        <a:ln w="28575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মাদক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দ্রব্য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91DE99-16D8-46B1-95F1-C456456AAB00}" type="parTrans" cxnId="{F10E8F87-7747-4B08-A78E-864149925893}">
      <dgm:prSet/>
      <dgm:spPr/>
      <dgm:t>
        <a:bodyPr/>
        <a:lstStyle/>
        <a:p>
          <a:endParaRPr lang="en-US"/>
        </a:p>
      </dgm:t>
    </dgm:pt>
    <dgm:pt modelId="{09006D74-E820-46E4-9D91-01086CC661A3}" type="sibTrans" cxnId="{F10E8F87-7747-4B08-A78E-864149925893}">
      <dgm:prSet/>
      <dgm:spPr/>
      <dgm:t>
        <a:bodyPr/>
        <a:lstStyle/>
        <a:p>
          <a:endParaRPr lang="en-US"/>
        </a:p>
      </dgm:t>
    </dgm:pt>
    <dgm:pt modelId="{F7750CE6-BD00-4974-8602-E3DCF9E3EA0F}" type="pres">
      <dgm:prSet presAssocID="{10361870-7F57-46DF-9575-84C8637CE3F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F320DC-7068-4EF8-A54A-0811C4DD28A2}" type="pres">
      <dgm:prSet presAssocID="{10361870-7F57-46DF-9575-84C8637CE3FF}" presName="arrow" presStyleLbl="bgShp" presStyleIdx="0" presStyleCnt="1" custScaleX="107143"/>
      <dgm:spPr>
        <a:solidFill>
          <a:srgbClr val="F1B5EA"/>
        </a:solidFill>
        <a:ln w="3810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62419374-FC64-421E-AE5E-1245E1FC1CFE}" type="pres">
      <dgm:prSet presAssocID="{10361870-7F57-46DF-9575-84C8637CE3FF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A63D8D3B-F8E4-4625-BDE5-CF65BEEA44F7}" type="pres">
      <dgm:prSet presAssocID="{FBE8EA33-B93D-4A99-9783-0C0026759018}" presName="textNode" presStyleLbl="node1" presStyleIdx="0" presStyleCnt="1" custScaleX="148809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FB98AA-0587-4680-B559-858DBA92123E}" type="presOf" srcId="{FBE8EA33-B93D-4A99-9783-0C0026759018}" destId="{A63D8D3B-F8E4-4625-BDE5-CF65BEEA44F7}" srcOrd="0" destOrd="0" presId="urn:microsoft.com/office/officeart/2005/8/layout/hProcess9"/>
    <dgm:cxn modelId="{69B1B54F-A82F-4B46-AD61-7C03701B2CBD}" type="presOf" srcId="{10361870-7F57-46DF-9575-84C8637CE3FF}" destId="{F7750CE6-BD00-4974-8602-E3DCF9E3EA0F}" srcOrd="0" destOrd="0" presId="urn:microsoft.com/office/officeart/2005/8/layout/hProcess9"/>
    <dgm:cxn modelId="{F10E8F87-7747-4B08-A78E-864149925893}" srcId="{10361870-7F57-46DF-9575-84C8637CE3FF}" destId="{FBE8EA33-B93D-4A99-9783-0C0026759018}" srcOrd="0" destOrd="0" parTransId="{3491DE99-16D8-46B1-95F1-C456456AAB00}" sibTransId="{09006D74-E820-46E4-9D91-01086CC661A3}"/>
    <dgm:cxn modelId="{B82DC675-8D61-4CDF-93BB-09E89E2EA1E1}" type="presParOf" srcId="{F7750CE6-BD00-4974-8602-E3DCF9E3EA0F}" destId="{10F320DC-7068-4EF8-A54A-0811C4DD28A2}" srcOrd="0" destOrd="0" presId="urn:microsoft.com/office/officeart/2005/8/layout/hProcess9"/>
    <dgm:cxn modelId="{8DC6A2B8-6EEA-4F31-865A-B9C3358BF684}" type="presParOf" srcId="{F7750CE6-BD00-4974-8602-E3DCF9E3EA0F}" destId="{62419374-FC64-421E-AE5E-1245E1FC1CFE}" srcOrd="1" destOrd="0" presId="urn:microsoft.com/office/officeart/2005/8/layout/hProcess9"/>
    <dgm:cxn modelId="{DFD2B4E1-D88D-4C2B-89C0-AD4FD6B24B5D}" type="presParOf" srcId="{62419374-FC64-421E-AE5E-1245E1FC1CFE}" destId="{A63D8D3B-F8E4-4625-BDE5-CF65BEEA44F7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461FF8-9328-4145-A36D-45D52E41761B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2F09C0-C632-4E32-AC38-728ED51600EA}">
      <dgm:prSet custT="1"/>
      <dgm:spPr>
        <a:solidFill>
          <a:schemeClr val="accent5">
            <a:lumMod val="20000"/>
            <a:lumOff val="80000"/>
          </a:schemeClr>
        </a:solidFill>
        <a:ln w="38100">
          <a:solidFill>
            <a:srgbClr val="00B0F0"/>
          </a:solidFill>
        </a:ln>
      </dgm:spPr>
      <dgm:t>
        <a:bodyPr/>
        <a:lstStyle/>
        <a:p>
          <a:pPr rtl="0"/>
          <a:r>
            <a:rPr lang="en-US" sz="4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মাদকাসক্তি</a:t>
          </a:r>
          <a:r>
            <a: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88CB93-54E7-4338-A5F5-DF8B61406204}" type="parTrans" cxnId="{B2F81B9B-99D5-494C-8CC4-E1A6B78D64F8}">
      <dgm:prSet/>
      <dgm:spPr/>
      <dgm:t>
        <a:bodyPr/>
        <a:lstStyle/>
        <a:p>
          <a:endParaRPr lang="en-US"/>
        </a:p>
      </dgm:t>
    </dgm:pt>
    <dgm:pt modelId="{B4D4B4F1-B030-4C8D-A115-0431B63C6DF6}" type="sibTrans" cxnId="{B2F81B9B-99D5-494C-8CC4-E1A6B78D64F8}">
      <dgm:prSet/>
      <dgm:spPr/>
      <dgm:t>
        <a:bodyPr/>
        <a:lstStyle/>
        <a:p>
          <a:endParaRPr lang="en-US"/>
        </a:p>
      </dgm:t>
    </dgm:pt>
    <dgm:pt modelId="{F8338CAB-CE33-4FAF-988E-A2A55E786580}" type="pres">
      <dgm:prSet presAssocID="{0D461FF8-9328-4145-A36D-45D52E41761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6B9BBF-A46D-4331-920C-EAB79A40BFBA}" type="pres">
      <dgm:prSet presAssocID="{0D461FF8-9328-4145-A36D-45D52E41761B}" presName="arrow" presStyleLbl="bgShp" presStyleIdx="0" presStyleCnt="1" custScaleX="102941"/>
      <dgm:spPr>
        <a:solidFill>
          <a:srgbClr val="F1B5EA"/>
        </a:solidFill>
        <a:ln w="3810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B227125C-BE02-4C0C-AE5F-9B5BE5B94BE7}" type="pres">
      <dgm:prSet presAssocID="{0D461FF8-9328-4145-A36D-45D52E41761B}" presName="linearProcess" presStyleCnt="0"/>
      <dgm:spPr/>
    </dgm:pt>
    <dgm:pt modelId="{E6C0A5C2-38CB-4621-92D9-F19898C6BC77}" type="pres">
      <dgm:prSet presAssocID="{D02F09C0-C632-4E32-AC38-728ED51600EA}" presName="textNode" presStyleLbl="node1" presStyleIdx="0" presStyleCnt="1" custScaleX="133148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8EE9C3-5872-4E1A-A225-1C5392F450FE}" type="presOf" srcId="{0D461FF8-9328-4145-A36D-45D52E41761B}" destId="{F8338CAB-CE33-4FAF-988E-A2A55E786580}" srcOrd="0" destOrd="0" presId="urn:microsoft.com/office/officeart/2005/8/layout/hProcess9"/>
    <dgm:cxn modelId="{B2F81B9B-99D5-494C-8CC4-E1A6B78D64F8}" srcId="{0D461FF8-9328-4145-A36D-45D52E41761B}" destId="{D02F09C0-C632-4E32-AC38-728ED51600EA}" srcOrd="0" destOrd="0" parTransId="{E788CB93-54E7-4338-A5F5-DF8B61406204}" sibTransId="{B4D4B4F1-B030-4C8D-A115-0431B63C6DF6}"/>
    <dgm:cxn modelId="{4F5ED8F7-9648-4386-9D40-88CD82757125}" type="presOf" srcId="{D02F09C0-C632-4E32-AC38-728ED51600EA}" destId="{E6C0A5C2-38CB-4621-92D9-F19898C6BC77}" srcOrd="0" destOrd="0" presId="urn:microsoft.com/office/officeart/2005/8/layout/hProcess9"/>
    <dgm:cxn modelId="{92C63DB0-215E-4A95-9C9F-139DF80E4FDA}" type="presParOf" srcId="{F8338CAB-CE33-4FAF-988E-A2A55E786580}" destId="{F46B9BBF-A46D-4331-920C-EAB79A40BFBA}" srcOrd="0" destOrd="0" presId="urn:microsoft.com/office/officeart/2005/8/layout/hProcess9"/>
    <dgm:cxn modelId="{0D2F5F84-59F2-409A-9C19-B9CC7D485FA1}" type="presParOf" srcId="{F8338CAB-CE33-4FAF-988E-A2A55E786580}" destId="{B227125C-BE02-4C0C-AE5F-9B5BE5B94BE7}" srcOrd="1" destOrd="0" presId="urn:microsoft.com/office/officeart/2005/8/layout/hProcess9"/>
    <dgm:cxn modelId="{C3E462C2-521D-4101-9910-13FD89CDA1D1}" type="presParOf" srcId="{B227125C-BE02-4C0C-AE5F-9B5BE5B94BE7}" destId="{E6C0A5C2-38CB-4621-92D9-F19898C6BC77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0AC6D4F-1CED-4FC4-A060-A5B194B5DDCF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5A332839-93C7-41C0-8AE7-D2B75EA04D0E}">
      <dgm:prSet/>
      <dgm:spPr>
        <a:solidFill>
          <a:schemeClr val="accent5">
            <a:lumMod val="20000"/>
            <a:lumOff val="80000"/>
          </a:schemeClr>
        </a:solidFill>
        <a:ln w="3810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</a:rPr>
            <a:t>মাদক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দ্রব্যের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শ্রেণিবিন্যাস</a:t>
          </a:r>
          <a:endParaRPr lang="en-US" dirty="0">
            <a:solidFill>
              <a:schemeClr val="tx1"/>
            </a:solidFill>
          </a:endParaRPr>
        </a:p>
      </dgm:t>
    </dgm:pt>
    <dgm:pt modelId="{8E8D7723-CDD0-4824-BEB2-CB46EEC4305B}" type="parTrans" cxnId="{4B2026A1-43AE-46C9-B8A3-5489F368E7F7}">
      <dgm:prSet/>
      <dgm:spPr/>
      <dgm:t>
        <a:bodyPr/>
        <a:lstStyle/>
        <a:p>
          <a:endParaRPr lang="en-US"/>
        </a:p>
      </dgm:t>
    </dgm:pt>
    <dgm:pt modelId="{67EF7B32-30F1-427C-ACBB-99DAEC86BF7E}" type="sibTrans" cxnId="{4B2026A1-43AE-46C9-B8A3-5489F368E7F7}">
      <dgm:prSet/>
      <dgm:spPr/>
      <dgm:t>
        <a:bodyPr/>
        <a:lstStyle/>
        <a:p>
          <a:endParaRPr lang="en-US"/>
        </a:p>
      </dgm:t>
    </dgm:pt>
    <dgm:pt modelId="{1EFA7B05-4169-44D3-9140-466392EED7A8}" type="pres">
      <dgm:prSet presAssocID="{A0AC6D4F-1CED-4FC4-A060-A5B194B5DDC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1BD580-F3FD-491F-80F8-72D017A3068A}" type="pres">
      <dgm:prSet presAssocID="{A0AC6D4F-1CED-4FC4-A060-A5B194B5DDCF}" presName="arrow" presStyleLbl="bgShp" presStyleIdx="0" presStyleCnt="1" custScaleX="106826"/>
      <dgm:spPr>
        <a:solidFill>
          <a:srgbClr val="F1B5E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70BFDC07-C3E1-4589-BFD9-5D72F5A74066}" type="pres">
      <dgm:prSet presAssocID="{A0AC6D4F-1CED-4FC4-A060-A5B194B5DDCF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5F1852C8-32EC-4B7D-B9F6-927C39A33CD9}" type="pres">
      <dgm:prSet presAssocID="{5A332839-93C7-41C0-8AE7-D2B75EA04D0E}" presName="textNode" presStyleLbl="node1" presStyleIdx="0" presStyleCnt="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2026A1-43AE-46C9-B8A3-5489F368E7F7}" srcId="{A0AC6D4F-1CED-4FC4-A060-A5B194B5DDCF}" destId="{5A332839-93C7-41C0-8AE7-D2B75EA04D0E}" srcOrd="0" destOrd="0" parTransId="{8E8D7723-CDD0-4824-BEB2-CB46EEC4305B}" sibTransId="{67EF7B32-30F1-427C-ACBB-99DAEC86BF7E}"/>
    <dgm:cxn modelId="{EF3866E1-B2C0-4F49-A0CA-47DC9E00A9F9}" type="presOf" srcId="{A0AC6D4F-1CED-4FC4-A060-A5B194B5DDCF}" destId="{1EFA7B05-4169-44D3-9140-466392EED7A8}" srcOrd="0" destOrd="0" presId="urn:microsoft.com/office/officeart/2005/8/layout/hProcess9"/>
    <dgm:cxn modelId="{37257773-09FA-4B19-80D2-DD7D97EAFCDD}" type="presOf" srcId="{5A332839-93C7-41C0-8AE7-D2B75EA04D0E}" destId="{5F1852C8-32EC-4B7D-B9F6-927C39A33CD9}" srcOrd="0" destOrd="0" presId="urn:microsoft.com/office/officeart/2005/8/layout/hProcess9"/>
    <dgm:cxn modelId="{EEF6A965-01DC-4A1B-8DEF-0BB11BDFB948}" type="presParOf" srcId="{1EFA7B05-4169-44D3-9140-466392EED7A8}" destId="{E51BD580-F3FD-491F-80F8-72D017A3068A}" srcOrd="0" destOrd="0" presId="urn:microsoft.com/office/officeart/2005/8/layout/hProcess9"/>
    <dgm:cxn modelId="{E7DD5118-C2FB-485C-9BBF-4C107D48A7B5}" type="presParOf" srcId="{1EFA7B05-4169-44D3-9140-466392EED7A8}" destId="{70BFDC07-C3E1-4589-BFD9-5D72F5A74066}" srcOrd="1" destOrd="0" presId="urn:microsoft.com/office/officeart/2005/8/layout/hProcess9"/>
    <dgm:cxn modelId="{C3F59A2E-C55E-43B3-AE23-5407582BCDB5}" type="presParOf" srcId="{70BFDC07-C3E1-4589-BFD9-5D72F5A74066}" destId="{5F1852C8-32EC-4B7D-B9F6-927C39A33CD9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58404CC-3E1F-4640-9D57-3D7ED1A4FDBF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E7C9626-DA20-4CEC-96CF-476D2B96DD7D}">
      <dgm:prSet custT="1"/>
      <dgm:spPr/>
      <dgm:t>
        <a:bodyPr/>
        <a:lstStyle/>
        <a:p>
          <a:pPr rtl="0"/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চেতনানাশক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বেদনা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উপশমকারি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মাদক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আফিম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মরফিন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হেরোইন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প্যাথেডিন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C6226C-0C1E-4287-AA63-39954B3B38F2}" type="parTrans" cxnId="{F29D0CA3-3237-4B60-B861-BFE4AE81733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3B20C1-AA2C-4CBE-B832-CAB41B7CFAD3}" type="sibTrans" cxnId="{F29D0CA3-3237-4B60-B861-BFE4AE81733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F728ED-93D9-4CBA-B58A-93239D264511}">
      <dgm:prSet custT="1"/>
      <dgm:spPr/>
      <dgm:t>
        <a:bodyPr/>
        <a:lstStyle/>
        <a:p>
          <a:pPr rtl="0"/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মনোদ্দীপক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উত্তেজক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কোকেন,এমফেটামিনস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ক্যাফেইন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37606B-BE1C-4344-BB22-058EDCB51A9B}" type="parTrans" cxnId="{32F6C384-495C-4B2A-B353-E235C565909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239BAB-D0E1-45FF-9F14-A75EC5F5049D}" type="sibTrans" cxnId="{32F6C384-495C-4B2A-B353-E235C565909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701250-8A24-492E-AC16-AAB26A34635A}">
      <dgm:prSet custT="1"/>
      <dgm:spPr/>
      <dgm:t>
        <a:bodyPr/>
        <a:lstStyle/>
        <a:p>
          <a:pPr rtl="0"/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বিভ্রম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সৃস্টিকারি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মাদক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ক্যানাবিস,গাজা,হাসিস,মারজুয়ানা,ভাং,এলএসডি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F8DB2C-D2DE-40F3-9C0A-C440FB21212B}" type="parTrans" cxnId="{AF88C4B9-78E6-4A80-BDF9-6C3D3ADD9EF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CD98C2-4E7D-4636-990A-6D8AE9BBDC81}" type="sibTrans" cxnId="{AF88C4B9-78E6-4A80-BDF9-6C3D3ADD9EF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084F7B-DE7C-40AF-BE30-EF5C20CF7854}">
      <dgm:prSet custT="1"/>
      <dgm:spPr/>
      <dgm:t>
        <a:bodyPr/>
        <a:lstStyle/>
        <a:p>
          <a:pPr rtl="0"/>
          <a:r>
            <a:rPr lang="en-US" sz="24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স্নায়ুবিক</a:t>
          </a:r>
          <a:r>
            <a:rPr lang="en-US" sz="24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উত্তেজনা</a:t>
          </a:r>
          <a:r>
            <a:rPr lang="en-US" sz="24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প্রশমনকারী</a:t>
          </a:r>
          <a:r>
            <a:rPr lang="en-US" sz="24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মাদক</a:t>
          </a:r>
          <a:r>
            <a:rPr lang="en-US" sz="2400" b="0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4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ডায়াজিপাম,নাইট্রাজিপাম,ক্লোবাডাযাজিপোক্সাইড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55B5CA-61E4-4368-B9C4-0662FDC04185}" type="parTrans" cxnId="{35D42299-0CCB-4AFF-9494-C99BBB2FA29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F2A72F-D7AA-4637-83D7-5F188564E1BD}" type="sibTrans" cxnId="{35D42299-0CCB-4AFF-9494-C99BBB2FA29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79038D-19F3-4192-9210-12EF63559FB6}">
      <dgm:prSet custT="1"/>
      <dgm:spPr/>
      <dgm:t>
        <a:bodyPr/>
        <a:lstStyle/>
        <a:p>
          <a:pPr rtl="0"/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নাসিকারন্ধ্রে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গ্রহনযোগ্য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মাদক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এরোসল,লাইটার,ফ্লুইড,নেইলপলিশ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রিমুভার,পেইন্ট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থিনার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গ্লু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E5DB87-4AE1-4D79-A798-0D23A0D65C1B}" type="parTrans" cxnId="{473D4139-9F87-4B3E-ACF2-57DEA453D66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BEA27F-EB9F-4ABA-9F35-CCE1B3E659C3}" type="sibTrans" cxnId="{473D4139-9F87-4B3E-ACF2-57DEA453D66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191422-6734-4371-90F2-F381B609628D}">
      <dgm:prSet custT="1"/>
      <dgm:spPr/>
      <dgm:t>
        <a:bodyPr/>
        <a:lstStyle/>
        <a:p>
          <a:pPr rtl="0"/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অবসাদ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সৃস্টিকারি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মাদক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বারচ্যুরেটস,মেথাকোয়ালেন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A83BAC-5A05-49A2-B94D-F0727E02A2EE}" type="parTrans" cxnId="{682890CB-1843-4CE3-A501-EFA73E3CE33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EFC3F6-F4CF-4EE7-B6A8-EB5B70653A75}" type="sibTrans" cxnId="{682890CB-1843-4CE3-A501-EFA73E3CE33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7A87D5-ED43-438A-99B3-B1B1D6C53658}" type="pres">
      <dgm:prSet presAssocID="{E58404CC-3E1F-4640-9D57-3D7ED1A4FD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5FE4BE-7AFD-4D0C-BE43-BDBFC66E1802}" type="pres">
      <dgm:prSet presAssocID="{DE7C9626-DA20-4CEC-96CF-476D2B96DD7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509B3-1F7B-4E60-ABB2-72178B183965}" type="pres">
      <dgm:prSet presAssocID="{1E3B20C1-AA2C-4CBE-B832-CAB41B7CFAD3}" presName="spacer" presStyleCnt="0"/>
      <dgm:spPr/>
    </dgm:pt>
    <dgm:pt modelId="{09E1A9BD-B4CB-48CC-88D0-8852B1F6F7AD}" type="pres">
      <dgm:prSet presAssocID="{C0F728ED-93D9-4CBA-B58A-93239D26451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967CD-E0B7-408E-8231-3507558E1ACC}" type="pres">
      <dgm:prSet presAssocID="{EF239BAB-D0E1-45FF-9F14-A75EC5F5049D}" presName="spacer" presStyleCnt="0"/>
      <dgm:spPr/>
    </dgm:pt>
    <dgm:pt modelId="{BAA3EB7B-A50B-4769-B6E6-01F04A0B1489}" type="pres">
      <dgm:prSet presAssocID="{7F701250-8A24-492E-AC16-AAB26A34635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4812E-F059-47B6-B328-3BAE3A093B81}" type="pres">
      <dgm:prSet presAssocID="{26CD98C2-4E7D-4636-990A-6D8AE9BBDC81}" presName="spacer" presStyleCnt="0"/>
      <dgm:spPr/>
    </dgm:pt>
    <dgm:pt modelId="{43A9B9B1-92CB-4B06-8A09-C8F0CC8338E0}" type="pres">
      <dgm:prSet presAssocID="{86084F7B-DE7C-40AF-BE30-EF5C20CF785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CF409-EFF4-426A-A961-A6EDABEB2C5B}" type="pres">
      <dgm:prSet presAssocID="{6AF2A72F-D7AA-4637-83D7-5F188564E1BD}" presName="spacer" presStyleCnt="0"/>
      <dgm:spPr/>
    </dgm:pt>
    <dgm:pt modelId="{8251561C-A038-405D-B288-643332783C42}" type="pres">
      <dgm:prSet presAssocID="{6079038D-19F3-4192-9210-12EF63559FB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60364E-25FF-4A7B-9FF3-B7CA6503C84C}" type="pres">
      <dgm:prSet presAssocID="{B8BEA27F-EB9F-4ABA-9F35-CCE1B3E659C3}" presName="spacer" presStyleCnt="0"/>
      <dgm:spPr/>
    </dgm:pt>
    <dgm:pt modelId="{9289243F-F7F3-4595-8EF0-25403D482ECE}" type="pres">
      <dgm:prSet presAssocID="{0B191422-6734-4371-90F2-F381B609628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951767-B67B-4F38-8F4F-7D153605B72F}" type="presOf" srcId="{7F701250-8A24-492E-AC16-AAB26A34635A}" destId="{BAA3EB7B-A50B-4769-B6E6-01F04A0B1489}" srcOrd="0" destOrd="0" presId="urn:microsoft.com/office/officeart/2005/8/layout/vList2"/>
    <dgm:cxn modelId="{5F73B493-D02E-4402-8BA7-97D7769E6E16}" type="presOf" srcId="{E58404CC-3E1F-4640-9D57-3D7ED1A4FDBF}" destId="{797A87D5-ED43-438A-99B3-B1B1D6C53658}" srcOrd="0" destOrd="0" presId="urn:microsoft.com/office/officeart/2005/8/layout/vList2"/>
    <dgm:cxn modelId="{AF88C4B9-78E6-4A80-BDF9-6C3D3ADD9EF2}" srcId="{E58404CC-3E1F-4640-9D57-3D7ED1A4FDBF}" destId="{7F701250-8A24-492E-AC16-AAB26A34635A}" srcOrd="2" destOrd="0" parTransId="{E3F8DB2C-D2DE-40F3-9C0A-C440FB21212B}" sibTransId="{26CD98C2-4E7D-4636-990A-6D8AE9BBDC81}"/>
    <dgm:cxn modelId="{4023ED55-C4DE-4FD6-A403-08DFE2883B42}" type="presOf" srcId="{6079038D-19F3-4192-9210-12EF63559FB6}" destId="{8251561C-A038-405D-B288-643332783C42}" srcOrd="0" destOrd="0" presId="urn:microsoft.com/office/officeart/2005/8/layout/vList2"/>
    <dgm:cxn modelId="{682890CB-1843-4CE3-A501-EFA73E3CE334}" srcId="{E58404CC-3E1F-4640-9D57-3D7ED1A4FDBF}" destId="{0B191422-6734-4371-90F2-F381B609628D}" srcOrd="5" destOrd="0" parTransId="{AEA83BAC-5A05-49A2-B94D-F0727E02A2EE}" sibTransId="{05EFC3F6-F4CF-4EE7-B6A8-EB5B70653A75}"/>
    <dgm:cxn modelId="{32F6C384-495C-4B2A-B353-E235C5659090}" srcId="{E58404CC-3E1F-4640-9D57-3D7ED1A4FDBF}" destId="{C0F728ED-93D9-4CBA-B58A-93239D264511}" srcOrd="1" destOrd="0" parTransId="{B737606B-BE1C-4344-BB22-058EDCB51A9B}" sibTransId="{EF239BAB-D0E1-45FF-9F14-A75EC5F5049D}"/>
    <dgm:cxn modelId="{42641B54-D644-4B28-905D-FE4CAB8565AF}" type="presOf" srcId="{0B191422-6734-4371-90F2-F381B609628D}" destId="{9289243F-F7F3-4595-8EF0-25403D482ECE}" srcOrd="0" destOrd="0" presId="urn:microsoft.com/office/officeart/2005/8/layout/vList2"/>
    <dgm:cxn modelId="{2B80D8D2-1D01-474E-9C24-AAF2F6766057}" type="presOf" srcId="{DE7C9626-DA20-4CEC-96CF-476D2B96DD7D}" destId="{105FE4BE-7AFD-4D0C-BE43-BDBFC66E1802}" srcOrd="0" destOrd="0" presId="urn:microsoft.com/office/officeart/2005/8/layout/vList2"/>
    <dgm:cxn modelId="{473D4139-9F87-4B3E-ACF2-57DEA453D667}" srcId="{E58404CC-3E1F-4640-9D57-3D7ED1A4FDBF}" destId="{6079038D-19F3-4192-9210-12EF63559FB6}" srcOrd="4" destOrd="0" parTransId="{99E5DB87-4AE1-4D79-A798-0D23A0D65C1B}" sibTransId="{B8BEA27F-EB9F-4ABA-9F35-CCE1B3E659C3}"/>
    <dgm:cxn modelId="{0EF2BD9F-AF3D-485F-815C-F7604CC07AF6}" type="presOf" srcId="{C0F728ED-93D9-4CBA-B58A-93239D264511}" destId="{09E1A9BD-B4CB-48CC-88D0-8852B1F6F7AD}" srcOrd="0" destOrd="0" presId="urn:microsoft.com/office/officeart/2005/8/layout/vList2"/>
    <dgm:cxn modelId="{F29D0CA3-3237-4B60-B861-BFE4AE81733E}" srcId="{E58404CC-3E1F-4640-9D57-3D7ED1A4FDBF}" destId="{DE7C9626-DA20-4CEC-96CF-476D2B96DD7D}" srcOrd="0" destOrd="0" parTransId="{6BC6226C-0C1E-4287-AA63-39954B3B38F2}" sibTransId="{1E3B20C1-AA2C-4CBE-B832-CAB41B7CFAD3}"/>
    <dgm:cxn modelId="{35D42299-0CCB-4AFF-9494-C99BBB2FA29D}" srcId="{E58404CC-3E1F-4640-9D57-3D7ED1A4FDBF}" destId="{86084F7B-DE7C-40AF-BE30-EF5C20CF7854}" srcOrd="3" destOrd="0" parTransId="{8155B5CA-61E4-4368-B9C4-0662FDC04185}" sibTransId="{6AF2A72F-D7AA-4637-83D7-5F188564E1BD}"/>
    <dgm:cxn modelId="{8B75684C-CFAD-4A15-AA75-877DBFF38D95}" type="presOf" srcId="{86084F7B-DE7C-40AF-BE30-EF5C20CF7854}" destId="{43A9B9B1-92CB-4B06-8A09-C8F0CC8338E0}" srcOrd="0" destOrd="0" presId="urn:microsoft.com/office/officeart/2005/8/layout/vList2"/>
    <dgm:cxn modelId="{E3A8BA0A-197A-4943-92F1-60E20EA651F3}" type="presParOf" srcId="{797A87D5-ED43-438A-99B3-B1B1D6C53658}" destId="{105FE4BE-7AFD-4D0C-BE43-BDBFC66E1802}" srcOrd="0" destOrd="0" presId="urn:microsoft.com/office/officeart/2005/8/layout/vList2"/>
    <dgm:cxn modelId="{2F216FF7-798C-4790-B701-2818D686033C}" type="presParOf" srcId="{797A87D5-ED43-438A-99B3-B1B1D6C53658}" destId="{6E5509B3-1F7B-4E60-ABB2-72178B183965}" srcOrd="1" destOrd="0" presId="urn:microsoft.com/office/officeart/2005/8/layout/vList2"/>
    <dgm:cxn modelId="{F9702ECB-58F3-4E97-B489-49249563D569}" type="presParOf" srcId="{797A87D5-ED43-438A-99B3-B1B1D6C53658}" destId="{09E1A9BD-B4CB-48CC-88D0-8852B1F6F7AD}" srcOrd="2" destOrd="0" presId="urn:microsoft.com/office/officeart/2005/8/layout/vList2"/>
    <dgm:cxn modelId="{A9AF3454-68EE-4189-B0F0-46C640E0862B}" type="presParOf" srcId="{797A87D5-ED43-438A-99B3-B1B1D6C53658}" destId="{9E1967CD-E0B7-408E-8231-3507558E1ACC}" srcOrd="3" destOrd="0" presId="urn:microsoft.com/office/officeart/2005/8/layout/vList2"/>
    <dgm:cxn modelId="{49E8E6AD-A917-4D5F-A723-2180DA87967F}" type="presParOf" srcId="{797A87D5-ED43-438A-99B3-B1B1D6C53658}" destId="{BAA3EB7B-A50B-4769-B6E6-01F04A0B1489}" srcOrd="4" destOrd="0" presId="urn:microsoft.com/office/officeart/2005/8/layout/vList2"/>
    <dgm:cxn modelId="{06A0CFB5-4C73-46EF-8124-7E4A12406424}" type="presParOf" srcId="{797A87D5-ED43-438A-99B3-B1B1D6C53658}" destId="{3DE4812E-F059-47B6-B328-3BAE3A093B81}" srcOrd="5" destOrd="0" presId="urn:microsoft.com/office/officeart/2005/8/layout/vList2"/>
    <dgm:cxn modelId="{1354F9D7-0F47-4270-BA35-22D5472A63CA}" type="presParOf" srcId="{797A87D5-ED43-438A-99B3-B1B1D6C53658}" destId="{43A9B9B1-92CB-4B06-8A09-C8F0CC8338E0}" srcOrd="6" destOrd="0" presId="urn:microsoft.com/office/officeart/2005/8/layout/vList2"/>
    <dgm:cxn modelId="{D7AF047B-C38C-4B1C-897E-D8F311160B6C}" type="presParOf" srcId="{797A87D5-ED43-438A-99B3-B1B1D6C53658}" destId="{6D0CF409-EFF4-426A-A961-A6EDABEB2C5B}" srcOrd="7" destOrd="0" presId="urn:microsoft.com/office/officeart/2005/8/layout/vList2"/>
    <dgm:cxn modelId="{514DDD1E-EB41-478F-8F1A-8475E363502F}" type="presParOf" srcId="{797A87D5-ED43-438A-99B3-B1B1D6C53658}" destId="{8251561C-A038-405D-B288-643332783C42}" srcOrd="8" destOrd="0" presId="urn:microsoft.com/office/officeart/2005/8/layout/vList2"/>
    <dgm:cxn modelId="{3ABA92B2-E536-4975-9F81-D1330874AB63}" type="presParOf" srcId="{797A87D5-ED43-438A-99B3-B1B1D6C53658}" destId="{6360364E-25FF-4A7B-9FF3-B7CA6503C84C}" srcOrd="9" destOrd="0" presId="urn:microsoft.com/office/officeart/2005/8/layout/vList2"/>
    <dgm:cxn modelId="{D077C161-8176-4D14-B9B7-6487EBE4334C}" type="presParOf" srcId="{797A87D5-ED43-438A-99B3-B1B1D6C53658}" destId="{9289243F-F7F3-4595-8EF0-25403D482ECE}" srcOrd="10" destOrd="0" presId="urn:microsoft.com/office/officeart/2005/8/layout/vList2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D59D3B7-409E-40B5-855A-EDC4231EB9AC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CD8C6C00-44BF-4A6D-87FA-58DFC98ABA15}">
      <dgm:prSet custT="1"/>
      <dgm:spPr/>
      <dgm:t>
        <a:bodyPr/>
        <a:lstStyle/>
        <a:p>
          <a:pPr rtl="0"/>
          <a:r>
            <a:rPr lang="bn-IN" sz="18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১।অপরাধ প্রবণতা বৃদ্ধি</a:t>
          </a:r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FBC980-5EBA-4194-B107-398FF8103DD2}" type="parTrans" cxnId="{3A288755-18FC-4BAB-B935-EBFD654B996F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223239-AE6D-4109-9E79-F39918AFAD21}" type="sibTrans" cxnId="{3A288755-18FC-4BAB-B935-EBFD654B996F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6ABB08-5F84-43DA-ADA1-85EE925A6938}">
      <dgm:prSet custT="1"/>
      <dgm:spPr/>
      <dgm:t>
        <a:bodyPr/>
        <a:lstStyle/>
        <a:p>
          <a:pPr rtl="0"/>
          <a:r>
            <a:rPr lang="bn-IN" sz="18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২।ব্যক্তির অস্তিত্ত্ব বিপন্ন করে</a:t>
          </a:r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A3EC0F-5904-48AA-A2B3-E9BCEF65A030}" type="parTrans" cxnId="{AEEEB47F-51EA-4736-8D14-47749C68BD6A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C667FF-CB60-4BA5-930E-B37E0488BA9A}" type="sibTrans" cxnId="{AEEEB47F-51EA-4736-8D14-47749C68BD6A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C92A26-8821-4EB6-B4ED-3230A670A708}">
      <dgm:prSet custT="1"/>
      <dgm:spPr/>
      <dgm:t>
        <a:bodyPr/>
        <a:lstStyle/>
        <a:p>
          <a:pPr rtl="0"/>
          <a:r>
            <a:rPr lang="bn-IN" sz="18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৩।মৃত্যুর হার বৃদ্ধি</a:t>
          </a:r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00D8CD-2A97-49A4-87D6-7912D1E8768D}" type="parTrans" cxnId="{CFC318EE-91EB-40CF-A3A6-D23D480898FB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91316A-9290-417C-B341-018278CB25AF}" type="sibTrans" cxnId="{CFC318EE-91EB-40CF-A3A6-D23D480898FB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B6B93D-0058-4184-8E92-60D3153F7835}">
      <dgm:prSet custT="1"/>
      <dgm:spPr/>
      <dgm:t>
        <a:bodyPr/>
        <a:lstStyle/>
        <a:p>
          <a:pPr rtl="0"/>
          <a:r>
            <a:rPr lang="bn-IN" sz="18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৪।দারিদ্র ও নির্ভরশীলতা</a:t>
          </a:r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C85BB4-F35A-4C0D-B7C6-340CEE0405FE}" type="parTrans" cxnId="{5EF18FC1-6050-4885-A14A-77E3A7337EE6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F52868-968A-425E-9134-C7B05C4559F9}" type="sibTrans" cxnId="{5EF18FC1-6050-4885-A14A-77E3A7337EE6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CA253C-EF19-488C-84D0-4E5716BCF93D}">
      <dgm:prSet custT="1"/>
      <dgm:spPr/>
      <dgm:t>
        <a:bodyPr/>
        <a:lstStyle/>
        <a:p>
          <a:pPr rtl="0"/>
          <a:r>
            <a:rPr lang="bn-IN" sz="18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৫।অন্যান্য নানা অপরাধের জন্ম দেয়</a:t>
          </a:r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13CAA7-FA00-4DCA-B4AA-41D0D0212DB1}" type="parTrans" cxnId="{B13B8D1E-46D3-4ED4-B358-BCC8B15E79E1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3CE2F2-0443-4A15-8E31-DFD9EDB8E573}" type="sibTrans" cxnId="{B13B8D1E-46D3-4ED4-B358-BCC8B15E79E1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3C46B4-862A-4B04-BF47-42C934F63193}">
      <dgm:prSet custT="1"/>
      <dgm:spPr/>
      <dgm:t>
        <a:bodyPr/>
        <a:lstStyle/>
        <a:p>
          <a:pPr rtl="0"/>
          <a:r>
            <a:rPr lang="bn-IN" sz="18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৬।দুর্ঘটনার হার বৃধি</a:t>
          </a:r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F3D4A9-DEA1-4DE1-A5DE-8CC3C77770D7}" type="parTrans" cxnId="{13269F4F-6B9A-4611-98E2-4C7C081B2C76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C20AE2-E839-4F74-B63C-0625D4868C28}" type="sibTrans" cxnId="{13269F4F-6B9A-4611-98E2-4C7C081B2C76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C2BC70-7DCC-4EB8-B5F2-CF847DFC6F15}">
      <dgm:prSet custT="1"/>
      <dgm:spPr/>
      <dgm:t>
        <a:bodyPr/>
        <a:lstStyle/>
        <a:p>
          <a:pPr rtl="0"/>
          <a:r>
            <a:rPr lang="bn-IN" sz="18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৭।পারিবারিক অশান্তি</a:t>
          </a:r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834165-2E32-4564-B5E6-548D7C24F261}" type="parTrans" cxnId="{46E613BA-26B8-40A2-B5A2-885A5024D37E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953B68-C76F-4D10-BBEA-2C08853E54BB}" type="sibTrans" cxnId="{46E613BA-26B8-40A2-B5A2-885A5024D37E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8A90B3-7CFC-4B17-9E66-B9B75327C626}">
      <dgm:prSet custT="1"/>
      <dgm:spPr/>
      <dgm:t>
        <a:bodyPr/>
        <a:lstStyle/>
        <a:p>
          <a:pPr rtl="0"/>
          <a:r>
            <a:rPr lang="bn-IN" sz="18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৮।অর্থনীতির ওপর প্রতিকূল প্রভাব</a:t>
          </a:r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7CBD04-10D2-4051-97DF-1BF1010F1629}" type="parTrans" cxnId="{23E8BBDF-3501-4061-A8DF-FB18573C4CB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B163CB-C57E-483C-AE2B-599D4F2A3B61}" type="sibTrans" cxnId="{23E8BBDF-3501-4061-A8DF-FB18573C4CBC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AD2267-4C02-47EC-AA54-9E4F36665C22}">
      <dgm:prSet custT="1"/>
      <dgm:spPr/>
      <dgm:t>
        <a:bodyPr/>
        <a:lstStyle/>
        <a:p>
          <a:pPr rtl="0"/>
          <a:r>
            <a:rPr lang="bn-IN" sz="18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৯।জনস্বাস্থ্যে ব্যয় বৃদ্ধি করে</a:t>
          </a:r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C7EBA8-6C17-4CA5-8E65-D9493CCEE88E}" type="parTrans" cxnId="{44C00C71-66FE-4381-9E45-36737C52D0F8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572984-4C8C-4517-B3F5-2B1F616FFD0E}" type="sibTrans" cxnId="{44C00C71-66FE-4381-9E45-36737C52D0F8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DF36C6-8AE2-4553-A8BA-8DB5051CBA2F}">
      <dgm:prSet custT="1"/>
      <dgm:spPr/>
      <dgm:t>
        <a:bodyPr/>
        <a:lstStyle/>
        <a:p>
          <a:pPr rtl="0"/>
          <a:r>
            <a:rPr lang="bn-IN" sz="18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১০।বিচার বিভাগের জন্য কাজের চাপ বৃদ্ধি</a:t>
          </a:r>
          <a:endParaRPr lang="en-US" sz="18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9F3248-3A8E-4CEE-AFB9-758092E1F031}" type="parTrans" cxnId="{9CE2F6D0-05C0-43B8-B9ED-DB228EC2B0D2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165181-A25D-464B-82DB-33E3FC89ACCA}" type="sibTrans" cxnId="{9CE2F6D0-05C0-43B8-B9ED-DB228EC2B0D2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5FC4BB-4429-483D-944D-6C7AAA0BF2A4}" type="pres">
      <dgm:prSet presAssocID="{1D59D3B7-409E-40B5-855A-EDC4231EB9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31A7D8-FDFD-4C35-8C68-C34E4F6677B6}" type="pres">
      <dgm:prSet presAssocID="{CD8C6C00-44BF-4A6D-87FA-58DFC98ABA15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60FE3-FE1D-452F-9ADF-6E0B24051485}" type="pres">
      <dgm:prSet presAssocID="{A2223239-AE6D-4109-9E79-F39918AFAD21}" presName="spacer" presStyleCnt="0"/>
      <dgm:spPr/>
    </dgm:pt>
    <dgm:pt modelId="{D17347B2-43E7-4A99-B424-0941D7AFF352}" type="pres">
      <dgm:prSet presAssocID="{B56ABB08-5F84-43DA-ADA1-85EE925A6938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2E90A-FCFF-4DE2-9A2C-33E00AC1EF81}" type="pres">
      <dgm:prSet presAssocID="{E5C667FF-CB60-4BA5-930E-B37E0488BA9A}" presName="spacer" presStyleCnt="0"/>
      <dgm:spPr/>
    </dgm:pt>
    <dgm:pt modelId="{5311A22D-0D83-4F01-94A1-5658A19B150D}" type="pres">
      <dgm:prSet presAssocID="{EDC92A26-8821-4EB6-B4ED-3230A670A70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E306C-70C4-480A-9F0F-2888607311BB}" type="pres">
      <dgm:prSet presAssocID="{CA91316A-9290-417C-B341-018278CB25AF}" presName="spacer" presStyleCnt="0"/>
      <dgm:spPr/>
    </dgm:pt>
    <dgm:pt modelId="{C17ED5CD-B5C2-457A-8560-88AA209945E6}" type="pres">
      <dgm:prSet presAssocID="{DDB6B93D-0058-4184-8E92-60D3153F7835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98789-6EF4-4D42-A328-A81AA703BA0A}" type="pres">
      <dgm:prSet presAssocID="{66F52868-968A-425E-9134-C7B05C4559F9}" presName="spacer" presStyleCnt="0"/>
      <dgm:spPr/>
    </dgm:pt>
    <dgm:pt modelId="{D74382C4-EBCC-4DE4-8BE8-972366168980}" type="pres">
      <dgm:prSet presAssocID="{C3CA253C-EF19-488C-84D0-4E5716BCF93D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BADCC-C955-4870-AA10-D4E354FF7A9C}" type="pres">
      <dgm:prSet presAssocID="{473CE2F2-0443-4A15-8E31-DFD9EDB8E573}" presName="spacer" presStyleCnt="0"/>
      <dgm:spPr/>
    </dgm:pt>
    <dgm:pt modelId="{1FFBF0E1-06CC-45A0-9EDC-10C2AEB3BFD7}" type="pres">
      <dgm:prSet presAssocID="{FC3C46B4-862A-4B04-BF47-42C934F63193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C05D1-BBF1-44EA-809F-1BD8FEBEC75A}" type="pres">
      <dgm:prSet presAssocID="{F0C20AE2-E839-4F74-B63C-0625D4868C28}" presName="spacer" presStyleCnt="0"/>
      <dgm:spPr/>
    </dgm:pt>
    <dgm:pt modelId="{4F01FC37-4756-4324-8CE6-615C83AC7E80}" type="pres">
      <dgm:prSet presAssocID="{3AC2BC70-7DCC-4EB8-B5F2-CF847DFC6F15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75856-91AB-4569-9DC5-48341D0BBC25}" type="pres">
      <dgm:prSet presAssocID="{3A953B68-C76F-4D10-BBEA-2C08853E54BB}" presName="spacer" presStyleCnt="0"/>
      <dgm:spPr/>
    </dgm:pt>
    <dgm:pt modelId="{B9D97A1B-DCB5-43CF-94A5-B7A614B73906}" type="pres">
      <dgm:prSet presAssocID="{1A8A90B3-7CFC-4B17-9E66-B9B75327C626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E9C8B-2941-4A6B-AB7A-2B267826B04D}" type="pres">
      <dgm:prSet presAssocID="{FDB163CB-C57E-483C-AE2B-599D4F2A3B61}" presName="spacer" presStyleCnt="0"/>
      <dgm:spPr/>
    </dgm:pt>
    <dgm:pt modelId="{D06C40F0-F222-4F13-B36B-651AD05D786C}" type="pres">
      <dgm:prSet presAssocID="{C6AD2267-4C02-47EC-AA54-9E4F36665C22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7BDF1-4C62-4D00-9D52-DF11D2CDBB1C}" type="pres">
      <dgm:prSet presAssocID="{74572984-4C8C-4517-B3F5-2B1F616FFD0E}" presName="spacer" presStyleCnt="0"/>
      <dgm:spPr/>
    </dgm:pt>
    <dgm:pt modelId="{3CBC585D-D0AD-45AC-BA31-6EC1A70267B8}" type="pres">
      <dgm:prSet presAssocID="{73DF36C6-8AE2-4553-A8BA-8DB5051CBA2F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EEB47F-51EA-4736-8D14-47749C68BD6A}" srcId="{1D59D3B7-409E-40B5-855A-EDC4231EB9AC}" destId="{B56ABB08-5F84-43DA-ADA1-85EE925A6938}" srcOrd="1" destOrd="0" parTransId="{E4A3EC0F-5904-48AA-A2B3-E9BCEF65A030}" sibTransId="{E5C667FF-CB60-4BA5-930E-B37E0488BA9A}"/>
    <dgm:cxn modelId="{3A288755-18FC-4BAB-B935-EBFD654B996F}" srcId="{1D59D3B7-409E-40B5-855A-EDC4231EB9AC}" destId="{CD8C6C00-44BF-4A6D-87FA-58DFC98ABA15}" srcOrd="0" destOrd="0" parTransId="{46FBC980-5EBA-4194-B107-398FF8103DD2}" sibTransId="{A2223239-AE6D-4109-9E79-F39918AFAD21}"/>
    <dgm:cxn modelId="{46E613BA-26B8-40A2-B5A2-885A5024D37E}" srcId="{1D59D3B7-409E-40B5-855A-EDC4231EB9AC}" destId="{3AC2BC70-7DCC-4EB8-B5F2-CF847DFC6F15}" srcOrd="6" destOrd="0" parTransId="{D9834165-2E32-4564-B5E6-548D7C24F261}" sibTransId="{3A953B68-C76F-4D10-BBEA-2C08853E54BB}"/>
    <dgm:cxn modelId="{336F98C5-FCBE-499D-9405-40375FE79E05}" type="presOf" srcId="{C3CA253C-EF19-488C-84D0-4E5716BCF93D}" destId="{D74382C4-EBCC-4DE4-8BE8-972366168980}" srcOrd="0" destOrd="0" presId="urn:microsoft.com/office/officeart/2005/8/layout/vList2"/>
    <dgm:cxn modelId="{9AAAF53B-0C39-4E42-B50D-0EA506AF1DF4}" type="presOf" srcId="{1D59D3B7-409E-40B5-855A-EDC4231EB9AC}" destId="{515FC4BB-4429-483D-944D-6C7AAA0BF2A4}" srcOrd="0" destOrd="0" presId="urn:microsoft.com/office/officeart/2005/8/layout/vList2"/>
    <dgm:cxn modelId="{1760A374-AD97-4B8E-BF18-28B36855CD92}" type="presOf" srcId="{3AC2BC70-7DCC-4EB8-B5F2-CF847DFC6F15}" destId="{4F01FC37-4756-4324-8CE6-615C83AC7E80}" srcOrd="0" destOrd="0" presId="urn:microsoft.com/office/officeart/2005/8/layout/vList2"/>
    <dgm:cxn modelId="{CFC318EE-91EB-40CF-A3A6-D23D480898FB}" srcId="{1D59D3B7-409E-40B5-855A-EDC4231EB9AC}" destId="{EDC92A26-8821-4EB6-B4ED-3230A670A708}" srcOrd="2" destOrd="0" parTransId="{9F00D8CD-2A97-49A4-87D6-7912D1E8768D}" sibTransId="{CA91316A-9290-417C-B341-018278CB25AF}"/>
    <dgm:cxn modelId="{5EF18FC1-6050-4885-A14A-77E3A7337EE6}" srcId="{1D59D3B7-409E-40B5-855A-EDC4231EB9AC}" destId="{DDB6B93D-0058-4184-8E92-60D3153F7835}" srcOrd="3" destOrd="0" parTransId="{F6C85BB4-F35A-4C0D-B7C6-340CEE0405FE}" sibTransId="{66F52868-968A-425E-9134-C7B05C4559F9}"/>
    <dgm:cxn modelId="{01D5A3C5-2F0C-4E5F-A88F-704BF098ABAF}" type="presOf" srcId="{EDC92A26-8821-4EB6-B4ED-3230A670A708}" destId="{5311A22D-0D83-4F01-94A1-5658A19B150D}" srcOrd="0" destOrd="0" presId="urn:microsoft.com/office/officeart/2005/8/layout/vList2"/>
    <dgm:cxn modelId="{C6947B82-63B7-4051-A594-72746DE62E2F}" type="presOf" srcId="{CD8C6C00-44BF-4A6D-87FA-58DFC98ABA15}" destId="{EA31A7D8-FDFD-4C35-8C68-C34E4F6677B6}" srcOrd="0" destOrd="0" presId="urn:microsoft.com/office/officeart/2005/8/layout/vList2"/>
    <dgm:cxn modelId="{D855EB00-A5A3-49CD-9852-8FDD3DBC8A48}" type="presOf" srcId="{DDB6B93D-0058-4184-8E92-60D3153F7835}" destId="{C17ED5CD-B5C2-457A-8560-88AA209945E6}" srcOrd="0" destOrd="0" presId="urn:microsoft.com/office/officeart/2005/8/layout/vList2"/>
    <dgm:cxn modelId="{3FBA2DC7-8CA4-40BD-951C-4FC312E32A19}" type="presOf" srcId="{1A8A90B3-7CFC-4B17-9E66-B9B75327C626}" destId="{B9D97A1B-DCB5-43CF-94A5-B7A614B73906}" srcOrd="0" destOrd="0" presId="urn:microsoft.com/office/officeart/2005/8/layout/vList2"/>
    <dgm:cxn modelId="{44C00C71-66FE-4381-9E45-36737C52D0F8}" srcId="{1D59D3B7-409E-40B5-855A-EDC4231EB9AC}" destId="{C6AD2267-4C02-47EC-AA54-9E4F36665C22}" srcOrd="8" destOrd="0" parTransId="{3FC7EBA8-6C17-4CA5-8E65-D9493CCEE88E}" sibTransId="{74572984-4C8C-4517-B3F5-2B1F616FFD0E}"/>
    <dgm:cxn modelId="{13269F4F-6B9A-4611-98E2-4C7C081B2C76}" srcId="{1D59D3B7-409E-40B5-855A-EDC4231EB9AC}" destId="{FC3C46B4-862A-4B04-BF47-42C934F63193}" srcOrd="5" destOrd="0" parTransId="{5EF3D4A9-DEA1-4DE1-A5DE-8CC3C77770D7}" sibTransId="{F0C20AE2-E839-4F74-B63C-0625D4868C28}"/>
    <dgm:cxn modelId="{4EE290E0-5007-4680-9AB6-3336BBE4881D}" type="presOf" srcId="{73DF36C6-8AE2-4553-A8BA-8DB5051CBA2F}" destId="{3CBC585D-D0AD-45AC-BA31-6EC1A70267B8}" srcOrd="0" destOrd="0" presId="urn:microsoft.com/office/officeart/2005/8/layout/vList2"/>
    <dgm:cxn modelId="{7BECF46A-92B2-4CB7-8788-38C4C6087D94}" type="presOf" srcId="{B56ABB08-5F84-43DA-ADA1-85EE925A6938}" destId="{D17347B2-43E7-4A99-B424-0941D7AFF352}" srcOrd="0" destOrd="0" presId="urn:microsoft.com/office/officeart/2005/8/layout/vList2"/>
    <dgm:cxn modelId="{23E8BBDF-3501-4061-A8DF-FB18573C4CBC}" srcId="{1D59D3B7-409E-40B5-855A-EDC4231EB9AC}" destId="{1A8A90B3-7CFC-4B17-9E66-B9B75327C626}" srcOrd="7" destOrd="0" parTransId="{747CBD04-10D2-4051-97DF-1BF1010F1629}" sibTransId="{FDB163CB-C57E-483C-AE2B-599D4F2A3B61}"/>
    <dgm:cxn modelId="{06A9BC40-94D1-4E1D-BB15-75EF9A221CBD}" type="presOf" srcId="{C6AD2267-4C02-47EC-AA54-9E4F36665C22}" destId="{D06C40F0-F222-4F13-B36B-651AD05D786C}" srcOrd="0" destOrd="0" presId="urn:microsoft.com/office/officeart/2005/8/layout/vList2"/>
    <dgm:cxn modelId="{9CE2F6D0-05C0-43B8-B9ED-DB228EC2B0D2}" srcId="{1D59D3B7-409E-40B5-855A-EDC4231EB9AC}" destId="{73DF36C6-8AE2-4553-A8BA-8DB5051CBA2F}" srcOrd="9" destOrd="0" parTransId="{619F3248-3A8E-4CEE-AFB9-758092E1F031}" sibTransId="{39165181-A25D-464B-82DB-33E3FC89ACCA}"/>
    <dgm:cxn modelId="{B13B8D1E-46D3-4ED4-B358-BCC8B15E79E1}" srcId="{1D59D3B7-409E-40B5-855A-EDC4231EB9AC}" destId="{C3CA253C-EF19-488C-84D0-4E5716BCF93D}" srcOrd="4" destOrd="0" parTransId="{7513CAA7-FA00-4DCA-B4AA-41D0D0212DB1}" sibTransId="{473CE2F2-0443-4A15-8E31-DFD9EDB8E573}"/>
    <dgm:cxn modelId="{F6019B04-DBCF-44C7-B72C-67BD66C070C4}" type="presOf" srcId="{FC3C46B4-862A-4B04-BF47-42C934F63193}" destId="{1FFBF0E1-06CC-45A0-9EDC-10C2AEB3BFD7}" srcOrd="0" destOrd="0" presId="urn:microsoft.com/office/officeart/2005/8/layout/vList2"/>
    <dgm:cxn modelId="{1AAF02C3-5284-42B8-99FA-01170664443D}" type="presParOf" srcId="{515FC4BB-4429-483D-944D-6C7AAA0BF2A4}" destId="{EA31A7D8-FDFD-4C35-8C68-C34E4F6677B6}" srcOrd="0" destOrd="0" presId="urn:microsoft.com/office/officeart/2005/8/layout/vList2"/>
    <dgm:cxn modelId="{9D8A4FF8-6F75-4F26-A64D-44DC5B4C0E51}" type="presParOf" srcId="{515FC4BB-4429-483D-944D-6C7AAA0BF2A4}" destId="{92360FE3-FE1D-452F-9ADF-6E0B24051485}" srcOrd="1" destOrd="0" presId="urn:microsoft.com/office/officeart/2005/8/layout/vList2"/>
    <dgm:cxn modelId="{8F3A655A-00CF-42BF-ACF5-E2CB486D6560}" type="presParOf" srcId="{515FC4BB-4429-483D-944D-6C7AAA0BF2A4}" destId="{D17347B2-43E7-4A99-B424-0941D7AFF352}" srcOrd="2" destOrd="0" presId="urn:microsoft.com/office/officeart/2005/8/layout/vList2"/>
    <dgm:cxn modelId="{1A820F0C-1E95-4CF8-91C4-CAED319295CF}" type="presParOf" srcId="{515FC4BB-4429-483D-944D-6C7AAA0BF2A4}" destId="{C892E90A-FCFF-4DE2-9A2C-33E00AC1EF81}" srcOrd="3" destOrd="0" presId="urn:microsoft.com/office/officeart/2005/8/layout/vList2"/>
    <dgm:cxn modelId="{137EA61F-9149-4CE6-84D7-F558F9BE1208}" type="presParOf" srcId="{515FC4BB-4429-483D-944D-6C7AAA0BF2A4}" destId="{5311A22D-0D83-4F01-94A1-5658A19B150D}" srcOrd="4" destOrd="0" presId="urn:microsoft.com/office/officeart/2005/8/layout/vList2"/>
    <dgm:cxn modelId="{E25A5BEA-3B25-498B-A61A-413C3A1F2EF5}" type="presParOf" srcId="{515FC4BB-4429-483D-944D-6C7AAA0BF2A4}" destId="{300E306C-70C4-480A-9F0F-2888607311BB}" srcOrd="5" destOrd="0" presId="urn:microsoft.com/office/officeart/2005/8/layout/vList2"/>
    <dgm:cxn modelId="{3BB5D610-FADE-4338-B9E2-F69FF23482AC}" type="presParOf" srcId="{515FC4BB-4429-483D-944D-6C7AAA0BF2A4}" destId="{C17ED5CD-B5C2-457A-8560-88AA209945E6}" srcOrd="6" destOrd="0" presId="urn:microsoft.com/office/officeart/2005/8/layout/vList2"/>
    <dgm:cxn modelId="{F3F645A2-697B-496C-ACEC-38D064BB9FA5}" type="presParOf" srcId="{515FC4BB-4429-483D-944D-6C7AAA0BF2A4}" destId="{D9098789-6EF4-4D42-A328-A81AA703BA0A}" srcOrd="7" destOrd="0" presId="urn:microsoft.com/office/officeart/2005/8/layout/vList2"/>
    <dgm:cxn modelId="{C6C77309-F80B-435A-A9E6-E1B7932B1EF0}" type="presParOf" srcId="{515FC4BB-4429-483D-944D-6C7AAA0BF2A4}" destId="{D74382C4-EBCC-4DE4-8BE8-972366168980}" srcOrd="8" destOrd="0" presId="urn:microsoft.com/office/officeart/2005/8/layout/vList2"/>
    <dgm:cxn modelId="{EB8CEC3B-C9C9-4DA1-A25C-93A39A755273}" type="presParOf" srcId="{515FC4BB-4429-483D-944D-6C7AAA0BF2A4}" destId="{C2DBADCC-C955-4870-AA10-D4E354FF7A9C}" srcOrd="9" destOrd="0" presId="urn:microsoft.com/office/officeart/2005/8/layout/vList2"/>
    <dgm:cxn modelId="{F66BB036-239C-46CB-882E-A007104D27C9}" type="presParOf" srcId="{515FC4BB-4429-483D-944D-6C7AAA0BF2A4}" destId="{1FFBF0E1-06CC-45A0-9EDC-10C2AEB3BFD7}" srcOrd="10" destOrd="0" presId="urn:microsoft.com/office/officeart/2005/8/layout/vList2"/>
    <dgm:cxn modelId="{CFC6B3B5-6D0E-473E-8E85-F9EDE5F022E4}" type="presParOf" srcId="{515FC4BB-4429-483D-944D-6C7AAA0BF2A4}" destId="{0D2C05D1-BBF1-44EA-809F-1BD8FEBEC75A}" srcOrd="11" destOrd="0" presId="urn:microsoft.com/office/officeart/2005/8/layout/vList2"/>
    <dgm:cxn modelId="{DF5F796D-D1ED-40F6-A5F6-8C78B13D6962}" type="presParOf" srcId="{515FC4BB-4429-483D-944D-6C7AAA0BF2A4}" destId="{4F01FC37-4756-4324-8CE6-615C83AC7E80}" srcOrd="12" destOrd="0" presId="urn:microsoft.com/office/officeart/2005/8/layout/vList2"/>
    <dgm:cxn modelId="{7350D791-884A-48E5-85BF-5E8131F7EF3C}" type="presParOf" srcId="{515FC4BB-4429-483D-944D-6C7AAA0BF2A4}" destId="{C8475856-91AB-4569-9DC5-48341D0BBC25}" srcOrd="13" destOrd="0" presId="urn:microsoft.com/office/officeart/2005/8/layout/vList2"/>
    <dgm:cxn modelId="{F4F87A26-37CC-453C-9DD6-01D2761B231E}" type="presParOf" srcId="{515FC4BB-4429-483D-944D-6C7AAA0BF2A4}" destId="{B9D97A1B-DCB5-43CF-94A5-B7A614B73906}" srcOrd="14" destOrd="0" presId="urn:microsoft.com/office/officeart/2005/8/layout/vList2"/>
    <dgm:cxn modelId="{476A752C-79C3-4163-9803-D652B0F32AB5}" type="presParOf" srcId="{515FC4BB-4429-483D-944D-6C7AAA0BF2A4}" destId="{3F6E9C8B-2941-4A6B-AB7A-2B267826B04D}" srcOrd="15" destOrd="0" presId="urn:microsoft.com/office/officeart/2005/8/layout/vList2"/>
    <dgm:cxn modelId="{FC6D081C-3B93-4A4D-ACE6-870FDE39B903}" type="presParOf" srcId="{515FC4BB-4429-483D-944D-6C7AAA0BF2A4}" destId="{D06C40F0-F222-4F13-B36B-651AD05D786C}" srcOrd="16" destOrd="0" presId="urn:microsoft.com/office/officeart/2005/8/layout/vList2"/>
    <dgm:cxn modelId="{B587745C-965D-448E-8563-8723C370249C}" type="presParOf" srcId="{515FC4BB-4429-483D-944D-6C7AAA0BF2A4}" destId="{F3E7BDF1-4C62-4D00-9D52-DF11D2CDBB1C}" srcOrd="17" destOrd="0" presId="urn:microsoft.com/office/officeart/2005/8/layout/vList2"/>
    <dgm:cxn modelId="{3E141585-87F2-4214-9319-A518BCA8D62B}" type="presParOf" srcId="{515FC4BB-4429-483D-944D-6C7AAA0BF2A4}" destId="{3CBC585D-D0AD-45AC-BA31-6EC1A70267B8}" srcOrd="18" destOrd="0" presId="urn:microsoft.com/office/officeart/2005/8/layout/vList2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5963A33-7C72-427A-B845-BB991AE28DAF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742EDA73-F40A-4F48-BBDB-6E279BDF9707}">
      <dgm:prSet custT="1"/>
      <dgm:spPr/>
      <dgm:t>
        <a:bodyPr/>
        <a:lstStyle/>
        <a:p>
          <a:pPr rtl="0"/>
          <a:r>
            <a:rPr lang="bn-IN" sz="1800" smtClean="0">
              <a:latin typeface="NikoshBAN" panose="02000000000000000000" pitchFamily="2" charset="0"/>
              <a:cs typeface="NikoshBAN" panose="02000000000000000000" pitchFamily="2" charset="0"/>
            </a:rPr>
            <a:t>১১।অনেকের জন্য বিরক্তি ও আতঙ্কের কারণ</a:t>
          </a:r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EB4F34-6EBB-4AE2-BA1D-8A121F4220D9}" type="parTrans" cxnId="{D23DEAF8-D655-4A9A-A5F5-9C2A57382D60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41B8CF-9BCF-46CA-AD58-388781B6877B}" type="sibTrans" cxnId="{D23DEAF8-D655-4A9A-A5F5-9C2A57382D60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3727A8-B913-42CB-9C39-B8BC8B0EC299}">
      <dgm:prSet custT="1"/>
      <dgm:spPr/>
      <dgm:t>
        <a:bodyPr/>
        <a:lstStyle/>
        <a:p>
          <a:pPr rtl="0"/>
          <a:r>
            <a:rPr lang="bn-IN" sz="1800" smtClean="0">
              <a:latin typeface="NikoshBAN" panose="02000000000000000000" pitchFamily="2" charset="0"/>
              <a:cs typeface="NikoshBAN" panose="02000000000000000000" pitchFamily="2" charset="0"/>
            </a:rPr>
            <a:t>১২।এইডস রোগের বিস্তার করে</a:t>
          </a:r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B198CD-D2DE-4ED3-8DBB-C2BEA934937A}" type="parTrans" cxnId="{8420E8A3-378D-49A0-9895-B807A435BBC1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788D99-2412-4EEF-9F16-3DD88F94F8E6}" type="sibTrans" cxnId="{8420E8A3-378D-49A0-9895-B807A435BBC1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EE2774-1337-4329-9052-0F35E4400F7B}">
      <dgm:prSet custT="1"/>
      <dgm:spPr/>
      <dgm:t>
        <a:bodyPr/>
        <a:lstStyle/>
        <a:p>
          <a:pPr rtl="0"/>
          <a:r>
            <a:rPr lang="bn-IN" sz="1800" smtClean="0">
              <a:latin typeface="NikoshBAN" panose="02000000000000000000" pitchFamily="2" charset="0"/>
              <a:cs typeface="NikoshBAN" panose="02000000000000000000" pitchFamily="2" charset="0"/>
            </a:rPr>
            <a:t>১৩।শিশুদের নিরাপত্তাহীনতা</a:t>
          </a:r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E6BA3B-2EC6-432A-B12B-C7AE8480B1BD}" type="parTrans" cxnId="{B462E859-0BA7-4EBD-9588-F7F6923185F6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D898E6-D43E-42B3-8E70-9AC3C9040F3D}" type="sibTrans" cxnId="{B462E859-0BA7-4EBD-9588-F7F6923185F6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C572E2-D698-4B6F-AD72-7C5298CCF53D}">
      <dgm:prSet custT="1"/>
      <dgm:spPr/>
      <dgm:t>
        <a:bodyPr/>
        <a:lstStyle/>
        <a:p>
          <a:pPr rtl="0"/>
          <a:r>
            <a:rPr lang="bn-IN" sz="1800" smtClean="0">
              <a:latin typeface="NikoshBAN" panose="02000000000000000000" pitchFamily="2" charset="0"/>
              <a:cs typeface="NikoshBAN" panose="02000000000000000000" pitchFamily="2" charset="0"/>
            </a:rPr>
            <a:t>১৪।নৈতিক অবক্ষয়</a:t>
          </a:r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366D8E-D417-46F4-B1E6-3775EE5FAA6F}" type="parTrans" cxnId="{70C16DA3-4EE2-4B91-A07A-B63A1C4762BC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E49700-961D-4BBD-AD62-CC3144A9025F}" type="sibTrans" cxnId="{70C16DA3-4EE2-4B91-A07A-B63A1C4762BC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54E067-CB48-4801-B0C5-589FE97DEF84}">
      <dgm:prSet custT="1"/>
      <dgm:spPr/>
      <dgm:t>
        <a:bodyPr/>
        <a:lstStyle/>
        <a:p>
          <a:pPr rtl="0"/>
          <a:r>
            <a:rPr lang="bn-IN" sz="1800" smtClean="0">
              <a:latin typeface="NikoshBAN" panose="02000000000000000000" pitchFamily="2" charset="0"/>
              <a:cs typeface="NikoshBAN" panose="02000000000000000000" pitchFamily="2" charset="0"/>
            </a:rPr>
            <a:t>১৫।স্বাভাবিক জীবনযাত্রা ব্যহত</a:t>
          </a:r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C7D097-248F-4027-9F51-922ABD35B709}" type="parTrans" cxnId="{698BE83B-AA4F-44BD-BD1C-47F46FC2180A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DD335C-7298-4AEB-9489-6C8EFB5255D8}" type="sibTrans" cxnId="{698BE83B-AA4F-44BD-BD1C-47F46FC2180A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3F30AC-75C7-4198-B508-7280D8A630B9}">
      <dgm:prSet custT="1"/>
      <dgm:spPr/>
      <dgm:t>
        <a:bodyPr/>
        <a:lstStyle/>
        <a:p>
          <a:pPr rtl="0"/>
          <a:r>
            <a:rPr lang="bn-IN" sz="1800" smtClean="0">
              <a:latin typeface="NikoshBAN" panose="02000000000000000000" pitchFamily="2" charset="0"/>
              <a:cs typeface="NikoshBAN" panose="02000000000000000000" pitchFamily="2" charset="0"/>
            </a:rPr>
            <a:t>১৬।শারীরিক ও মানসিক পঙ্গুত্ব</a:t>
          </a:r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7AB559-57B0-4F05-A77A-E7390EA4C5D8}" type="parTrans" cxnId="{082DCD66-53B8-48F0-87CE-EAF933547067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C31ABE-BF1A-41DA-A018-1208A7B271A3}" type="sibTrans" cxnId="{082DCD66-53B8-48F0-87CE-EAF933547067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4FDD3D-93EB-454E-B5FC-C775D8754F09}">
      <dgm:prSet custT="1"/>
      <dgm:spPr/>
      <dgm:t>
        <a:bodyPr/>
        <a:lstStyle/>
        <a:p>
          <a:pPr rtl="0"/>
          <a:r>
            <a:rPr lang="bn-IN" sz="1800" smtClean="0">
              <a:latin typeface="NikoshBAN" panose="02000000000000000000" pitchFamily="2" charset="0"/>
              <a:cs typeface="NikoshBAN" panose="02000000000000000000" pitchFamily="2" charset="0"/>
            </a:rPr>
            <a:t>১৭।অসহায় ও বিচ্ছিন্ন জীবনযাপন</a:t>
          </a:r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E821D7-6430-4F54-A9D3-81753F0AD43D}" type="parTrans" cxnId="{1D2C4D9F-246E-4D40-98B4-104FF2620A44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FA33AB-C029-4FA6-81BE-D93CDA86076A}" type="sibTrans" cxnId="{1D2C4D9F-246E-4D40-98B4-104FF2620A44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B24CB6-29DC-4E79-BBD8-19CDB7829A3B}">
      <dgm:prSet custT="1"/>
      <dgm:spPr/>
      <dgm:t>
        <a:bodyPr/>
        <a:lstStyle/>
        <a:p>
          <a:pPr rtl="0"/>
          <a:r>
            <a:rPr lang="bn-IN" sz="1800" smtClean="0">
              <a:latin typeface="NikoshBAN" panose="02000000000000000000" pitchFamily="2" charset="0"/>
              <a:cs typeface="NikoshBAN" panose="02000000000000000000" pitchFamily="2" charset="0"/>
            </a:rPr>
            <a:t>১৮।কর্মচঞ্চল ও উদ্দমীজনশক্তি ধ্বংস</a:t>
          </a:r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D076A8-7689-48AC-90DD-650AD126FE44}" type="parTrans" cxnId="{B824EBE2-739A-4619-B59D-5066B66FEE6F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C98C3E-B4A6-47DD-991F-2C41681CA1EA}" type="sibTrans" cxnId="{B824EBE2-739A-4619-B59D-5066B66FEE6F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442C6E-1B3E-4E50-8111-806B9A4BECDD}">
      <dgm:prSet custT="1"/>
      <dgm:spPr/>
      <dgm:t>
        <a:bodyPr/>
        <a:lstStyle/>
        <a:p>
          <a:pPr rtl="0"/>
          <a:r>
            <a:rPr lang="bn-IN" sz="1800" smtClean="0">
              <a:latin typeface="NikoshBAN" panose="02000000000000000000" pitchFamily="2" charset="0"/>
              <a:cs typeface="NikoshBAN" panose="02000000000000000000" pitchFamily="2" charset="0"/>
            </a:rPr>
            <a:t>১৯।অবৈধ আয়</a:t>
          </a:r>
          <a:endParaRPr lang="en-US" sz="1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9F88C6-080B-4ED6-AE24-9E5CF699AE8E}" type="parTrans" cxnId="{B54DCAFC-6863-4794-92DE-BC6BC0741B36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543375-E14B-4DD0-8EE0-6DCA5A8D2D91}" type="sibTrans" cxnId="{B54DCAFC-6863-4794-92DE-BC6BC0741B36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0F232A-5F6B-466D-B7C0-C1F713589F13}" type="pres">
      <dgm:prSet presAssocID="{45963A33-7C72-427A-B845-BB991AE28D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813D7F-7EBF-412A-A3E5-6D3F45B6C32B}" type="pres">
      <dgm:prSet presAssocID="{742EDA73-F40A-4F48-BBDB-6E279BDF9707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5E158-3ADF-4025-AE7F-5FAC2BACCD7B}" type="pres">
      <dgm:prSet presAssocID="{E741B8CF-9BCF-46CA-AD58-388781B6877B}" presName="spacer" presStyleCnt="0"/>
      <dgm:spPr/>
    </dgm:pt>
    <dgm:pt modelId="{50CE2EBF-368F-4245-A9F0-847D5B3D8C14}" type="pres">
      <dgm:prSet presAssocID="{A33727A8-B913-42CB-9C39-B8BC8B0EC299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E5715-206E-4C77-A84E-5DD9E6935EA2}" type="pres">
      <dgm:prSet presAssocID="{DF788D99-2412-4EEF-9F16-3DD88F94F8E6}" presName="spacer" presStyleCnt="0"/>
      <dgm:spPr/>
    </dgm:pt>
    <dgm:pt modelId="{6B8AA102-E102-4670-8D22-60189C17F101}" type="pres">
      <dgm:prSet presAssocID="{98EE2774-1337-4329-9052-0F35E4400F7B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4C376-4DE1-4FD3-9890-430201360529}" type="pres">
      <dgm:prSet presAssocID="{49D898E6-D43E-42B3-8E70-9AC3C9040F3D}" presName="spacer" presStyleCnt="0"/>
      <dgm:spPr/>
    </dgm:pt>
    <dgm:pt modelId="{E6ECE346-0364-4928-A459-C04CBB94DE22}" type="pres">
      <dgm:prSet presAssocID="{E8C572E2-D698-4B6F-AD72-7C5298CCF53D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C9EED-3893-4ED3-956E-99A070A876E8}" type="pres">
      <dgm:prSet presAssocID="{2DE49700-961D-4BBD-AD62-CC3144A9025F}" presName="spacer" presStyleCnt="0"/>
      <dgm:spPr/>
    </dgm:pt>
    <dgm:pt modelId="{BA8BA507-1578-40B1-AADE-D7876AF7D458}" type="pres">
      <dgm:prSet presAssocID="{8E54E067-CB48-4801-B0C5-589FE97DEF84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CFEF7-EFBF-4CBF-8F74-D916701ED032}" type="pres">
      <dgm:prSet presAssocID="{4CDD335C-7298-4AEB-9489-6C8EFB5255D8}" presName="spacer" presStyleCnt="0"/>
      <dgm:spPr/>
    </dgm:pt>
    <dgm:pt modelId="{5A9356B1-EB10-4827-B9BA-F5F649C4F7A3}" type="pres">
      <dgm:prSet presAssocID="{BA3F30AC-75C7-4198-B508-7280D8A630B9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76734-4050-410F-9F80-58C3FBB19F96}" type="pres">
      <dgm:prSet presAssocID="{6CC31ABE-BF1A-41DA-A018-1208A7B271A3}" presName="spacer" presStyleCnt="0"/>
      <dgm:spPr/>
    </dgm:pt>
    <dgm:pt modelId="{D217C4D5-4613-4D9D-AA1F-332ACB47B96F}" type="pres">
      <dgm:prSet presAssocID="{574FDD3D-93EB-454E-B5FC-C775D8754F09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E7141-1546-46E4-9FD9-03C5695F1ADB}" type="pres">
      <dgm:prSet presAssocID="{50FA33AB-C029-4FA6-81BE-D93CDA86076A}" presName="spacer" presStyleCnt="0"/>
      <dgm:spPr/>
    </dgm:pt>
    <dgm:pt modelId="{3214993D-AA1C-4B93-8AAF-545B7230AA0E}" type="pres">
      <dgm:prSet presAssocID="{CAB24CB6-29DC-4E79-BBD8-19CDB7829A3B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B6908-231A-47EE-97D3-DD5DF0276D6A}" type="pres">
      <dgm:prSet presAssocID="{D6C98C3E-B4A6-47DD-991F-2C41681CA1EA}" presName="spacer" presStyleCnt="0"/>
      <dgm:spPr/>
    </dgm:pt>
    <dgm:pt modelId="{A2912B86-6C18-48AD-8D26-5DB3D7E1F3A2}" type="pres">
      <dgm:prSet presAssocID="{9F442C6E-1B3E-4E50-8111-806B9A4BECDD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3D19C7-9BAD-4EE8-8D90-72787BE9D50B}" type="presOf" srcId="{A33727A8-B913-42CB-9C39-B8BC8B0EC299}" destId="{50CE2EBF-368F-4245-A9F0-847D5B3D8C14}" srcOrd="0" destOrd="0" presId="urn:microsoft.com/office/officeart/2005/8/layout/vList2"/>
    <dgm:cxn modelId="{0EF627F9-795A-4793-AD52-49AD6110902A}" type="presOf" srcId="{9F442C6E-1B3E-4E50-8111-806B9A4BECDD}" destId="{A2912B86-6C18-48AD-8D26-5DB3D7E1F3A2}" srcOrd="0" destOrd="0" presId="urn:microsoft.com/office/officeart/2005/8/layout/vList2"/>
    <dgm:cxn modelId="{80030DBF-4FD7-40C7-A555-F99C4ED6C671}" type="presOf" srcId="{CAB24CB6-29DC-4E79-BBD8-19CDB7829A3B}" destId="{3214993D-AA1C-4B93-8AAF-545B7230AA0E}" srcOrd="0" destOrd="0" presId="urn:microsoft.com/office/officeart/2005/8/layout/vList2"/>
    <dgm:cxn modelId="{8420E8A3-378D-49A0-9895-B807A435BBC1}" srcId="{45963A33-7C72-427A-B845-BB991AE28DAF}" destId="{A33727A8-B913-42CB-9C39-B8BC8B0EC299}" srcOrd="1" destOrd="0" parTransId="{4AB198CD-D2DE-4ED3-8DBB-C2BEA934937A}" sibTransId="{DF788D99-2412-4EEF-9F16-3DD88F94F8E6}"/>
    <dgm:cxn modelId="{779944C1-5EE1-44D3-A0FF-8DA101B89786}" type="presOf" srcId="{BA3F30AC-75C7-4198-B508-7280D8A630B9}" destId="{5A9356B1-EB10-4827-B9BA-F5F649C4F7A3}" srcOrd="0" destOrd="0" presId="urn:microsoft.com/office/officeart/2005/8/layout/vList2"/>
    <dgm:cxn modelId="{B824EBE2-739A-4619-B59D-5066B66FEE6F}" srcId="{45963A33-7C72-427A-B845-BB991AE28DAF}" destId="{CAB24CB6-29DC-4E79-BBD8-19CDB7829A3B}" srcOrd="7" destOrd="0" parTransId="{20D076A8-7689-48AC-90DD-650AD126FE44}" sibTransId="{D6C98C3E-B4A6-47DD-991F-2C41681CA1EA}"/>
    <dgm:cxn modelId="{D23DEAF8-D655-4A9A-A5F5-9C2A57382D60}" srcId="{45963A33-7C72-427A-B845-BB991AE28DAF}" destId="{742EDA73-F40A-4F48-BBDB-6E279BDF9707}" srcOrd="0" destOrd="0" parTransId="{C4EB4F34-6EBB-4AE2-BA1D-8A121F4220D9}" sibTransId="{E741B8CF-9BCF-46CA-AD58-388781B6877B}"/>
    <dgm:cxn modelId="{F25735D3-B030-48DE-BAE2-A207E0251CD3}" type="presOf" srcId="{8E54E067-CB48-4801-B0C5-589FE97DEF84}" destId="{BA8BA507-1578-40B1-AADE-D7876AF7D458}" srcOrd="0" destOrd="0" presId="urn:microsoft.com/office/officeart/2005/8/layout/vList2"/>
    <dgm:cxn modelId="{082DCD66-53B8-48F0-87CE-EAF933547067}" srcId="{45963A33-7C72-427A-B845-BB991AE28DAF}" destId="{BA3F30AC-75C7-4198-B508-7280D8A630B9}" srcOrd="5" destOrd="0" parTransId="{3A7AB559-57B0-4F05-A77A-E7390EA4C5D8}" sibTransId="{6CC31ABE-BF1A-41DA-A018-1208A7B271A3}"/>
    <dgm:cxn modelId="{78CF9E58-E13C-44F5-8C96-8061F552398A}" type="presOf" srcId="{742EDA73-F40A-4F48-BBDB-6E279BDF9707}" destId="{9A813D7F-7EBF-412A-A3E5-6D3F45B6C32B}" srcOrd="0" destOrd="0" presId="urn:microsoft.com/office/officeart/2005/8/layout/vList2"/>
    <dgm:cxn modelId="{7E3FCECE-9E5D-45E3-AC36-65093B206B1A}" type="presOf" srcId="{574FDD3D-93EB-454E-B5FC-C775D8754F09}" destId="{D217C4D5-4613-4D9D-AA1F-332ACB47B96F}" srcOrd="0" destOrd="0" presId="urn:microsoft.com/office/officeart/2005/8/layout/vList2"/>
    <dgm:cxn modelId="{543449A5-1730-4EC2-A5E6-1B1028C658D8}" type="presOf" srcId="{45963A33-7C72-427A-B845-BB991AE28DAF}" destId="{DB0F232A-5F6B-466D-B7C0-C1F713589F13}" srcOrd="0" destOrd="0" presId="urn:microsoft.com/office/officeart/2005/8/layout/vList2"/>
    <dgm:cxn modelId="{F5CD257E-4ECB-4697-8C95-C86BC568E32A}" type="presOf" srcId="{E8C572E2-D698-4B6F-AD72-7C5298CCF53D}" destId="{E6ECE346-0364-4928-A459-C04CBB94DE22}" srcOrd="0" destOrd="0" presId="urn:microsoft.com/office/officeart/2005/8/layout/vList2"/>
    <dgm:cxn modelId="{1D2C4D9F-246E-4D40-98B4-104FF2620A44}" srcId="{45963A33-7C72-427A-B845-BB991AE28DAF}" destId="{574FDD3D-93EB-454E-B5FC-C775D8754F09}" srcOrd="6" destOrd="0" parTransId="{75E821D7-6430-4F54-A9D3-81753F0AD43D}" sibTransId="{50FA33AB-C029-4FA6-81BE-D93CDA86076A}"/>
    <dgm:cxn modelId="{70C16DA3-4EE2-4B91-A07A-B63A1C4762BC}" srcId="{45963A33-7C72-427A-B845-BB991AE28DAF}" destId="{E8C572E2-D698-4B6F-AD72-7C5298CCF53D}" srcOrd="3" destOrd="0" parTransId="{C1366D8E-D417-46F4-B1E6-3775EE5FAA6F}" sibTransId="{2DE49700-961D-4BBD-AD62-CC3144A9025F}"/>
    <dgm:cxn modelId="{C3251C2B-C579-45AE-8762-5697002F8841}" type="presOf" srcId="{98EE2774-1337-4329-9052-0F35E4400F7B}" destId="{6B8AA102-E102-4670-8D22-60189C17F101}" srcOrd="0" destOrd="0" presId="urn:microsoft.com/office/officeart/2005/8/layout/vList2"/>
    <dgm:cxn modelId="{B462E859-0BA7-4EBD-9588-F7F6923185F6}" srcId="{45963A33-7C72-427A-B845-BB991AE28DAF}" destId="{98EE2774-1337-4329-9052-0F35E4400F7B}" srcOrd="2" destOrd="0" parTransId="{CFE6BA3B-2EC6-432A-B12B-C7AE8480B1BD}" sibTransId="{49D898E6-D43E-42B3-8E70-9AC3C9040F3D}"/>
    <dgm:cxn modelId="{B54DCAFC-6863-4794-92DE-BC6BC0741B36}" srcId="{45963A33-7C72-427A-B845-BB991AE28DAF}" destId="{9F442C6E-1B3E-4E50-8111-806B9A4BECDD}" srcOrd="8" destOrd="0" parTransId="{939F88C6-080B-4ED6-AE24-9E5CF699AE8E}" sibTransId="{9F543375-E14B-4DD0-8EE0-6DCA5A8D2D91}"/>
    <dgm:cxn modelId="{698BE83B-AA4F-44BD-BD1C-47F46FC2180A}" srcId="{45963A33-7C72-427A-B845-BB991AE28DAF}" destId="{8E54E067-CB48-4801-B0C5-589FE97DEF84}" srcOrd="4" destOrd="0" parTransId="{52C7D097-248F-4027-9F51-922ABD35B709}" sibTransId="{4CDD335C-7298-4AEB-9489-6C8EFB5255D8}"/>
    <dgm:cxn modelId="{ABEF2266-23C0-4D11-B926-F970D9B4622E}" type="presParOf" srcId="{DB0F232A-5F6B-466D-B7C0-C1F713589F13}" destId="{9A813D7F-7EBF-412A-A3E5-6D3F45B6C32B}" srcOrd="0" destOrd="0" presId="urn:microsoft.com/office/officeart/2005/8/layout/vList2"/>
    <dgm:cxn modelId="{1A572C13-0606-4A0B-8AE2-1BE6DE1C0307}" type="presParOf" srcId="{DB0F232A-5F6B-466D-B7C0-C1F713589F13}" destId="{11B5E158-3ADF-4025-AE7F-5FAC2BACCD7B}" srcOrd="1" destOrd="0" presId="urn:microsoft.com/office/officeart/2005/8/layout/vList2"/>
    <dgm:cxn modelId="{F5154589-A734-4705-95C6-958731AC2E48}" type="presParOf" srcId="{DB0F232A-5F6B-466D-B7C0-C1F713589F13}" destId="{50CE2EBF-368F-4245-A9F0-847D5B3D8C14}" srcOrd="2" destOrd="0" presId="urn:microsoft.com/office/officeart/2005/8/layout/vList2"/>
    <dgm:cxn modelId="{3D9FEFB4-B1F6-49B7-8610-759340789908}" type="presParOf" srcId="{DB0F232A-5F6B-466D-B7C0-C1F713589F13}" destId="{0CBE5715-206E-4C77-A84E-5DD9E6935EA2}" srcOrd="3" destOrd="0" presId="urn:microsoft.com/office/officeart/2005/8/layout/vList2"/>
    <dgm:cxn modelId="{C81FE0B9-E41A-4795-A725-76E8D24C3CBB}" type="presParOf" srcId="{DB0F232A-5F6B-466D-B7C0-C1F713589F13}" destId="{6B8AA102-E102-4670-8D22-60189C17F101}" srcOrd="4" destOrd="0" presId="urn:microsoft.com/office/officeart/2005/8/layout/vList2"/>
    <dgm:cxn modelId="{A25BAE9E-E4CC-4BB9-BCB4-C7D17682FC34}" type="presParOf" srcId="{DB0F232A-5F6B-466D-B7C0-C1F713589F13}" destId="{5084C376-4DE1-4FD3-9890-430201360529}" srcOrd="5" destOrd="0" presId="urn:microsoft.com/office/officeart/2005/8/layout/vList2"/>
    <dgm:cxn modelId="{179FF818-CB49-463A-9C74-AC02B0BD15F7}" type="presParOf" srcId="{DB0F232A-5F6B-466D-B7C0-C1F713589F13}" destId="{E6ECE346-0364-4928-A459-C04CBB94DE22}" srcOrd="6" destOrd="0" presId="urn:microsoft.com/office/officeart/2005/8/layout/vList2"/>
    <dgm:cxn modelId="{3D3F6C2B-8E76-4000-83D4-CFDEC059D09C}" type="presParOf" srcId="{DB0F232A-5F6B-466D-B7C0-C1F713589F13}" destId="{658C9EED-3893-4ED3-956E-99A070A876E8}" srcOrd="7" destOrd="0" presId="urn:microsoft.com/office/officeart/2005/8/layout/vList2"/>
    <dgm:cxn modelId="{CC5F8408-8AD7-449F-ABE6-82FFE4B6CA0B}" type="presParOf" srcId="{DB0F232A-5F6B-466D-B7C0-C1F713589F13}" destId="{BA8BA507-1578-40B1-AADE-D7876AF7D458}" srcOrd="8" destOrd="0" presId="urn:microsoft.com/office/officeart/2005/8/layout/vList2"/>
    <dgm:cxn modelId="{4EF7E7D0-4E05-4EFE-95C0-705397FE68A0}" type="presParOf" srcId="{DB0F232A-5F6B-466D-B7C0-C1F713589F13}" destId="{17ECFEF7-EFBF-4CBF-8F74-D916701ED032}" srcOrd="9" destOrd="0" presId="urn:microsoft.com/office/officeart/2005/8/layout/vList2"/>
    <dgm:cxn modelId="{775F8712-E6EE-44B0-AA80-42D176ACF6F4}" type="presParOf" srcId="{DB0F232A-5F6B-466D-B7C0-C1F713589F13}" destId="{5A9356B1-EB10-4827-B9BA-F5F649C4F7A3}" srcOrd="10" destOrd="0" presId="urn:microsoft.com/office/officeart/2005/8/layout/vList2"/>
    <dgm:cxn modelId="{24A678E2-61AD-4BB7-8820-2E2C8FE5F48B}" type="presParOf" srcId="{DB0F232A-5F6B-466D-B7C0-C1F713589F13}" destId="{56576734-4050-410F-9F80-58C3FBB19F96}" srcOrd="11" destOrd="0" presId="urn:microsoft.com/office/officeart/2005/8/layout/vList2"/>
    <dgm:cxn modelId="{B1E6489C-57CC-47F7-A888-C4DE0BA8E9F7}" type="presParOf" srcId="{DB0F232A-5F6B-466D-B7C0-C1F713589F13}" destId="{D217C4D5-4613-4D9D-AA1F-332ACB47B96F}" srcOrd="12" destOrd="0" presId="urn:microsoft.com/office/officeart/2005/8/layout/vList2"/>
    <dgm:cxn modelId="{5DD91A72-62C6-4BF8-AC3F-412D6F4361F4}" type="presParOf" srcId="{DB0F232A-5F6B-466D-B7C0-C1F713589F13}" destId="{A7EE7141-1546-46E4-9FD9-03C5695F1ADB}" srcOrd="13" destOrd="0" presId="urn:microsoft.com/office/officeart/2005/8/layout/vList2"/>
    <dgm:cxn modelId="{9772406F-67BC-44CE-9334-CB277FC7AC6B}" type="presParOf" srcId="{DB0F232A-5F6B-466D-B7C0-C1F713589F13}" destId="{3214993D-AA1C-4B93-8AAF-545B7230AA0E}" srcOrd="14" destOrd="0" presId="urn:microsoft.com/office/officeart/2005/8/layout/vList2"/>
    <dgm:cxn modelId="{5FA8AB47-379B-497B-A7BA-4F45D366AA08}" type="presParOf" srcId="{DB0F232A-5F6B-466D-B7C0-C1F713589F13}" destId="{B49B6908-231A-47EE-97D3-DD5DF0276D6A}" srcOrd="15" destOrd="0" presId="urn:microsoft.com/office/officeart/2005/8/layout/vList2"/>
    <dgm:cxn modelId="{59B08844-28FE-4EEA-8A4E-7CD525FCB5D8}" type="presParOf" srcId="{DB0F232A-5F6B-466D-B7C0-C1F713589F13}" destId="{A2912B86-6C18-48AD-8D26-5DB3D7E1F3A2}" srcOrd="16" destOrd="0" presId="urn:microsoft.com/office/officeart/2005/8/layout/vList2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A5D1103-50F5-4EA1-B2D6-6BA5E5D7EAF3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BBC262-091E-4199-81E8-ECE46F2BF994}">
      <dgm:prSet/>
      <dgm:spPr>
        <a:solidFill>
          <a:schemeClr val="accent5">
            <a:lumMod val="20000"/>
            <a:lumOff val="80000"/>
          </a:schemeClr>
        </a:solidFill>
        <a:ln w="38100">
          <a:solidFill>
            <a:srgbClr val="00B0F0"/>
          </a:solidFill>
        </a:ln>
      </dgm:spPr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</a:rPr>
            <a:t>মাদকাসক্তির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কারণ</a:t>
          </a:r>
          <a:endParaRPr lang="en-US" dirty="0">
            <a:solidFill>
              <a:schemeClr val="tx1"/>
            </a:solidFill>
          </a:endParaRPr>
        </a:p>
      </dgm:t>
    </dgm:pt>
    <dgm:pt modelId="{2723E2DE-5C3B-4524-B793-B70E16A4CECB}" type="parTrans" cxnId="{36F0359E-12C3-48A7-AC01-7B8B078BBF9C}">
      <dgm:prSet/>
      <dgm:spPr/>
      <dgm:t>
        <a:bodyPr/>
        <a:lstStyle/>
        <a:p>
          <a:endParaRPr lang="en-US"/>
        </a:p>
      </dgm:t>
    </dgm:pt>
    <dgm:pt modelId="{14151D2F-E750-4576-BFF5-F12D11B59A68}" type="sibTrans" cxnId="{36F0359E-12C3-48A7-AC01-7B8B078BBF9C}">
      <dgm:prSet/>
      <dgm:spPr/>
      <dgm:t>
        <a:bodyPr/>
        <a:lstStyle/>
        <a:p>
          <a:endParaRPr lang="en-US"/>
        </a:p>
      </dgm:t>
    </dgm:pt>
    <dgm:pt modelId="{CE62E62F-AAF0-473C-AB63-BE1B151000CD}" type="pres">
      <dgm:prSet presAssocID="{4A5D1103-50F5-4EA1-B2D6-6BA5E5D7EAF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D9BF9F9-8FC8-46CD-B45A-023E93042456}" type="pres">
      <dgm:prSet presAssocID="{7BBBC262-091E-4199-81E8-ECE46F2BF994}" presName="horFlow" presStyleCnt="0"/>
      <dgm:spPr/>
    </dgm:pt>
    <dgm:pt modelId="{B75FFA7E-462F-4AF9-9379-A3137161E8CC}" type="pres">
      <dgm:prSet presAssocID="{7BBBC262-091E-4199-81E8-ECE46F2BF994}" presName="bigChev" presStyleLbl="node1" presStyleIdx="0" presStyleCnt="1" custScaleX="283229" custLinFactNeighborX="3423" custLinFactNeighborY="6084"/>
      <dgm:spPr/>
      <dgm:t>
        <a:bodyPr/>
        <a:lstStyle/>
        <a:p>
          <a:endParaRPr lang="en-US"/>
        </a:p>
      </dgm:t>
    </dgm:pt>
  </dgm:ptLst>
  <dgm:cxnLst>
    <dgm:cxn modelId="{36F0359E-12C3-48A7-AC01-7B8B078BBF9C}" srcId="{4A5D1103-50F5-4EA1-B2D6-6BA5E5D7EAF3}" destId="{7BBBC262-091E-4199-81E8-ECE46F2BF994}" srcOrd="0" destOrd="0" parTransId="{2723E2DE-5C3B-4524-B793-B70E16A4CECB}" sibTransId="{14151D2F-E750-4576-BFF5-F12D11B59A68}"/>
    <dgm:cxn modelId="{57D3FA61-C545-40FC-8FD3-84AEC69DD790}" type="presOf" srcId="{4A5D1103-50F5-4EA1-B2D6-6BA5E5D7EAF3}" destId="{CE62E62F-AAF0-473C-AB63-BE1B151000CD}" srcOrd="0" destOrd="0" presId="urn:microsoft.com/office/officeart/2005/8/layout/lProcess3"/>
    <dgm:cxn modelId="{BB3FF309-693F-4D2E-863C-097A2D79A427}" type="presOf" srcId="{7BBBC262-091E-4199-81E8-ECE46F2BF994}" destId="{B75FFA7E-462F-4AF9-9379-A3137161E8CC}" srcOrd="0" destOrd="0" presId="urn:microsoft.com/office/officeart/2005/8/layout/lProcess3"/>
    <dgm:cxn modelId="{A1DBF1DD-A138-411E-B3B8-B47563CE9394}" type="presParOf" srcId="{CE62E62F-AAF0-473C-AB63-BE1B151000CD}" destId="{FD9BF9F9-8FC8-46CD-B45A-023E93042456}" srcOrd="0" destOrd="0" presId="urn:microsoft.com/office/officeart/2005/8/layout/lProcess3"/>
    <dgm:cxn modelId="{F9F20BE1-6C02-4CFE-B450-B6DC6FC03473}" type="presParOf" srcId="{FD9BF9F9-8FC8-46CD-B45A-023E93042456}" destId="{B75FFA7E-462F-4AF9-9379-A3137161E8CC}" srcOrd="0" destOrd="0" presId="urn:microsoft.com/office/officeart/2005/8/layout/lProcess3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9DCB6FE-AF0D-40F4-BCB6-01ABA80DBCBE}" type="doc">
      <dgm:prSet loTypeId="urn:microsoft.com/office/officeart/2008/layout/CaptionedPictures" loCatId="picture" qsTypeId="urn:microsoft.com/office/officeart/2005/8/quickstyle/3d3" qsCatId="3D" csTypeId="urn:microsoft.com/office/officeart/2005/8/colors/accent1_2" csCatId="accent1" phldr="1"/>
      <dgm:spPr/>
    </dgm:pt>
    <dgm:pt modelId="{6F638F29-87D9-4221-9D1D-34C3C40CD494}">
      <dgm:prSet phldrT="[Text]" custT="1"/>
      <dgm:spPr/>
      <dgm:t>
        <a:bodyPr/>
        <a:lstStyle/>
        <a:p>
          <a:r>
            <a:rPr lang="bn-IN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প্রেমে ব্যর্থতা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9A5D19-E8BF-426D-8682-79D190186F9E}" type="parTrans" cxnId="{CAFCB876-31A6-44C2-A833-A77E57883392}">
      <dgm:prSet/>
      <dgm:spPr/>
      <dgm:t>
        <a:bodyPr/>
        <a:lstStyle/>
        <a:p>
          <a:endParaRPr lang="en-US"/>
        </a:p>
      </dgm:t>
    </dgm:pt>
    <dgm:pt modelId="{A8409998-545E-410A-BC6E-CAC72606EA4F}" type="sibTrans" cxnId="{CAFCB876-31A6-44C2-A833-A77E57883392}">
      <dgm:prSet/>
      <dgm:spPr/>
      <dgm:t>
        <a:bodyPr/>
        <a:lstStyle/>
        <a:p>
          <a:endParaRPr lang="en-US"/>
        </a:p>
      </dgm:t>
    </dgm:pt>
    <dgm:pt modelId="{2FF948BA-4DC0-4F08-8611-429A81AEF494}" type="pres">
      <dgm:prSet presAssocID="{79DCB6FE-AF0D-40F4-BCB6-01ABA80DBCBE}" presName="Name0" presStyleCnt="0">
        <dgm:presLayoutVars>
          <dgm:chMax/>
          <dgm:chPref/>
          <dgm:dir/>
        </dgm:presLayoutVars>
      </dgm:prSet>
      <dgm:spPr/>
    </dgm:pt>
    <dgm:pt modelId="{DEAA173E-7B09-48DF-A9B7-1100A84C3ADE}" type="pres">
      <dgm:prSet presAssocID="{6F638F29-87D9-4221-9D1D-34C3C40CD494}" presName="composite" presStyleCnt="0">
        <dgm:presLayoutVars>
          <dgm:chMax val="1"/>
          <dgm:chPref val="1"/>
        </dgm:presLayoutVars>
      </dgm:prSet>
      <dgm:spPr/>
    </dgm:pt>
    <dgm:pt modelId="{04B6427A-BC05-4F94-8009-34EDAC935077}" type="pres">
      <dgm:prSet presAssocID="{6F638F29-87D9-4221-9D1D-34C3C40CD494}" presName="Accent" presStyleLbl="trAlignAcc1" presStyleIdx="0" presStyleCnt="1" custScaleX="147874" custScaleY="142938" custLinFactNeighborX="1461" custLinFactNeighborY="8412">
        <dgm:presLayoutVars>
          <dgm:chMax val="0"/>
          <dgm:chPref val="0"/>
        </dgm:presLayoutVars>
      </dgm:prSet>
      <dgm:spPr/>
    </dgm:pt>
    <dgm:pt modelId="{F9B15F60-4D6A-4951-8C2E-8E6DC46320B3}" type="pres">
      <dgm:prSet presAssocID="{6F638F29-87D9-4221-9D1D-34C3C40CD494}" presName="Image" presStyleLbl="alignImgPlace1" presStyleIdx="0" presStyleCnt="1" custScaleX="166513" custScaleY="213916" custLinFactNeighborX="-36" custLinFactNeighborY="-1707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/>
          <a:srcRect/>
          <a:stretch>
            <a:fillRect t="-32000" b="-32000"/>
          </a:stretch>
        </a:blipFill>
      </dgm:spPr>
      <dgm:extLst>
        <a:ext uri="{E40237B7-FDA0-4F09-8148-C483321AD2D9}">
          <dgm14:cNvPr xmlns:dgm14="http://schemas.microsoft.com/office/drawing/2010/diagram" id="0" name="" descr="8002ca9e9c00897db9b038cb83e9e9b7.jpg"/>
        </a:ext>
      </dgm:extLst>
    </dgm:pt>
    <dgm:pt modelId="{24BB5361-6634-4B11-87A5-F90EAF69F6E1}" type="pres">
      <dgm:prSet presAssocID="{6F638F29-87D9-4221-9D1D-34C3C40CD494}" presName="ChildComposite" presStyleCnt="0"/>
      <dgm:spPr/>
    </dgm:pt>
    <dgm:pt modelId="{F9DC9D5C-ED3D-42E2-91D9-45FF3DC9289D}" type="pres">
      <dgm:prSet presAssocID="{6F638F29-87D9-4221-9D1D-34C3C40CD49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6971E4E-5D9F-4982-B5E2-FF022FD0CFA7}" type="pres">
      <dgm:prSet presAssocID="{6F638F29-87D9-4221-9D1D-34C3C40CD494}" presName="Parent" presStyleLbl="revTx" presStyleIdx="0" presStyleCnt="1" custScaleX="162057" custScaleY="81249" custLinFactNeighborX="1136" custLinFactNeighborY="9069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93367D-C31E-4508-BDCB-37E9AFD3707B}" type="presOf" srcId="{79DCB6FE-AF0D-40F4-BCB6-01ABA80DBCBE}" destId="{2FF948BA-4DC0-4F08-8611-429A81AEF494}" srcOrd="0" destOrd="0" presId="urn:microsoft.com/office/officeart/2008/layout/CaptionedPictures"/>
    <dgm:cxn modelId="{CAFCB876-31A6-44C2-A833-A77E57883392}" srcId="{79DCB6FE-AF0D-40F4-BCB6-01ABA80DBCBE}" destId="{6F638F29-87D9-4221-9D1D-34C3C40CD494}" srcOrd="0" destOrd="0" parTransId="{529A5D19-E8BF-426D-8682-79D190186F9E}" sibTransId="{A8409998-545E-410A-BC6E-CAC72606EA4F}"/>
    <dgm:cxn modelId="{24CB4C41-18B4-4053-A3A9-CAFEE090B236}" type="presOf" srcId="{6F638F29-87D9-4221-9D1D-34C3C40CD494}" destId="{46971E4E-5D9F-4982-B5E2-FF022FD0CFA7}" srcOrd="0" destOrd="0" presId="urn:microsoft.com/office/officeart/2008/layout/CaptionedPictures"/>
    <dgm:cxn modelId="{93F6EF7A-55C6-4BEC-AD67-88783FA2BC36}" type="presParOf" srcId="{2FF948BA-4DC0-4F08-8611-429A81AEF494}" destId="{DEAA173E-7B09-48DF-A9B7-1100A84C3ADE}" srcOrd="0" destOrd="0" presId="urn:microsoft.com/office/officeart/2008/layout/CaptionedPictures"/>
    <dgm:cxn modelId="{7CBB2C5B-CFEA-4771-A1C8-23D5851431B7}" type="presParOf" srcId="{DEAA173E-7B09-48DF-A9B7-1100A84C3ADE}" destId="{04B6427A-BC05-4F94-8009-34EDAC935077}" srcOrd="0" destOrd="0" presId="urn:microsoft.com/office/officeart/2008/layout/CaptionedPictures"/>
    <dgm:cxn modelId="{64A800D2-7705-47F0-818A-48EF5A39B9DA}" type="presParOf" srcId="{DEAA173E-7B09-48DF-A9B7-1100A84C3ADE}" destId="{F9B15F60-4D6A-4951-8C2E-8E6DC46320B3}" srcOrd="1" destOrd="0" presId="urn:microsoft.com/office/officeart/2008/layout/CaptionedPictures"/>
    <dgm:cxn modelId="{BF6B32CD-3F8A-4749-A8DD-89CCFB82C9CE}" type="presParOf" srcId="{DEAA173E-7B09-48DF-A9B7-1100A84C3ADE}" destId="{24BB5361-6634-4B11-87A5-F90EAF69F6E1}" srcOrd="2" destOrd="0" presId="urn:microsoft.com/office/officeart/2008/layout/CaptionedPictures"/>
    <dgm:cxn modelId="{A47C2B8D-7166-460D-8345-967607800C10}" type="presParOf" srcId="{24BB5361-6634-4B11-87A5-F90EAF69F6E1}" destId="{F9DC9D5C-ED3D-42E2-91D9-45FF3DC9289D}" srcOrd="0" destOrd="0" presId="urn:microsoft.com/office/officeart/2008/layout/CaptionedPictures"/>
    <dgm:cxn modelId="{9DEBC073-E68D-4B4C-AC2E-3D4CD60070BE}" type="presParOf" srcId="{24BB5361-6634-4B11-87A5-F90EAF69F6E1}" destId="{46971E4E-5D9F-4982-B5E2-FF022FD0CFA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ED91A8-0545-4006-8190-E33BD130FD9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</dgm:pt>
    <dgm:pt modelId="{79983BF9-C9C2-4C1D-9FF3-94C8641DD0E9}">
      <dgm:prSet phldrT="[Text]"/>
      <dgm:spPr>
        <a:solidFill>
          <a:schemeClr val="accent5">
            <a:lumMod val="20000"/>
            <a:lumOff val="80000"/>
          </a:schemeClr>
        </a:solidFill>
        <a:ln w="3810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F1F1C3-AFAD-40AC-92F4-30F21E9EEBF1}" type="parTrans" cxnId="{D4EC114A-837A-45A4-84D3-5AB462EF5E1B}">
      <dgm:prSet/>
      <dgm:spPr/>
      <dgm:t>
        <a:bodyPr/>
        <a:lstStyle/>
        <a:p>
          <a:endParaRPr lang="en-US"/>
        </a:p>
      </dgm:t>
    </dgm:pt>
    <dgm:pt modelId="{50410D8B-8045-47A3-A222-0D25C4752B14}" type="sibTrans" cxnId="{D4EC114A-837A-45A4-84D3-5AB462EF5E1B}">
      <dgm:prSet/>
      <dgm:spPr/>
      <dgm:t>
        <a:bodyPr/>
        <a:lstStyle/>
        <a:p>
          <a:endParaRPr lang="en-US"/>
        </a:p>
      </dgm:t>
    </dgm:pt>
    <dgm:pt modelId="{3C12F66A-7AC7-4549-A991-659C5CB32DF6}" type="pres">
      <dgm:prSet presAssocID="{5EED91A8-0545-4006-8190-E33BD130FD9C}" presName="CompostProcess" presStyleCnt="0">
        <dgm:presLayoutVars>
          <dgm:dir/>
          <dgm:resizeHandles val="exact"/>
        </dgm:presLayoutVars>
      </dgm:prSet>
      <dgm:spPr/>
    </dgm:pt>
    <dgm:pt modelId="{5DFF75D8-C092-4218-B62E-3D721A7B624A}" type="pres">
      <dgm:prSet presAssocID="{5EED91A8-0545-4006-8190-E33BD130FD9C}" presName="arrow" presStyleLbl="bgShp" presStyleIdx="0" presStyleCnt="1" custScaleX="106247" custLinFactNeighborX="11089" custLinFactNeighborY="-23102"/>
      <dgm:spPr>
        <a:solidFill>
          <a:srgbClr val="F1B5EA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5F706F7-1E08-41FA-8DA1-DFBC72818627}" type="pres">
      <dgm:prSet presAssocID="{5EED91A8-0545-4006-8190-E33BD130FD9C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575353D0-85A7-4FA8-8CAE-2C499CA7394C}" type="pres">
      <dgm:prSet presAssocID="{79983BF9-C9C2-4C1D-9FF3-94C8641DD0E9}" presName="textNode" presStyleLbl="node1" presStyleIdx="0" presStyleCnt="1" custScaleX="17404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EC114A-837A-45A4-84D3-5AB462EF5E1B}" srcId="{5EED91A8-0545-4006-8190-E33BD130FD9C}" destId="{79983BF9-C9C2-4C1D-9FF3-94C8641DD0E9}" srcOrd="0" destOrd="0" parTransId="{14F1F1C3-AFAD-40AC-92F4-30F21E9EEBF1}" sibTransId="{50410D8B-8045-47A3-A222-0D25C4752B14}"/>
    <dgm:cxn modelId="{2BD16616-6735-4E4A-B4B1-2732C864CD35}" type="presOf" srcId="{5EED91A8-0545-4006-8190-E33BD130FD9C}" destId="{3C12F66A-7AC7-4549-A991-659C5CB32DF6}" srcOrd="0" destOrd="0" presId="urn:microsoft.com/office/officeart/2005/8/layout/hProcess9"/>
    <dgm:cxn modelId="{B380344A-6E7A-48CC-8299-8D2C099013D1}" type="presOf" srcId="{79983BF9-C9C2-4C1D-9FF3-94C8641DD0E9}" destId="{575353D0-85A7-4FA8-8CAE-2C499CA7394C}" srcOrd="0" destOrd="0" presId="urn:microsoft.com/office/officeart/2005/8/layout/hProcess9"/>
    <dgm:cxn modelId="{46557DEE-D63F-4488-A0AD-B673D1541515}" type="presParOf" srcId="{3C12F66A-7AC7-4549-A991-659C5CB32DF6}" destId="{5DFF75D8-C092-4218-B62E-3D721A7B624A}" srcOrd="0" destOrd="0" presId="urn:microsoft.com/office/officeart/2005/8/layout/hProcess9"/>
    <dgm:cxn modelId="{2B1E1759-911D-41BA-A99D-B997FBFF1C06}" type="presParOf" srcId="{3C12F66A-7AC7-4549-A991-659C5CB32DF6}" destId="{D5F706F7-1E08-41FA-8DA1-DFBC72818627}" srcOrd="1" destOrd="0" presId="urn:microsoft.com/office/officeart/2005/8/layout/hProcess9"/>
    <dgm:cxn modelId="{D5E0D78F-5732-4DE0-AFDA-3A6A8A162532}" type="presParOf" srcId="{D5F706F7-1E08-41FA-8DA1-DFBC72818627}" destId="{575353D0-85A7-4FA8-8CAE-2C499CA7394C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7A58D14-AB32-4D10-91D5-6157441BDA22}" type="doc">
      <dgm:prSet loTypeId="urn:microsoft.com/office/officeart/2008/layout/CaptionedPictures" loCatId="picture" qsTypeId="urn:microsoft.com/office/officeart/2005/8/quickstyle/3d3" qsCatId="3D" csTypeId="urn:microsoft.com/office/officeart/2005/8/colors/accent1_2" csCatId="accent1" phldr="1"/>
      <dgm:spPr/>
    </dgm:pt>
    <dgm:pt modelId="{F9A2A83C-DC18-4C8E-B61E-9261EE9A03FF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পারিবারিক সুসম্পর্ক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3FCC34-3302-49FC-9EDB-C1AEFD930A2D}" type="parTrans" cxnId="{4FA2FCB6-5B27-4F1C-82B5-03F71D444820}">
      <dgm:prSet/>
      <dgm:spPr/>
      <dgm:t>
        <a:bodyPr/>
        <a:lstStyle/>
        <a:p>
          <a:endParaRPr lang="en-US"/>
        </a:p>
      </dgm:t>
    </dgm:pt>
    <dgm:pt modelId="{6BB3F3DF-C32F-4AA4-AFE8-69ADA7DBF464}" type="sibTrans" cxnId="{4FA2FCB6-5B27-4F1C-82B5-03F71D444820}">
      <dgm:prSet/>
      <dgm:spPr/>
      <dgm:t>
        <a:bodyPr/>
        <a:lstStyle/>
        <a:p>
          <a:endParaRPr lang="en-US"/>
        </a:p>
      </dgm:t>
    </dgm:pt>
    <dgm:pt modelId="{5135B31E-E2F8-493D-9513-7E44801E53E1}" type="pres">
      <dgm:prSet presAssocID="{87A58D14-AB32-4D10-91D5-6157441BDA22}" presName="Name0" presStyleCnt="0">
        <dgm:presLayoutVars>
          <dgm:chMax/>
          <dgm:chPref/>
          <dgm:dir/>
        </dgm:presLayoutVars>
      </dgm:prSet>
      <dgm:spPr/>
    </dgm:pt>
    <dgm:pt modelId="{CF4B65B0-D1B6-457D-A963-3EF9F6F8D870}" type="pres">
      <dgm:prSet presAssocID="{F9A2A83C-DC18-4C8E-B61E-9261EE9A03FF}" presName="composite" presStyleCnt="0">
        <dgm:presLayoutVars>
          <dgm:chMax val="1"/>
          <dgm:chPref val="1"/>
        </dgm:presLayoutVars>
      </dgm:prSet>
      <dgm:spPr/>
    </dgm:pt>
    <dgm:pt modelId="{D6955F1F-4182-4D65-A037-BD404543CB16}" type="pres">
      <dgm:prSet presAssocID="{F9A2A83C-DC18-4C8E-B61E-9261EE9A03FF}" presName="Accent" presStyleLbl="trAlignAcc1" presStyleIdx="0" presStyleCnt="1" custScaleX="162603" custScaleY="116232" custLinFactNeighborX="2315" custLinFactNeighborY="1770">
        <dgm:presLayoutVars>
          <dgm:chMax val="0"/>
          <dgm:chPref val="0"/>
        </dgm:presLayoutVars>
      </dgm:prSet>
      <dgm:spPr/>
    </dgm:pt>
    <dgm:pt modelId="{1082272A-8781-43C1-BCF0-49C2DAAE8895}" type="pres">
      <dgm:prSet presAssocID="{F9A2A83C-DC18-4C8E-B61E-9261EE9A03FF}" presName="Image" presStyleLbl="alignImgPlace1" presStyleIdx="0" presStyleCnt="1" custScaleX="177487" custScaleY="145556" custLinFactNeighborX="2122" custLinFactNeighborY="437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10AF0EC0-B863-41EF-A477-4D376EB403B1}" type="pres">
      <dgm:prSet presAssocID="{F9A2A83C-DC18-4C8E-B61E-9261EE9A03FF}" presName="ChildComposite" presStyleCnt="0"/>
      <dgm:spPr/>
    </dgm:pt>
    <dgm:pt modelId="{0BEC740E-F301-47C6-85A3-B559FF81CA9B}" type="pres">
      <dgm:prSet presAssocID="{F9A2A83C-DC18-4C8E-B61E-9261EE9A03F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4F52DF0-A244-4CD3-BBA6-C3EB51976DAA}" type="pres">
      <dgm:prSet presAssocID="{F9A2A83C-DC18-4C8E-B61E-9261EE9A03FF}" presName="Parent" presStyleLbl="revTx" presStyleIdx="0" presStyleCnt="1" custScaleX="177487" custLinFactNeighborX="1061" custLinFactNeighborY="4489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063051-F979-4E14-B16E-B92085CBF997}" type="presOf" srcId="{F9A2A83C-DC18-4C8E-B61E-9261EE9A03FF}" destId="{A4F52DF0-A244-4CD3-BBA6-C3EB51976DAA}" srcOrd="0" destOrd="0" presId="urn:microsoft.com/office/officeart/2008/layout/CaptionedPictures"/>
    <dgm:cxn modelId="{4FA2FCB6-5B27-4F1C-82B5-03F71D444820}" srcId="{87A58D14-AB32-4D10-91D5-6157441BDA22}" destId="{F9A2A83C-DC18-4C8E-B61E-9261EE9A03FF}" srcOrd="0" destOrd="0" parTransId="{B73FCC34-3302-49FC-9EDB-C1AEFD930A2D}" sibTransId="{6BB3F3DF-C32F-4AA4-AFE8-69ADA7DBF464}"/>
    <dgm:cxn modelId="{CD2BC26B-B24C-48F2-9C0E-8A888F971A1D}" type="presOf" srcId="{87A58D14-AB32-4D10-91D5-6157441BDA22}" destId="{5135B31E-E2F8-493D-9513-7E44801E53E1}" srcOrd="0" destOrd="0" presId="urn:microsoft.com/office/officeart/2008/layout/CaptionedPictures"/>
    <dgm:cxn modelId="{4ABC4AE6-BF37-47DD-A0D9-E2533F80501E}" type="presParOf" srcId="{5135B31E-E2F8-493D-9513-7E44801E53E1}" destId="{CF4B65B0-D1B6-457D-A963-3EF9F6F8D870}" srcOrd="0" destOrd="0" presId="urn:microsoft.com/office/officeart/2008/layout/CaptionedPictures"/>
    <dgm:cxn modelId="{4336A291-BAF9-4E6E-B34D-C860C643D983}" type="presParOf" srcId="{CF4B65B0-D1B6-457D-A963-3EF9F6F8D870}" destId="{D6955F1F-4182-4D65-A037-BD404543CB16}" srcOrd="0" destOrd="0" presId="urn:microsoft.com/office/officeart/2008/layout/CaptionedPictures"/>
    <dgm:cxn modelId="{88CF52AE-BAE2-425B-A51C-0773766E0701}" type="presParOf" srcId="{CF4B65B0-D1B6-457D-A963-3EF9F6F8D870}" destId="{1082272A-8781-43C1-BCF0-49C2DAAE8895}" srcOrd="1" destOrd="0" presId="urn:microsoft.com/office/officeart/2008/layout/CaptionedPictures"/>
    <dgm:cxn modelId="{830C2701-3E03-4C4C-9C2F-81A5A5F3C568}" type="presParOf" srcId="{CF4B65B0-D1B6-457D-A963-3EF9F6F8D870}" destId="{10AF0EC0-B863-41EF-A477-4D376EB403B1}" srcOrd="2" destOrd="0" presId="urn:microsoft.com/office/officeart/2008/layout/CaptionedPictures"/>
    <dgm:cxn modelId="{B12FAA52-C387-4459-B83E-AF8AC1BE7E56}" type="presParOf" srcId="{10AF0EC0-B863-41EF-A477-4D376EB403B1}" destId="{0BEC740E-F301-47C6-85A3-B559FF81CA9B}" srcOrd="0" destOrd="0" presId="urn:microsoft.com/office/officeart/2008/layout/CaptionedPictures"/>
    <dgm:cxn modelId="{A94BE8A8-AF13-4515-A651-35CAE0D1F8C0}" type="presParOf" srcId="{10AF0EC0-B863-41EF-A477-4D376EB403B1}" destId="{A4F52DF0-A244-4CD3-BBA6-C3EB51976D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EC8C892-FA37-44EF-BE7D-FF3AE0BDD57B}" type="doc">
      <dgm:prSet loTypeId="urn:microsoft.com/office/officeart/2008/layout/CaptionedPictures" loCatId="picture" qsTypeId="urn:microsoft.com/office/officeart/2005/8/quickstyle/3d3" qsCatId="3D" csTypeId="urn:microsoft.com/office/officeart/2005/8/colors/accent1_2" csCatId="accent1" phldr="1"/>
      <dgm:spPr/>
    </dgm:pt>
    <dgm:pt modelId="{C22EE51D-B3BD-4E86-86E8-A9C1A7FF32B3}">
      <dgm:prSet phldrT="[Text]" custT="1"/>
      <dgm:spPr/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আদরযত্নের অভাব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C9E8DA-C86F-4B5D-B493-C835C73F7A62}" type="parTrans" cxnId="{FF22A3D4-BE68-4113-B8A5-61F6A9D5C77F}">
      <dgm:prSet/>
      <dgm:spPr/>
      <dgm:t>
        <a:bodyPr/>
        <a:lstStyle/>
        <a:p>
          <a:endParaRPr lang="en-US"/>
        </a:p>
      </dgm:t>
    </dgm:pt>
    <dgm:pt modelId="{C0049BB9-EFBE-4FAB-B3EE-07DF39002F02}" type="sibTrans" cxnId="{FF22A3D4-BE68-4113-B8A5-61F6A9D5C77F}">
      <dgm:prSet/>
      <dgm:spPr/>
      <dgm:t>
        <a:bodyPr/>
        <a:lstStyle/>
        <a:p>
          <a:endParaRPr lang="en-US"/>
        </a:p>
      </dgm:t>
    </dgm:pt>
    <dgm:pt modelId="{4F659A9E-DA6A-4E72-B478-D96F5D6A4180}" type="pres">
      <dgm:prSet presAssocID="{3EC8C892-FA37-44EF-BE7D-FF3AE0BDD57B}" presName="Name0" presStyleCnt="0">
        <dgm:presLayoutVars>
          <dgm:chMax/>
          <dgm:chPref/>
          <dgm:dir/>
        </dgm:presLayoutVars>
      </dgm:prSet>
      <dgm:spPr/>
    </dgm:pt>
    <dgm:pt modelId="{F37ADCD6-A0ED-45FF-9564-2A5B138010A7}" type="pres">
      <dgm:prSet presAssocID="{C22EE51D-B3BD-4E86-86E8-A9C1A7FF32B3}" presName="composite" presStyleCnt="0">
        <dgm:presLayoutVars>
          <dgm:chMax val="1"/>
          <dgm:chPref val="1"/>
        </dgm:presLayoutVars>
      </dgm:prSet>
      <dgm:spPr/>
    </dgm:pt>
    <dgm:pt modelId="{E18AACF4-91B4-4F58-83CB-DF5E94830337}" type="pres">
      <dgm:prSet presAssocID="{C22EE51D-B3BD-4E86-86E8-A9C1A7FF32B3}" presName="Accent" presStyleLbl="trAlignAcc1" presStyleIdx="0" presStyleCnt="1" custScaleX="380859" custScaleY="181384" custLinFactNeighborX="1920" custLinFactNeighborY="44">
        <dgm:presLayoutVars>
          <dgm:chMax val="0"/>
          <dgm:chPref val="0"/>
        </dgm:presLayoutVars>
      </dgm:prSet>
      <dgm:spPr/>
    </dgm:pt>
    <dgm:pt modelId="{35149BAF-509A-4AFC-B826-A3BEFDDB0C77}" type="pres">
      <dgm:prSet presAssocID="{C22EE51D-B3BD-4E86-86E8-A9C1A7FF32B3}" presName="Image" presStyleLbl="alignImgPlace1" presStyleIdx="0" presStyleCnt="1" custScaleX="406584" custScaleY="234910" custLinFactNeighborX="8631" custLinFactNeighborY="-11602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4E0A58D8-6415-4236-A3A4-92D0FCF8E063}" type="pres">
      <dgm:prSet presAssocID="{C22EE51D-B3BD-4E86-86E8-A9C1A7FF32B3}" presName="ChildComposite" presStyleCnt="0"/>
      <dgm:spPr/>
    </dgm:pt>
    <dgm:pt modelId="{050AA08B-A873-4EF0-829C-DD6173A6F3D0}" type="pres">
      <dgm:prSet presAssocID="{C22EE51D-B3BD-4E86-86E8-A9C1A7FF32B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689B783-C57C-4B07-8A01-76032BA612B8}" type="pres">
      <dgm:prSet presAssocID="{C22EE51D-B3BD-4E86-86E8-A9C1A7FF32B3}" presName="Parent" presStyleLbl="revTx" presStyleIdx="0" presStyleCnt="1" custScaleX="398356" custScaleY="185789" custLinFactY="56203" custLinFactNeighborX="3949" custLinFactNeighborY="10000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CD7968-2F09-458D-B652-79002AD1B872}" type="presOf" srcId="{3EC8C892-FA37-44EF-BE7D-FF3AE0BDD57B}" destId="{4F659A9E-DA6A-4E72-B478-D96F5D6A4180}" srcOrd="0" destOrd="0" presId="urn:microsoft.com/office/officeart/2008/layout/CaptionedPictures"/>
    <dgm:cxn modelId="{FF22A3D4-BE68-4113-B8A5-61F6A9D5C77F}" srcId="{3EC8C892-FA37-44EF-BE7D-FF3AE0BDD57B}" destId="{C22EE51D-B3BD-4E86-86E8-A9C1A7FF32B3}" srcOrd="0" destOrd="0" parTransId="{D3C9E8DA-C86F-4B5D-B493-C835C73F7A62}" sibTransId="{C0049BB9-EFBE-4FAB-B3EE-07DF39002F02}"/>
    <dgm:cxn modelId="{FE86CB6B-5B82-4E38-B61E-54FA1DCA3FA7}" type="presOf" srcId="{C22EE51D-B3BD-4E86-86E8-A9C1A7FF32B3}" destId="{D689B783-C57C-4B07-8A01-76032BA612B8}" srcOrd="0" destOrd="0" presId="urn:microsoft.com/office/officeart/2008/layout/CaptionedPictures"/>
    <dgm:cxn modelId="{E46DB123-6FFC-4BEB-AE89-A0022CDCC889}" type="presParOf" srcId="{4F659A9E-DA6A-4E72-B478-D96F5D6A4180}" destId="{F37ADCD6-A0ED-45FF-9564-2A5B138010A7}" srcOrd="0" destOrd="0" presId="urn:microsoft.com/office/officeart/2008/layout/CaptionedPictures"/>
    <dgm:cxn modelId="{9BDCC084-DC37-4832-A793-78B814F53C52}" type="presParOf" srcId="{F37ADCD6-A0ED-45FF-9564-2A5B138010A7}" destId="{E18AACF4-91B4-4F58-83CB-DF5E94830337}" srcOrd="0" destOrd="0" presId="urn:microsoft.com/office/officeart/2008/layout/CaptionedPictures"/>
    <dgm:cxn modelId="{1AF2E90A-666B-4DF0-BDCB-848D48BDBD7F}" type="presParOf" srcId="{F37ADCD6-A0ED-45FF-9564-2A5B138010A7}" destId="{35149BAF-509A-4AFC-B826-A3BEFDDB0C77}" srcOrd="1" destOrd="0" presId="urn:microsoft.com/office/officeart/2008/layout/CaptionedPictures"/>
    <dgm:cxn modelId="{CEB01578-27AB-4B4A-B381-E635AB737AB9}" type="presParOf" srcId="{F37ADCD6-A0ED-45FF-9564-2A5B138010A7}" destId="{4E0A58D8-6415-4236-A3A4-92D0FCF8E063}" srcOrd="2" destOrd="0" presId="urn:microsoft.com/office/officeart/2008/layout/CaptionedPictures"/>
    <dgm:cxn modelId="{37BE1647-8B22-424A-B644-377C2CB7D06C}" type="presParOf" srcId="{4E0A58D8-6415-4236-A3A4-92D0FCF8E063}" destId="{050AA08B-A873-4EF0-829C-DD6173A6F3D0}" srcOrd="0" destOrd="0" presId="urn:microsoft.com/office/officeart/2008/layout/CaptionedPictures"/>
    <dgm:cxn modelId="{A4008B2E-E24A-4BE0-BAD8-494979B65D57}" type="presParOf" srcId="{4E0A58D8-6415-4236-A3A4-92D0FCF8E063}" destId="{D689B783-C57C-4B07-8A01-76032BA612B8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2537071-B3B6-43EB-8E9D-4EEC05232604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9ADF53-3CD1-400C-B88E-5264D20196B8}">
      <dgm:prSet custT="1"/>
      <dgm:spPr>
        <a:solidFill>
          <a:schemeClr val="accent5">
            <a:lumMod val="20000"/>
            <a:lumOff val="80000"/>
          </a:schemeClr>
        </a:solidFill>
        <a:ln w="57150">
          <a:solidFill>
            <a:srgbClr val="F274E0"/>
          </a:solidFill>
        </a:ln>
      </dgm:spPr>
      <dgm:t>
        <a:bodyPr/>
        <a:lstStyle/>
        <a:p>
          <a:pPr rtl="0"/>
          <a:endParaRPr lang="en-US" sz="4000" dirty="0" smtClean="0">
            <a:solidFill>
              <a:sysClr val="windowText" lastClr="000000"/>
            </a:solidFill>
          </a:endParaRPr>
        </a:p>
        <a:p>
          <a:pPr rtl="0"/>
          <a:r>
            <a:rPr lang="en-US" sz="4000" dirty="0" err="1" smtClean="0">
              <a:solidFill>
                <a:sysClr val="windowText" lastClr="000000"/>
              </a:solidFill>
            </a:rPr>
            <a:t>বাংলাদেশে</a:t>
          </a:r>
          <a:r>
            <a:rPr lang="en-US" sz="4000" dirty="0" smtClean="0">
              <a:solidFill>
                <a:sysClr val="windowText" lastClr="000000"/>
              </a:solidFill>
            </a:rPr>
            <a:t> </a:t>
          </a:r>
          <a:r>
            <a:rPr lang="en-US" sz="4000" dirty="0" err="1" smtClean="0">
              <a:solidFill>
                <a:sysClr val="windowText" lastClr="000000"/>
              </a:solidFill>
            </a:rPr>
            <a:t>মাদকাসক্তির</a:t>
          </a:r>
          <a:r>
            <a:rPr lang="en-US" sz="4000" dirty="0" smtClean="0">
              <a:solidFill>
                <a:sysClr val="windowText" lastClr="000000"/>
              </a:solidFill>
            </a:rPr>
            <a:t> </a:t>
          </a:r>
          <a:r>
            <a:rPr lang="en-US" sz="4000" dirty="0" err="1" smtClean="0">
              <a:solidFill>
                <a:sysClr val="windowText" lastClr="000000"/>
              </a:solidFill>
            </a:rPr>
            <a:t>কারন</a:t>
          </a:r>
          <a:r>
            <a:rPr lang="en-US" sz="4000" dirty="0" smtClean="0">
              <a:solidFill>
                <a:sysClr val="windowText" lastClr="000000"/>
              </a:solidFill>
            </a:rPr>
            <a:t/>
          </a:r>
          <a:br>
            <a:rPr lang="en-US" sz="4000" dirty="0" smtClean="0">
              <a:solidFill>
                <a:sysClr val="windowText" lastClr="000000"/>
              </a:solidFill>
            </a:rPr>
          </a:br>
          <a:endParaRPr lang="en-US" sz="4000" dirty="0">
            <a:solidFill>
              <a:sysClr val="windowText" lastClr="000000"/>
            </a:solidFill>
          </a:endParaRPr>
        </a:p>
      </dgm:t>
    </dgm:pt>
    <dgm:pt modelId="{1ECDF94E-60E9-4B0E-89E2-74750AEE7152}" type="parTrans" cxnId="{E890683F-96BE-4CB0-8DC8-B70D000E21FE}">
      <dgm:prSet/>
      <dgm:spPr/>
      <dgm:t>
        <a:bodyPr/>
        <a:lstStyle/>
        <a:p>
          <a:endParaRPr lang="en-US"/>
        </a:p>
      </dgm:t>
    </dgm:pt>
    <dgm:pt modelId="{C04DD595-E6FC-4372-B469-3CCECF49C0A5}" type="sibTrans" cxnId="{E890683F-96BE-4CB0-8DC8-B70D000E21FE}">
      <dgm:prSet/>
      <dgm:spPr/>
      <dgm:t>
        <a:bodyPr/>
        <a:lstStyle/>
        <a:p>
          <a:endParaRPr lang="en-US"/>
        </a:p>
      </dgm:t>
    </dgm:pt>
    <dgm:pt modelId="{5BEB28D0-5A5F-4DAA-92F5-A52D0B9A6B8C}" type="pres">
      <dgm:prSet presAssocID="{12537071-B3B6-43EB-8E9D-4EEC0523260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0A38EE-CCE3-4B2A-874B-1E87B76302C4}" type="pres">
      <dgm:prSet presAssocID="{12537071-B3B6-43EB-8E9D-4EEC05232604}" presName="arrow" presStyleLbl="bgShp" presStyleIdx="0" presStyleCnt="1"/>
      <dgm:spPr/>
    </dgm:pt>
    <dgm:pt modelId="{20267EE0-5CE7-4ED3-BF8C-EC2976BBA716}" type="pres">
      <dgm:prSet presAssocID="{12537071-B3B6-43EB-8E9D-4EEC05232604}" presName="linearProcess" presStyleCnt="0"/>
      <dgm:spPr/>
    </dgm:pt>
    <dgm:pt modelId="{2C0B8F6D-1D6F-4712-B508-0E6B7F6B9B33}" type="pres">
      <dgm:prSet presAssocID="{D79ADF53-3CD1-400C-B88E-5264D20196B8}" presName="textNode" presStyleLbl="node1" presStyleIdx="0" presStyleCnt="1" custScaleX="193646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F10629-CE73-44B5-AF56-B69F021381FA}" type="presOf" srcId="{D79ADF53-3CD1-400C-B88E-5264D20196B8}" destId="{2C0B8F6D-1D6F-4712-B508-0E6B7F6B9B33}" srcOrd="0" destOrd="0" presId="urn:microsoft.com/office/officeart/2005/8/layout/hProcess9"/>
    <dgm:cxn modelId="{E890683F-96BE-4CB0-8DC8-B70D000E21FE}" srcId="{12537071-B3B6-43EB-8E9D-4EEC05232604}" destId="{D79ADF53-3CD1-400C-B88E-5264D20196B8}" srcOrd="0" destOrd="0" parTransId="{1ECDF94E-60E9-4B0E-89E2-74750AEE7152}" sibTransId="{C04DD595-E6FC-4372-B469-3CCECF49C0A5}"/>
    <dgm:cxn modelId="{2A5A2496-F845-48D8-93E8-D916DDF7B7EA}" type="presOf" srcId="{12537071-B3B6-43EB-8E9D-4EEC05232604}" destId="{5BEB28D0-5A5F-4DAA-92F5-A52D0B9A6B8C}" srcOrd="0" destOrd="0" presId="urn:microsoft.com/office/officeart/2005/8/layout/hProcess9"/>
    <dgm:cxn modelId="{C6935818-A9B1-47BA-8C16-E3519AFEE277}" type="presParOf" srcId="{5BEB28D0-5A5F-4DAA-92F5-A52D0B9A6B8C}" destId="{310A38EE-CCE3-4B2A-874B-1E87B76302C4}" srcOrd="0" destOrd="0" presId="urn:microsoft.com/office/officeart/2005/8/layout/hProcess9"/>
    <dgm:cxn modelId="{170D6CFF-6F4A-4879-9BF3-DE6D6426EE7A}" type="presParOf" srcId="{5BEB28D0-5A5F-4DAA-92F5-A52D0B9A6B8C}" destId="{20267EE0-5CE7-4ED3-BF8C-EC2976BBA716}" srcOrd="1" destOrd="0" presId="urn:microsoft.com/office/officeart/2005/8/layout/hProcess9"/>
    <dgm:cxn modelId="{996EBE2F-B2A2-4D21-9130-FD436DAD21A8}" type="presParOf" srcId="{20267EE0-5CE7-4ED3-BF8C-EC2976BBA716}" destId="{2C0B8F6D-1D6F-4712-B508-0E6B7F6B9B33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25A75A1-85EF-4482-9380-554BA7F8FC76}" type="doc">
      <dgm:prSet loTypeId="urn:microsoft.com/office/officeart/2005/8/layout/vList2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DE0A562-71C2-47B1-B0DF-57E606C99078}">
      <dgm:prSet custT="1"/>
      <dgm:spPr/>
      <dgm:t>
        <a:bodyPr/>
        <a:lstStyle/>
        <a:p>
          <a:pPr rtl="0"/>
          <a:r>
            <a:rPr lang="bn-IN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ভৌগোলিক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অবস্থান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মাদকের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সহজলভ্যতা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2E32CF-FC09-4FA9-B354-CB987DCFDCE9}" type="parTrans" cxnId="{F116676F-F5D1-45CF-A2DE-89B2295CC6A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7D3FA7-65ED-408E-BE33-CCA3BC8CF34F}" type="sibTrans" cxnId="{F116676F-F5D1-45CF-A2DE-89B2295CC6A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D56A3D-DBFA-49E1-BA8A-2EB08E380ECE}">
      <dgm:prSet custT="1"/>
      <dgm:spPr/>
      <dgm:t>
        <a:bodyPr/>
        <a:lstStyle/>
        <a:p>
          <a:pPr rtl="0"/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সঙ্গদোষ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কৌতূহল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20D1D0-24A2-48BB-A429-566DA4B5F02E}" type="parTrans" cxnId="{827B0C9C-1D8A-4C19-B89A-1810AFD8295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61B0EE-75AA-4C4D-8F60-89B1828B0685}" type="sibTrans" cxnId="{827B0C9C-1D8A-4C19-B89A-1810AFD8295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118795-299E-4309-8311-874C40B40365}">
      <dgm:prSet custT="1"/>
      <dgm:spPr/>
      <dgm:t>
        <a:bodyPr/>
        <a:lstStyle/>
        <a:p>
          <a:pPr rtl="0"/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অসুস্থতা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0DB31F-0D42-4B7D-988E-6BB0E0B16272}" type="parTrans" cxnId="{84749036-4EE9-40E9-9A99-C8990E32C4A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B0B5EC-010E-432E-AF65-E82439DB77E5}" type="sibTrans" cxnId="{84749036-4EE9-40E9-9A99-C8990E32C4A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384469-9568-4738-99A6-ECF721FC2766}">
      <dgm:prSet custT="1"/>
      <dgm:spPr/>
      <dgm:t>
        <a:bodyPr/>
        <a:lstStyle/>
        <a:p>
          <a:pPr rtl="0"/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৪।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হতাশা,ব্যর্থতা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58CC9A-E3A6-423A-B63E-581E41D303DD}" type="parTrans" cxnId="{32F36159-6EB5-4E48-9F06-C8D5289CE6B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A62AC0D-AA94-47A2-9447-70EC02375CB3}" type="sibTrans" cxnId="{32F36159-6EB5-4E48-9F06-C8D5289CE6B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57F6D5-5841-4B0A-AEA6-9CD343C015C2}">
      <dgm:prSet custT="1"/>
      <dgm:spPr/>
      <dgm:t>
        <a:bodyPr/>
        <a:lstStyle/>
        <a:p>
          <a:pPr rtl="0"/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৫।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প্রেমে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প্রত্যাখান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B0A3F5-7FDE-4B4A-AA0D-D8792B8EA734}" type="parTrans" cxnId="{260FB987-260E-4724-8597-81B21BA83D3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31F835-56C4-4414-BEAF-99FA365CA7C7}" type="sibTrans" cxnId="{260FB987-260E-4724-8597-81B21BA83D3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7CE7D4-7B5A-4178-9EAF-C626BCE81BC3}" type="pres">
      <dgm:prSet presAssocID="{B25A75A1-85EF-4482-9380-554BA7F8FC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EBFB0E-FFEE-4BB1-9C94-1FCB6B3120B9}" type="pres">
      <dgm:prSet presAssocID="{FDE0A562-71C2-47B1-B0DF-57E606C99078}" presName="parentText" presStyleLbl="node1" presStyleIdx="0" presStyleCnt="5" custScaleX="100065" custLinFactY="-6547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95D7C-ACF1-46CB-9CCF-0EA62D38AB9A}" type="pres">
      <dgm:prSet presAssocID="{C67D3FA7-65ED-408E-BE33-CCA3BC8CF34F}" presName="spacer" presStyleCnt="0"/>
      <dgm:spPr/>
    </dgm:pt>
    <dgm:pt modelId="{2E4C4E6E-38BD-4508-A733-30F7A7691877}" type="pres">
      <dgm:prSet presAssocID="{0CD56A3D-DBFA-49E1-BA8A-2EB08E380ECE}" presName="parentText" presStyleLbl="node1" presStyleIdx="1" presStyleCnt="5" custScaleX="127273" custLinFactY="-3314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468C7-7103-4FE3-A432-74B4981624C0}" type="pres">
      <dgm:prSet presAssocID="{4761B0EE-75AA-4C4D-8F60-89B1828B0685}" presName="spacer" presStyleCnt="0"/>
      <dgm:spPr/>
    </dgm:pt>
    <dgm:pt modelId="{DB822B38-4352-4ACC-8B00-4672D0F2B535}" type="pres">
      <dgm:prSet presAssocID="{82118795-299E-4309-8311-874C40B40365}" presName="parentText" presStyleLbl="node1" presStyleIdx="2" presStyleCnt="5" custScaleX="112012" custLinFactY="493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25EA3-9725-431B-8652-E5D5B01A30EB}" type="pres">
      <dgm:prSet presAssocID="{07B0B5EC-010E-432E-AF65-E82439DB77E5}" presName="spacer" presStyleCnt="0"/>
      <dgm:spPr/>
    </dgm:pt>
    <dgm:pt modelId="{C195EDE8-89DD-46FF-819E-9B3FDE524675}" type="pres">
      <dgm:prSet presAssocID="{FA384469-9568-4738-99A6-ECF721FC2766}" presName="parentText" presStyleLbl="node1" presStyleIdx="3" presStyleCnt="5" custScaleX="108012" custLinFactY="3726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92387-0C6F-48D2-9909-690236E20CAE}" type="pres">
      <dgm:prSet presAssocID="{9A62AC0D-AA94-47A2-9447-70EC02375CB3}" presName="spacer" presStyleCnt="0"/>
      <dgm:spPr/>
    </dgm:pt>
    <dgm:pt modelId="{FE520099-E22D-43BA-84E6-70C0969E3E2A}" type="pres">
      <dgm:prSet presAssocID="{3257F6D5-5841-4B0A-AEA6-9CD343C015C2}" presName="parentText" presStyleLbl="node1" presStyleIdx="4" presStyleCnt="5" custScaleX="112012" custLinFactY="5999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16676F-F5D1-45CF-A2DE-89B2295CC6AF}" srcId="{B25A75A1-85EF-4482-9380-554BA7F8FC76}" destId="{FDE0A562-71C2-47B1-B0DF-57E606C99078}" srcOrd="0" destOrd="0" parTransId="{F32E32CF-FC09-4FA9-B354-CB987DCFDCE9}" sibTransId="{C67D3FA7-65ED-408E-BE33-CCA3BC8CF34F}"/>
    <dgm:cxn modelId="{3283A220-82E5-42A6-8C38-D10388CAC60D}" type="presOf" srcId="{3257F6D5-5841-4B0A-AEA6-9CD343C015C2}" destId="{FE520099-E22D-43BA-84E6-70C0969E3E2A}" srcOrd="0" destOrd="0" presId="urn:microsoft.com/office/officeart/2005/8/layout/vList2"/>
    <dgm:cxn modelId="{827B0C9C-1D8A-4C19-B89A-1810AFD82954}" srcId="{B25A75A1-85EF-4482-9380-554BA7F8FC76}" destId="{0CD56A3D-DBFA-49E1-BA8A-2EB08E380ECE}" srcOrd="1" destOrd="0" parTransId="{2120D1D0-24A2-48BB-A429-566DA4B5F02E}" sibTransId="{4761B0EE-75AA-4C4D-8F60-89B1828B0685}"/>
    <dgm:cxn modelId="{6BF3E568-D332-42F6-922D-16B0ACB7372A}" type="presOf" srcId="{82118795-299E-4309-8311-874C40B40365}" destId="{DB822B38-4352-4ACC-8B00-4672D0F2B535}" srcOrd="0" destOrd="0" presId="urn:microsoft.com/office/officeart/2005/8/layout/vList2"/>
    <dgm:cxn modelId="{65E55FEA-5603-4CC9-8E68-20EA3162E39C}" type="presOf" srcId="{B25A75A1-85EF-4482-9380-554BA7F8FC76}" destId="{117CE7D4-7B5A-4178-9EAF-C626BCE81BC3}" srcOrd="0" destOrd="0" presId="urn:microsoft.com/office/officeart/2005/8/layout/vList2"/>
    <dgm:cxn modelId="{FF7E4772-5355-4ACC-B603-1096637E20A9}" type="presOf" srcId="{0CD56A3D-DBFA-49E1-BA8A-2EB08E380ECE}" destId="{2E4C4E6E-38BD-4508-A733-30F7A7691877}" srcOrd="0" destOrd="0" presId="urn:microsoft.com/office/officeart/2005/8/layout/vList2"/>
    <dgm:cxn modelId="{462B9BFE-4669-499A-AF07-A714DF4795FB}" type="presOf" srcId="{FA384469-9568-4738-99A6-ECF721FC2766}" destId="{C195EDE8-89DD-46FF-819E-9B3FDE524675}" srcOrd="0" destOrd="0" presId="urn:microsoft.com/office/officeart/2005/8/layout/vList2"/>
    <dgm:cxn modelId="{84749036-4EE9-40E9-9A99-C8990E32C4AC}" srcId="{B25A75A1-85EF-4482-9380-554BA7F8FC76}" destId="{82118795-299E-4309-8311-874C40B40365}" srcOrd="2" destOrd="0" parTransId="{A70DB31F-0D42-4B7D-988E-6BB0E0B16272}" sibTransId="{07B0B5EC-010E-432E-AF65-E82439DB77E5}"/>
    <dgm:cxn modelId="{08B81303-7C56-4027-9E8A-26D849A2CB18}" type="presOf" srcId="{FDE0A562-71C2-47B1-B0DF-57E606C99078}" destId="{FBEBFB0E-FFEE-4BB1-9C94-1FCB6B3120B9}" srcOrd="0" destOrd="0" presId="urn:microsoft.com/office/officeart/2005/8/layout/vList2"/>
    <dgm:cxn modelId="{32F36159-6EB5-4E48-9F06-C8D5289CE6B7}" srcId="{B25A75A1-85EF-4482-9380-554BA7F8FC76}" destId="{FA384469-9568-4738-99A6-ECF721FC2766}" srcOrd="3" destOrd="0" parTransId="{0858CC9A-E3A6-423A-B63E-581E41D303DD}" sibTransId="{9A62AC0D-AA94-47A2-9447-70EC02375CB3}"/>
    <dgm:cxn modelId="{260FB987-260E-4724-8597-81B21BA83D35}" srcId="{B25A75A1-85EF-4482-9380-554BA7F8FC76}" destId="{3257F6D5-5841-4B0A-AEA6-9CD343C015C2}" srcOrd="4" destOrd="0" parTransId="{86B0A3F5-7FDE-4B4A-AA0D-D8792B8EA734}" sibTransId="{9131F835-56C4-4414-BEAF-99FA365CA7C7}"/>
    <dgm:cxn modelId="{970C9621-24C7-43EA-B11D-D971C12DF162}" type="presParOf" srcId="{117CE7D4-7B5A-4178-9EAF-C626BCE81BC3}" destId="{FBEBFB0E-FFEE-4BB1-9C94-1FCB6B3120B9}" srcOrd="0" destOrd="0" presId="urn:microsoft.com/office/officeart/2005/8/layout/vList2"/>
    <dgm:cxn modelId="{5A4809E9-F084-4539-B97B-99A503286F7A}" type="presParOf" srcId="{117CE7D4-7B5A-4178-9EAF-C626BCE81BC3}" destId="{E7795D7C-ACF1-46CB-9CCF-0EA62D38AB9A}" srcOrd="1" destOrd="0" presId="urn:microsoft.com/office/officeart/2005/8/layout/vList2"/>
    <dgm:cxn modelId="{D0D4CCAE-5208-4016-82CE-2C86A51B565A}" type="presParOf" srcId="{117CE7D4-7B5A-4178-9EAF-C626BCE81BC3}" destId="{2E4C4E6E-38BD-4508-A733-30F7A7691877}" srcOrd="2" destOrd="0" presId="urn:microsoft.com/office/officeart/2005/8/layout/vList2"/>
    <dgm:cxn modelId="{C2AEDCB8-F4F9-48BC-9BAD-ACC95FFE4036}" type="presParOf" srcId="{117CE7D4-7B5A-4178-9EAF-C626BCE81BC3}" destId="{4A2468C7-7103-4FE3-A432-74B4981624C0}" srcOrd="3" destOrd="0" presId="urn:microsoft.com/office/officeart/2005/8/layout/vList2"/>
    <dgm:cxn modelId="{0A4F37C6-A09A-456F-9E71-E5AB155933E9}" type="presParOf" srcId="{117CE7D4-7B5A-4178-9EAF-C626BCE81BC3}" destId="{DB822B38-4352-4ACC-8B00-4672D0F2B535}" srcOrd="4" destOrd="0" presId="urn:microsoft.com/office/officeart/2005/8/layout/vList2"/>
    <dgm:cxn modelId="{C1880ED1-780C-46DB-A9B9-41036D7FF49A}" type="presParOf" srcId="{117CE7D4-7B5A-4178-9EAF-C626BCE81BC3}" destId="{11825EA3-9725-431B-8652-E5D5B01A30EB}" srcOrd="5" destOrd="0" presId="urn:microsoft.com/office/officeart/2005/8/layout/vList2"/>
    <dgm:cxn modelId="{A461ED29-25E8-40DB-85B9-78B3CDB2ED5E}" type="presParOf" srcId="{117CE7D4-7B5A-4178-9EAF-C626BCE81BC3}" destId="{C195EDE8-89DD-46FF-819E-9B3FDE524675}" srcOrd="6" destOrd="0" presId="urn:microsoft.com/office/officeart/2005/8/layout/vList2"/>
    <dgm:cxn modelId="{5181AABC-4FF9-45F4-B669-F30E56ED2EB9}" type="presParOf" srcId="{117CE7D4-7B5A-4178-9EAF-C626BCE81BC3}" destId="{FDD92387-0C6F-48D2-9909-690236E20CAE}" srcOrd="7" destOrd="0" presId="urn:microsoft.com/office/officeart/2005/8/layout/vList2"/>
    <dgm:cxn modelId="{3A749F1D-379C-42E6-940E-8CBAC15F63B1}" type="presParOf" srcId="{117CE7D4-7B5A-4178-9EAF-C626BCE81BC3}" destId="{FE520099-E22D-43BA-84E6-70C0969E3E2A}" srcOrd="8" destOrd="0" presId="urn:microsoft.com/office/officeart/2005/8/layout/vList2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BF4ADAA-FB93-497C-A394-7B17D3F5C285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EBF5C37-6A09-4CCC-86BF-E27F998830E6}">
      <dgm:prSet custT="1"/>
      <dgm:spPr/>
      <dgm:t>
        <a:bodyPr/>
        <a:lstStyle/>
        <a:p>
          <a:pPr rtl="0"/>
          <a:r>
            <a:rPr lang="bn-IN" sz="2800" smtClean="0">
              <a:latin typeface="NikoshBAN" panose="02000000000000000000" pitchFamily="2" charset="0"/>
              <a:cs typeface="NikoshBAN" panose="02000000000000000000" pitchFamily="2" charset="0"/>
            </a:rPr>
            <a:t>১১।অপসংস্কৃতির প্রভাব</a:t>
          </a:r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C921BB-BED5-4888-AD22-45772A14BCB3}" type="parTrans" cxnId="{6F294DB9-33FA-4B03-85D1-1C15C45331CB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9C7CC4-5152-47D9-9A2C-0C7398FB9AAA}" type="sibTrans" cxnId="{6F294DB9-33FA-4B03-85D1-1C15C45331CB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E255A7-3BAB-4AEA-861F-9BD88C362A2E}">
      <dgm:prSet custT="1"/>
      <dgm:spPr/>
      <dgm:t>
        <a:bodyPr/>
        <a:lstStyle/>
        <a:p>
          <a:pPr rtl="0"/>
          <a:r>
            <a:rPr lang="bn-IN" sz="2800" smtClean="0">
              <a:latin typeface="NikoshBAN" panose="02000000000000000000" pitchFamily="2" charset="0"/>
              <a:cs typeface="NikoshBAN" panose="02000000000000000000" pitchFamily="2" charset="0"/>
            </a:rPr>
            <a:t>১২।অনিদ্রা,বঞ্চনা ও হতাশা</a:t>
          </a:r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64F26C-6EA8-4BDC-8DA9-1289990C9358}" type="parTrans" cxnId="{00FA7273-9E1A-47FB-BAFE-6C0DC228C5CA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2340A0-58D7-4943-9BD5-37BF8FE48401}" type="sibTrans" cxnId="{00FA7273-9E1A-47FB-BAFE-6C0DC228C5CA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37E77D-6F22-498A-9318-FA8CB6EFA0C0}">
      <dgm:prSet custT="1"/>
      <dgm:spPr/>
      <dgm:t>
        <a:bodyPr/>
        <a:lstStyle/>
        <a:p>
          <a:pPr rtl="0"/>
          <a:r>
            <a:rPr lang="bn-IN" sz="2800" smtClean="0">
              <a:latin typeface="NikoshBAN" panose="02000000000000000000" pitchFamily="2" charset="0"/>
              <a:cs typeface="NikoshBAN" panose="02000000000000000000" pitchFamily="2" charset="0"/>
            </a:rPr>
            <a:t>১৩।আনন্দদায়ক অনুভূতি</a:t>
          </a:r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D02E72-7335-4120-97E2-520D770C2808}" type="parTrans" cxnId="{8C093C99-07D7-4539-A9EE-6919B9213595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E57E8C-A3B9-4E86-87AB-4590BFB7FD7D}" type="sibTrans" cxnId="{8C093C99-07D7-4539-A9EE-6919B9213595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F85AE8-5E6D-4842-A37B-D9FCF7D4019D}">
      <dgm:prSet custT="1"/>
      <dgm:spPr/>
      <dgm:t>
        <a:bodyPr/>
        <a:lstStyle/>
        <a:p>
          <a:pPr rtl="0"/>
          <a:r>
            <a:rPr lang="bn-IN" sz="2800" smtClean="0">
              <a:latin typeface="NikoshBAN" panose="02000000000000000000" pitchFamily="2" charset="0"/>
              <a:cs typeface="NikoshBAN" panose="02000000000000000000" pitchFamily="2" charset="0"/>
            </a:rPr>
            <a:t>১৪।স্নায়ু ও মস্তিস্কের চাপ লাঘব</a:t>
          </a:r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7EE12C-7F8C-4FD9-8CBF-79713D1CF2C4}" type="parTrans" cxnId="{D8C673A7-5CD2-4265-AEE6-1732226C6386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2FB71C-2D45-407D-B067-0B832E990EA6}" type="sibTrans" cxnId="{D8C673A7-5CD2-4265-AEE6-1732226C6386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0C7E72-C5C0-4832-B7D0-CB34F4B234DD}">
      <dgm:prSet custT="1"/>
      <dgm:spPr/>
      <dgm:t>
        <a:bodyPr/>
        <a:lstStyle/>
        <a:p>
          <a:pPr rtl="0"/>
          <a:r>
            <a:rPr lang="bn-IN" sz="2800" smtClean="0">
              <a:latin typeface="NikoshBAN" panose="02000000000000000000" pitchFamily="2" charset="0"/>
              <a:cs typeface="NikoshBAN" panose="02000000000000000000" pitchFamily="2" charset="0"/>
            </a:rPr>
            <a:t>১৫।অভ্যন্তরিণ ক্ষমতা ও গুরুত্ব বৃদ্ধি</a:t>
          </a:r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0F8C34-48F8-49A1-B36B-542A17372D81}" type="parTrans" cxnId="{CCDDA37F-0FF9-4F11-8976-59A025DBEB94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C4BDD9-50FE-4222-B0D0-B1B8645B15B2}" type="sibTrans" cxnId="{CCDDA37F-0FF9-4F11-8976-59A025DBEB94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AD0105-2CCC-4C4D-898D-8BA1F65D5852}">
      <dgm:prSet custT="1"/>
      <dgm:spPr/>
      <dgm:t>
        <a:bodyPr/>
        <a:lstStyle/>
        <a:p>
          <a:pPr rtl="0"/>
          <a:r>
            <a:rPr lang="bn-IN" sz="2800" smtClean="0">
              <a:latin typeface="NikoshBAN" panose="02000000000000000000" pitchFamily="2" charset="0"/>
              <a:cs typeface="NikoshBAN" panose="02000000000000000000" pitchFamily="2" charset="0"/>
            </a:rPr>
            <a:t>১৬।শিক্ষা ব্যবস্থা ও সেসনজট</a:t>
          </a:r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C9DC26-950E-4F31-B93F-65EAA09ED6B2}" type="parTrans" cxnId="{3FD7D513-5880-4CC3-BE0D-49CE6B716BA7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96352A-CE42-4BC8-9FD9-007184BD51E6}" type="sibTrans" cxnId="{3FD7D513-5880-4CC3-BE0D-49CE6B716BA7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E9CE61-3239-458D-A9DD-6A436F7E026A}">
      <dgm:prSet custT="1"/>
      <dgm:spPr/>
      <dgm:t>
        <a:bodyPr/>
        <a:lstStyle/>
        <a:p>
          <a:pPr rtl="0"/>
          <a:r>
            <a:rPr lang="bn-IN" sz="2800" smtClean="0">
              <a:latin typeface="NikoshBAN" panose="02000000000000000000" pitchFamily="2" charset="0"/>
              <a:cs typeface="NikoshBAN" panose="02000000000000000000" pitchFamily="2" charset="0"/>
            </a:rPr>
            <a:t>১৭।অপরিণাম দর্শিতা</a:t>
          </a:r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02A493-CBF4-40F3-B505-82BF46415375}" type="parTrans" cxnId="{F578BA18-5132-4604-933A-1F9D1EA9675B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32181F-ABBD-4222-AA6D-8460316124DA}" type="sibTrans" cxnId="{F578BA18-5132-4604-933A-1F9D1EA9675B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9322EA-0F6B-4C30-8E9C-F0565E92A293}" type="pres">
      <dgm:prSet presAssocID="{6BF4ADAA-FB93-497C-A394-7B17D3F5C2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80F1E4-FAD2-4666-B952-18A9AC24D961}" type="pres">
      <dgm:prSet presAssocID="{1EBF5C37-6A09-4CCC-86BF-E27F998830E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83C58-CC1D-4356-ABFF-2CA561680854}" type="pres">
      <dgm:prSet presAssocID="{329C7CC4-5152-47D9-9A2C-0C7398FB9AAA}" presName="spacer" presStyleCnt="0"/>
      <dgm:spPr/>
    </dgm:pt>
    <dgm:pt modelId="{41EF0BAC-CA28-4EF8-951A-5B5420E2C9E7}" type="pres">
      <dgm:prSet presAssocID="{B2E255A7-3BAB-4AEA-861F-9BD88C362A2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D1255-926D-4A3E-9866-B605E029A3A2}" type="pres">
      <dgm:prSet presAssocID="{D82340A0-58D7-4943-9BD5-37BF8FE48401}" presName="spacer" presStyleCnt="0"/>
      <dgm:spPr/>
    </dgm:pt>
    <dgm:pt modelId="{5EF3723D-A198-4303-8FA1-96A2F5808803}" type="pres">
      <dgm:prSet presAssocID="{7237E77D-6F22-498A-9318-FA8CB6EFA0C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F97DF-5F12-4908-84C9-4530E475FDEF}" type="pres">
      <dgm:prSet presAssocID="{0CE57E8C-A3B9-4E86-87AB-4590BFB7FD7D}" presName="spacer" presStyleCnt="0"/>
      <dgm:spPr/>
    </dgm:pt>
    <dgm:pt modelId="{E3E67A97-9BA2-4496-93E2-4D6EA0FA1587}" type="pres">
      <dgm:prSet presAssocID="{B6F85AE8-5E6D-4842-A37B-D9FCF7D4019D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AB288-6831-46BF-9A48-41156F86697F}" type="pres">
      <dgm:prSet presAssocID="{172FB71C-2D45-407D-B067-0B832E990EA6}" presName="spacer" presStyleCnt="0"/>
      <dgm:spPr/>
    </dgm:pt>
    <dgm:pt modelId="{45819DF8-721A-446D-A299-905A1DA4F29D}" type="pres">
      <dgm:prSet presAssocID="{770C7E72-C5C0-4832-B7D0-CB34F4B234D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87960-25E4-4212-9917-3D7D14F30E85}" type="pres">
      <dgm:prSet presAssocID="{72C4BDD9-50FE-4222-B0D0-B1B8645B15B2}" presName="spacer" presStyleCnt="0"/>
      <dgm:spPr/>
    </dgm:pt>
    <dgm:pt modelId="{8610E8D1-AF7A-4D70-9F17-967FA0A14271}" type="pres">
      <dgm:prSet presAssocID="{20AD0105-2CCC-4C4D-898D-8BA1F65D585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D8E8E-69AB-477F-B024-8C29604E9236}" type="pres">
      <dgm:prSet presAssocID="{C896352A-CE42-4BC8-9FD9-007184BD51E6}" presName="spacer" presStyleCnt="0"/>
      <dgm:spPr/>
    </dgm:pt>
    <dgm:pt modelId="{4E356420-911A-4EAF-AA79-DFCCFB2FCB26}" type="pres">
      <dgm:prSet presAssocID="{22E9CE61-3239-458D-A9DD-6A436F7E026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525187-FDF4-4248-8FB3-0F990FA1F814}" type="presOf" srcId="{1EBF5C37-6A09-4CCC-86BF-E27F998830E6}" destId="{F480F1E4-FAD2-4666-B952-18A9AC24D961}" srcOrd="0" destOrd="0" presId="urn:microsoft.com/office/officeart/2005/8/layout/vList2"/>
    <dgm:cxn modelId="{13221FD5-CCC8-4C1A-97D1-1782D9D0CA63}" type="presOf" srcId="{7237E77D-6F22-498A-9318-FA8CB6EFA0C0}" destId="{5EF3723D-A198-4303-8FA1-96A2F5808803}" srcOrd="0" destOrd="0" presId="urn:microsoft.com/office/officeart/2005/8/layout/vList2"/>
    <dgm:cxn modelId="{F4047E62-FC79-435E-8013-1A52921E13A7}" type="presOf" srcId="{B2E255A7-3BAB-4AEA-861F-9BD88C362A2E}" destId="{41EF0BAC-CA28-4EF8-951A-5B5420E2C9E7}" srcOrd="0" destOrd="0" presId="urn:microsoft.com/office/officeart/2005/8/layout/vList2"/>
    <dgm:cxn modelId="{8DBD6D8A-64EE-43A1-AC8E-7F6F9A73BE2F}" type="presOf" srcId="{20AD0105-2CCC-4C4D-898D-8BA1F65D5852}" destId="{8610E8D1-AF7A-4D70-9F17-967FA0A14271}" srcOrd="0" destOrd="0" presId="urn:microsoft.com/office/officeart/2005/8/layout/vList2"/>
    <dgm:cxn modelId="{A180FEE6-102A-44EE-8793-194185F05273}" type="presOf" srcId="{22E9CE61-3239-458D-A9DD-6A436F7E026A}" destId="{4E356420-911A-4EAF-AA79-DFCCFB2FCB26}" srcOrd="0" destOrd="0" presId="urn:microsoft.com/office/officeart/2005/8/layout/vList2"/>
    <dgm:cxn modelId="{62E7CFD1-8FA7-42CC-BECB-C67901417F90}" type="presOf" srcId="{6BF4ADAA-FB93-497C-A394-7B17D3F5C285}" destId="{F59322EA-0F6B-4C30-8E9C-F0565E92A293}" srcOrd="0" destOrd="0" presId="urn:microsoft.com/office/officeart/2005/8/layout/vList2"/>
    <dgm:cxn modelId="{F578BA18-5132-4604-933A-1F9D1EA9675B}" srcId="{6BF4ADAA-FB93-497C-A394-7B17D3F5C285}" destId="{22E9CE61-3239-458D-A9DD-6A436F7E026A}" srcOrd="6" destOrd="0" parTransId="{AD02A493-CBF4-40F3-B505-82BF46415375}" sibTransId="{D132181F-ABBD-4222-AA6D-8460316124DA}"/>
    <dgm:cxn modelId="{8C093C99-07D7-4539-A9EE-6919B9213595}" srcId="{6BF4ADAA-FB93-497C-A394-7B17D3F5C285}" destId="{7237E77D-6F22-498A-9318-FA8CB6EFA0C0}" srcOrd="2" destOrd="0" parTransId="{95D02E72-7335-4120-97E2-520D770C2808}" sibTransId="{0CE57E8C-A3B9-4E86-87AB-4590BFB7FD7D}"/>
    <dgm:cxn modelId="{00FA7273-9E1A-47FB-BAFE-6C0DC228C5CA}" srcId="{6BF4ADAA-FB93-497C-A394-7B17D3F5C285}" destId="{B2E255A7-3BAB-4AEA-861F-9BD88C362A2E}" srcOrd="1" destOrd="0" parTransId="{D164F26C-6EA8-4BDC-8DA9-1289990C9358}" sibTransId="{D82340A0-58D7-4943-9BD5-37BF8FE48401}"/>
    <dgm:cxn modelId="{C7FC65AB-2102-42BC-AA9E-4014AA757703}" type="presOf" srcId="{770C7E72-C5C0-4832-B7D0-CB34F4B234DD}" destId="{45819DF8-721A-446D-A299-905A1DA4F29D}" srcOrd="0" destOrd="0" presId="urn:microsoft.com/office/officeart/2005/8/layout/vList2"/>
    <dgm:cxn modelId="{D8C673A7-5CD2-4265-AEE6-1732226C6386}" srcId="{6BF4ADAA-FB93-497C-A394-7B17D3F5C285}" destId="{B6F85AE8-5E6D-4842-A37B-D9FCF7D4019D}" srcOrd="3" destOrd="0" parTransId="{CD7EE12C-7F8C-4FD9-8CBF-79713D1CF2C4}" sibTransId="{172FB71C-2D45-407D-B067-0B832E990EA6}"/>
    <dgm:cxn modelId="{30AC6237-C454-471F-93DF-B5A8F8ABDA94}" type="presOf" srcId="{B6F85AE8-5E6D-4842-A37B-D9FCF7D4019D}" destId="{E3E67A97-9BA2-4496-93E2-4D6EA0FA1587}" srcOrd="0" destOrd="0" presId="urn:microsoft.com/office/officeart/2005/8/layout/vList2"/>
    <dgm:cxn modelId="{3FD7D513-5880-4CC3-BE0D-49CE6B716BA7}" srcId="{6BF4ADAA-FB93-497C-A394-7B17D3F5C285}" destId="{20AD0105-2CCC-4C4D-898D-8BA1F65D5852}" srcOrd="5" destOrd="0" parTransId="{B7C9DC26-950E-4F31-B93F-65EAA09ED6B2}" sibTransId="{C896352A-CE42-4BC8-9FD9-007184BD51E6}"/>
    <dgm:cxn modelId="{6F294DB9-33FA-4B03-85D1-1C15C45331CB}" srcId="{6BF4ADAA-FB93-497C-A394-7B17D3F5C285}" destId="{1EBF5C37-6A09-4CCC-86BF-E27F998830E6}" srcOrd="0" destOrd="0" parTransId="{D7C921BB-BED5-4888-AD22-45772A14BCB3}" sibTransId="{329C7CC4-5152-47D9-9A2C-0C7398FB9AAA}"/>
    <dgm:cxn modelId="{CCDDA37F-0FF9-4F11-8976-59A025DBEB94}" srcId="{6BF4ADAA-FB93-497C-A394-7B17D3F5C285}" destId="{770C7E72-C5C0-4832-B7D0-CB34F4B234DD}" srcOrd="4" destOrd="0" parTransId="{280F8C34-48F8-49A1-B36B-542A17372D81}" sibTransId="{72C4BDD9-50FE-4222-B0D0-B1B8645B15B2}"/>
    <dgm:cxn modelId="{E4903598-ADC5-42E2-A1BE-2F6AF6F32356}" type="presParOf" srcId="{F59322EA-0F6B-4C30-8E9C-F0565E92A293}" destId="{F480F1E4-FAD2-4666-B952-18A9AC24D961}" srcOrd="0" destOrd="0" presId="urn:microsoft.com/office/officeart/2005/8/layout/vList2"/>
    <dgm:cxn modelId="{35BB8FA2-728E-4F6E-A1B0-1CAFE9B5841B}" type="presParOf" srcId="{F59322EA-0F6B-4C30-8E9C-F0565E92A293}" destId="{09483C58-CC1D-4356-ABFF-2CA561680854}" srcOrd="1" destOrd="0" presId="urn:microsoft.com/office/officeart/2005/8/layout/vList2"/>
    <dgm:cxn modelId="{F815C74E-1066-40B3-BCBD-FE1170055328}" type="presParOf" srcId="{F59322EA-0F6B-4C30-8E9C-F0565E92A293}" destId="{41EF0BAC-CA28-4EF8-951A-5B5420E2C9E7}" srcOrd="2" destOrd="0" presId="urn:microsoft.com/office/officeart/2005/8/layout/vList2"/>
    <dgm:cxn modelId="{3DDE6056-D390-448C-AAB4-922ADD4ECBC1}" type="presParOf" srcId="{F59322EA-0F6B-4C30-8E9C-F0565E92A293}" destId="{EC6D1255-926D-4A3E-9866-B605E029A3A2}" srcOrd="3" destOrd="0" presId="urn:microsoft.com/office/officeart/2005/8/layout/vList2"/>
    <dgm:cxn modelId="{11216626-C258-49BE-B04A-090682796B21}" type="presParOf" srcId="{F59322EA-0F6B-4C30-8E9C-F0565E92A293}" destId="{5EF3723D-A198-4303-8FA1-96A2F5808803}" srcOrd="4" destOrd="0" presId="urn:microsoft.com/office/officeart/2005/8/layout/vList2"/>
    <dgm:cxn modelId="{A33357A3-FD9D-4129-ACD3-EE55B7796ED2}" type="presParOf" srcId="{F59322EA-0F6B-4C30-8E9C-F0565E92A293}" destId="{13BF97DF-5F12-4908-84C9-4530E475FDEF}" srcOrd="5" destOrd="0" presId="urn:microsoft.com/office/officeart/2005/8/layout/vList2"/>
    <dgm:cxn modelId="{28ABCA88-1E36-4320-B4B7-D4E5823E87C6}" type="presParOf" srcId="{F59322EA-0F6B-4C30-8E9C-F0565E92A293}" destId="{E3E67A97-9BA2-4496-93E2-4D6EA0FA1587}" srcOrd="6" destOrd="0" presId="urn:microsoft.com/office/officeart/2005/8/layout/vList2"/>
    <dgm:cxn modelId="{77A232A0-6A82-4EF5-A766-7146FC632BBE}" type="presParOf" srcId="{F59322EA-0F6B-4C30-8E9C-F0565E92A293}" destId="{922AB288-6831-46BF-9A48-41156F86697F}" srcOrd="7" destOrd="0" presId="urn:microsoft.com/office/officeart/2005/8/layout/vList2"/>
    <dgm:cxn modelId="{D6860B15-FFED-4E36-A6DA-8B83C3A96B30}" type="presParOf" srcId="{F59322EA-0F6B-4C30-8E9C-F0565E92A293}" destId="{45819DF8-721A-446D-A299-905A1DA4F29D}" srcOrd="8" destOrd="0" presId="urn:microsoft.com/office/officeart/2005/8/layout/vList2"/>
    <dgm:cxn modelId="{3B87BB45-6314-4639-9736-08CED4341B94}" type="presParOf" srcId="{F59322EA-0F6B-4C30-8E9C-F0565E92A293}" destId="{7C187960-25E4-4212-9917-3D7D14F30E85}" srcOrd="9" destOrd="0" presId="urn:microsoft.com/office/officeart/2005/8/layout/vList2"/>
    <dgm:cxn modelId="{8BA6295C-C393-492A-BDA3-1EDDEFF14D94}" type="presParOf" srcId="{F59322EA-0F6B-4C30-8E9C-F0565E92A293}" destId="{8610E8D1-AF7A-4D70-9F17-967FA0A14271}" srcOrd="10" destOrd="0" presId="urn:microsoft.com/office/officeart/2005/8/layout/vList2"/>
    <dgm:cxn modelId="{D516F942-5D79-40A9-A507-857CC5BC5DFA}" type="presParOf" srcId="{F59322EA-0F6B-4C30-8E9C-F0565E92A293}" destId="{562D8E8E-69AB-477F-B024-8C29604E9236}" srcOrd="11" destOrd="0" presId="urn:microsoft.com/office/officeart/2005/8/layout/vList2"/>
    <dgm:cxn modelId="{12C647F4-5036-4CB0-8FFD-9C2E5A54A735}" type="presParOf" srcId="{F59322EA-0F6B-4C30-8E9C-F0565E92A293}" destId="{4E356420-911A-4EAF-AA79-DFCCFB2FCB26}" srcOrd="12" destOrd="0" presId="urn:microsoft.com/office/officeart/2005/8/layout/vList2"/>
  </dgm:cxnLst>
  <dgm:bg>
    <a:solidFill>
      <a:srgbClr val="F1B5EA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CCF0FB-4AC2-4BE6-B5E6-BEFBAB76C8A7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46783BB9-D141-47DD-BB5A-3D77837390F1}">
      <dgm:prSet/>
      <dgm:spPr/>
      <dgm:t>
        <a:bodyPr/>
        <a:lstStyle/>
        <a:p>
          <a:pPr rtl="0"/>
          <a:r>
            <a:rPr lang="bn-IN" smtClean="0">
              <a:latin typeface="NikoshBAN" panose="02000000000000000000" pitchFamily="2" charset="0"/>
              <a:cs typeface="NikoshBAN" panose="02000000000000000000" pitchFamily="2" charset="0"/>
            </a:rPr>
            <a:t>১৮।মূল্যবোধের অবক্ষয়</a:t>
          </a:r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748A95-9F6C-491F-8DD1-15E0618663BF}" type="parTrans" cxnId="{D1ACD448-A7DA-4819-9029-9D4DD62E15E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093BFE-53FF-4FE9-A8C0-572AD4E74764}" type="sibTrans" cxnId="{D1ACD448-A7DA-4819-9029-9D4DD62E15E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1F05F3-46EA-4603-989A-4467645C251D}">
      <dgm:prSet/>
      <dgm:spPr/>
      <dgm:t>
        <a:bodyPr/>
        <a:lstStyle/>
        <a:p>
          <a:pPr rtl="0"/>
          <a:r>
            <a:rPr lang="bn-IN" smtClean="0">
              <a:latin typeface="NikoshBAN" panose="02000000000000000000" pitchFamily="2" charset="0"/>
              <a:cs typeface="NikoshBAN" panose="02000000000000000000" pitchFamily="2" charset="0"/>
            </a:rPr>
            <a:t>১৯।ধর্মীয় শিক্ষার অভাব</a:t>
          </a:r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212446-407F-476C-A2EB-FF0D32E3A78C}" type="parTrans" cxnId="{92F2F703-0125-4D9D-BA14-CB1063B2999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974C8E-7A8D-48E3-A133-8662B8F2CA8A}" type="sibTrans" cxnId="{92F2F703-0125-4D9D-BA14-CB1063B2999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E64917-6088-487D-B0CF-5D5C2BB0B099}">
      <dgm:prSet/>
      <dgm:spPr/>
      <dgm:t>
        <a:bodyPr/>
        <a:lstStyle/>
        <a:p>
          <a:pPr rtl="0"/>
          <a:r>
            <a:rPr lang="bn-IN" smtClean="0">
              <a:latin typeface="NikoshBAN" panose="02000000000000000000" pitchFamily="2" charset="0"/>
              <a:cs typeface="NikoshBAN" panose="02000000000000000000" pitchFamily="2" charset="0"/>
            </a:rPr>
            <a:t>২০।মাদকদ্রব্যের ব্যবসা</a:t>
          </a:r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CBF42B-4648-42EF-885E-88C1DA698575}" type="parTrans" cxnId="{60B55DE6-5017-4CDB-BF1C-3C5AB98853F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B0805A-A1AD-4270-ACDB-1863CEC56576}" type="sibTrans" cxnId="{60B55DE6-5017-4CDB-BF1C-3C5AB98853F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320FDD-CB2A-4721-B93F-C56285DDBC65}">
      <dgm:prSet/>
      <dgm:spPr/>
      <dgm:t>
        <a:bodyPr/>
        <a:lstStyle/>
        <a:p>
          <a:pPr rtl="0"/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২১।দুর্বল সামাজিক নিয়ন্ত্রণ</a:t>
          </a:r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F5C9F2-8819-440C-990A-7FC326DCA41A}" type="parTrans" cxnId="{6ED5E5F6-2780-42EC-A69E-908CC28B87C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715DBC-4B0D-45BA-87E4-3B2346C90542}" type="sibTrans" cxnId="{6ED5E5F6-2780-42EC-A69E-908CC28B87C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A39918-385F-4190-9225-B40584FCD847}">
      <dgm:prSet/>
      <dgm:spPr/>
      <dgm:t>
        <a:bodyPr/>
        <a:lstStyle/>
        <a:p>
          <a:pPr rtl="0"/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২২।মাদক দ্রব্যের সহজলভ্যতা</a:t>
          </a:r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397F47-DA48-4108-9AF5-C2C608045DDB}" type="parTrans" cxnId="{2B480DEC-3251-4CF5-95CE-181B2C57EA2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DCBD22-F50D-4F44-8834-412A23B18C54}" type="sibTrans" cxnId="{2B480DEC-3251-4CF5-95CE-181B2C57EA2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BD8F9B-03E5-41A8-B6AE-FAD55041C3EA}">
      <dgm:prSet/>
      <dgm:spPr/>
      <dgm:t>
        <a:bodyPr/>
        <a:lstStyle/>
        <a:p>
          <a:pPr rtl="0"/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২৩।রাজনৈতিক অস্থিরতা</a:t>
          </a:r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3FE0D2-5D18-4C24-BD1A-67E2AF11A291}" type="parTrans" cxnId="{A0ADE4D2-0E52-466F-B2DB-032524DB996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466EAD-60EF-462C-B5F7-9E68F83A852B}" type="sibTrans" cxnId="{A0ADE4D2-0E52-466F-B2DB-032524DB996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22F49D-ED54-441C-9615-726EAF5C349D}" type="pres">
      <dgm:prSet presAssocID="{BDCCF0FB-4AC2-4BE6-B5E6-BEFBAB76C8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25AF27-4EC5-47B5-9C09-2E65ECADC949}" type="pres">
      <dgm:prSet presAssocID="{46783BB9-D141-47DD-BB5A-3D77837390F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F923EF-9F1A-4AA7-BA52-F2324E767548}" type="pres">
      <dgm:prSet presAssocID="{90093BFE-53FF-4FE9-A8C0-572AD4E74764}" presName="spacer" presStyleCnt="0"/>
      <dgm:spPr/>
    </dgm:pt>
    <dgm:pt modelId="{C77C518B-D9E7-4565-9892-C240EFEC12C5}" type="pres">
      <dgm:prSet presAssocID="{B81F05F3-46EA-4603-989A-4467645C251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0123D-8D5D-4BFA-B9F0-4456A2B8F2B4}" type="pres">
      <dgm:prSet presAssocID="{7E974C8E-7A8D-48E3-A133-8662B8F2CA8A}" presName="spacer" presStyleCnt="0"/>
      <dgm:spPr/>
    </dgm:pt>
    <dgm:pt modelId="{5659DB6B-65BB-49B4-85B2-A440A8A1E841}" type="pres">
      <dgm:prSet presAssocID="{BAE64917-6088-487D-B0CF-5D5C2BB0B09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F2F9A-6198-4824-8093-244339999493}" type="pres">
      <dgm:prSet presAssocID="{D4B0805A-A1AD-4270-ACDB-1863CEC56576}" presName="spacer" presStyleCnt="0"/>
      <dgm:spPr/>
    </dgm:pt>
    <dgm:pt modelId="{28340C98-CDA5-4B71-8EA3-10C76762EA3F}" type="pres">
      <dgm:prSet presAssocID="{11320FDD-CB2A-4721-B93F-C56285DDBC6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BC47A-18F9-4A2E-92DF-31C0F1C91579}" type="pres">
      <dgm:prSet presAssocID="{38715DBC-4B0D-45BA-87E4-3B2346C90542}" presName="spacer" presStyleCnt="0"/>
      <dgm:spPr/>
    </dgm:pt>
    <dgm:pt modelId="{C6FB62F7-11B5-4151-BBAA-6F434283946D}" type="pres">
      <dgm:prSet presAssocID="{4BA39918-385F-4190-9225-B40584FCD84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58A88-B682-47BA-8EF6-B1DFEF8F1301}" type="pres">
      <dgm:prSet presAssocID="{30DCBD22-F50D-4F44-8834-412A23B18C54}" presName="spacer" presStyleCnt="0"/>
      <dgm:spPr/>
    </dgm:pt>
    <dgm:pt modelId="{4EB902DA-E79B-4215-80DE-E940F5D11200}" type="pres">
      <dgm:prSet presAssocID="{D5BD8F9B-03E5-41A8-B6AE-FAD55041C3E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B55DE6-5017-4CDB-BF1C-3C5AB98853F6}" srcId="{BDCCF0FB-4AC2-4BE6-B5E6-BEFBAB76C8A7}" destId="{BAE64917-6088-487D-B0CF-5D5C2BB0B099}" srcOrd="2" destOrd="0" parTransId="{81CBF42B-4648-42EF-885E-88C1DA698575}" sibTransId="{D4B0805A-A1AD-4270-ACDB-1863CEC56576}"/>
    <dgm:cxn modelId="{8B2FDB7B-E6AE-4C04-843F-DB306E4AC0D3}" type="presOf" srcId="{BDCCF0FB-4AC2-4BE6-B5E6-BEFBAB76C8A7}" destId="{A322F49D-ED54-441C-9615-726EAF5C349D}" srcOrd="0" destOrd="0" presId="urn:microsoft.com/office/officeart/2005/8/layout/vList2"/>
    <dgm:cxn modelId="{51866CA6-3E7A-4BA0-BE84-57C6ADAB1E15}" type="presOf" srcId="{4BA39918-385F-4190-9225-B40584FCD847}" destId="{C6FB62F7-11B5-4151-BBAA-6F434283946D}" srcOrd="0" destOrd="0" presId="urn:microsoft.com/office/officeart/2005/8/layout/vList2"/>
    <dgm:cxn modelId="{1582CDF0-233D-4750-BD5A-E1B858E72A38}" type="presOf" srcId="{11320FDD-CB2A-4721-B93F-C56285DDBC65}" destId="{28340C98-CDA5-4B71-8EA3-10C76762EA3F}" srcOrd="0" destOrd="0" presId="urn:microsoft.com/office/officeart/2005/8/layout/vList2"/>
    <dgm:cxn modelId="{D77BE10C-9CEA-4402-94B8-253510A6D39D}" type="presOf" srcId="{BAE64917-6088-487D-B0CF-5D5C2BB0B099}" destId="{5659DB6B-65BB-49B4-85B2-A440A8A1E841}" srcOrd="0" destOrd="0" presId="urn:microsoft.com/office/officeart/2005/8/layout/vList2"/>
    <dgm:cxn modelId="{FB56FB9F-1A97-47A4-AD7E-DF21CAF8EB47}" type="presOf" srcId="{B81F05F3-46EA-4603-989A-4467645C251D}" destId="{C77C518B-D9E7-4565-9892-C240EFEC12C5}" srcOrd="0" destOrd="0" presId="urn:microsoft.com/office/officeart/2005/8/layout/vList2"/>
    <dgm:cxn modelId="{6ED5E5F6-2780-42EC-A69E-908CC28B87C5}" srcId="{BDCCF0FB-4AC2-4BE6-B5E6-BEFBAB76C8A7}" destId="{11320FDD-CB2A-4721-B93F-C56285DDBC65}" srcOrd="3" destOrd="0" parTransId="{B3F5C9F2-8819-440C-990A-7FC326DCA41A}" sibTransId="{38715DBC-4B0D-45BA-87E4-3B2346C90542}"/>
    <dgm:cxn modelId="{2B480DEC-3251-4CF5-95CE-181B2C57EA21}" srcId="{BDCCF0FB-4AC2-4BE6-B5E6-BEFBAB76C8A7}" destId="{4BA39918-385F-4190-9225-B40584FCD847}" srcOrd="4" destOrd="0" parTransId="{7B397F47-DA48-4108-9AF5-C2C608045DDB}" sibTransId="{30DCBD22-F50D-4F44-8834-412A23B18C54}"/>
    <dgm:cxn modelId="{A0ADE4D2-0E52-466F-B2DB-032524DB9964}" srcId="{BDCCF0FB-4AC2-4BE6-B5E6-BEFBAB76C8A7}" destId="{D5BD8F9B-03E5-41A8-B6AE-FAD55041C3EA}" srcOrd="5" destOrd="0" parTransId="{D23FE0D2-5D18-4C24-BD1A-67E2AF11A291}" sibTransId="{BD466EAD-60EF-462C-B5F7-9E68F83A852B}"/>
    <dgm:cxn modelId="{7A688F3E-B4AA-4F48-B47E-75F3F2A6C986}" type="presOf" srcId="{46783BB9-D141-47DD-BB5A-3D77837390F1}" destId="{BF25AF27-4EC5-47B5-9C09-2E65ECADC949}" srcOrd="0" destOrd="0" presId="urn:microsoft.com/office/officeart/2005/8/layout/vList2"/>
    <dgm:cxn modelId="{DC6C97C9-C8E8-4A25-87D2-F3C696AC6ED8}" type="presOf" srcId="{D5BD8F9B-03E5-41A8-B6AE-FAD55041C3EA}" destId="{4EB902DA-E79B-4215-80DE-E940F5D11200}" srcOrd="0" destOrd="0" presId="urn:microsoft.com/office/officeart/2005/8/layout/vList2"/>
    <dgm:cxn modelId="{D1ACD448-A7DA-4819-9029-9D4DD62E15E4}" srcId="{BDCCF0FB-4AC2-4BE6-B5E6-BEFBAB76C8A7}" destId="{46783BB9-D141-47DD-BB5A-3D77837390F1}" srcOrd="0" destOrd="0" parTransId="{51748A95-9F6C-491F-8DD1-15E0618663BF}" sibTransId="{90093BFE-53FF-4FE9-A8C0-572AD4E74764}"/>
    <dgm:cxn modelId="{92F2F703-0125-4D9D-BA14-CB1063B29996}" srcId="{BDCCF0FB-4AC2-4BE6-B5E6-BEFBAB76C8A7}" destId="{B81F05F3-46EA-4603-989A-4467645C251D}" srcOrd="1" destOrd="0" parTransId="{A7212446-407F-476C-A2EB-FF0D32E3A78C}" sibTransId="{7E974C8E-7A8D-48E3-A133-8662B8F2CA8A}"/>
    <dgm:cxn modelId="{A8115E49-B13C-4E3C-AF2A-92A3A04D766A}" type="presParOf" srcId="{A322F49D-ED54-441C-9615-726EAF5C349D}" destId="{BF25AF27-4EC5-47B5-9C09-2E65ECADC949}" srcOrd="0" destOrd="0" presId="urn:microsoft.com/office/officeart/2005/8/layout/vList2"/>
    <dgm:cxn modelId="{E638EF33-677D-40BB-9705-A6CFCD9530A7}" type="presParOf" srcId="{A322F49D-ED54-441C-9615-726EAF5C349D}" destId="{A6F923EF-9F1A-4AA7-BA52-F2324E767548}" srcOrd="1" destOrd="0" presId="urn:microsoft.com/office/officeart/2005/8/layout/vList2"/>
    <dgm:cxn modelId="{FDA534AE-A8C8-4977-982C-DB454A5804DA}" type="presParOf" srcId="{A322F49D-ED54-441C-9615-726EAF5C349D}" destId="{C77C518B-D9E7-4565-9892-C240EFEC12C5}" srcOrd="2" destOrd="0" presId="urn:microsoft.com/office/officeart/2005/8/layout/vList2"/>
    <dgm:cxn modelId="{C747089E-376C-4AAA-B3E4-60D6F7490A15}" type="presParOf" srcId="{A322F49D-ED54-441C-9615-726EAF5C349D}" destId="{A900123D-8D5D-4BFA-B9F0-4456A2B8F2B4}" srcOrd="3" destOrd="0" presId="urn:microsoft.com/office/officeart/2005/8/layout/vList2"/>
    <dgm:cxn modelId="{753969F5-64FB-44A2-848A-B6BAB9B7D6BC}" type="presParOf" srcId="{A322F49D-ED54-441C-9615-726EAF5C349D}" destId="{5659DB6B-65BB-49B4-85B2-A440A8A1E841}" srcOrd="4" destOrd="0" presId="urn:microsoft.com/office/officeart/2005/8/layout/vList2"/>
    <dgm:cxn modelId="{0CD455E7-0753-423F-A9E5-1E13834DA805}" type="presParOf" srcId="{A322F49D-ED54-441C-9615-726EAF5C349D}" destId="{917F2F9A-6198-4824-8093-244339999493}" srcOrd="5" destOrd="0" presId="urn:microsoft.com/office/officeart/2005/8/layout/vList2"/>
    <dgm:cxn modelId="{FEA1D15C-4E7E-45F7-8432-E6B1149BF0C5}" type="presParOf" srcId="{A322F49D-ED54-441C-9615-726EAF5C349D}" destId="{28340C98-CDA5-4B71-8EA3-10C76762EA3F}" srcOrd="6" destOrd="0" presId="urn:microsoft.com/office/officeart/2005/8/layout/vList2"/>
    <dgm:cxn modelId="{8ADA6DF1-6B84-448D-A88D-209FC3D9FC09}" type="presParOf" srcId="{A322F49D-ED54-441C-9615-726EAF5C349D}" destId="{2F5BC47A-18F9-4A2E-92DF-31C0F1C91579}" srcOrd="7" destOrd="0" presId="urn:microsoft.com/office/officeart/2005/8/layout/vList2"/>
    <dgm:cxn modelId="{018B1126-6E69-4ADE-A1B0-298DACF36675}" type="presParOf" srcId="{A322F49D-ED54-441C-9615-726EAF5C349D}" destId="{C6FB62F7-11B5-4151-BBAA-6F434283946D}" srcOrd="8" destOrd="0" presId="urn:microsoft.com/office/officeart/2005/8/layout/vList2"/>
    <dgm:cxn modelId="{6273AA1B-9747-4C9C-8B46-939A35D7E7F3}" type="presParOf" srcId="{A322F49D-ED54-441C-9615-726EAF5C349D}" destId="{F8158A88-B682-47BA-8EF6-B1DFEF8F1301}" srcOrd="9" destOrd="0" presId="urn:microsoft.com/office/officeart/2005/8/layout/vList2"/>
    <dgm:cxn modelId="{30B705BC-5BAD-4CCC-AE53-5FB11AE00D7E}" type="presParOf" srcId="{A322F49D-ED54-441C-9615-726EAF5C349D}" destId="{4EB902DA-E79B-4215-80DE-E940F5D11200}" srcOrd="10" destOrd="0" presId="urn:microsoft.com/office/officeart/2005/8/layout/vList2"/>
  </dgm:cxnLst>
  <dgm:bg>
    <a:solidFill>
      <a:srgbClr val="F1B5EA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A55D4B0-6CB9-4730-948D-1CFB89AABC7D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1CACAE1B-DDF6-4317-BFD8-97F761B09A65}">
      <dgm:prSet custT="1"/>
      <dgm:spPr/>
      <dgm:t>
        <a:bodyPr/>
        <a:lstStyle/>
        <a:p>
          <a:pPr rtl="0"/>
          <a:r>
            <a:rPr lang="bn-IN" sz="1800" dirty="0" smtClean="0">
              <a:latin typeface="NikoshBAN" panose="02000000000000000000" pitchFamily="2" charset="0"/>
              <a:cs typeface="NikoshBAN" panose="02000000000000000000" pitchFamily="2" charset="0"/>
            </a:rPr>
            <a:t>১।সমন্বিত প্রচেষ্টা(উৎপাদনকারী,ব্যবহারকারী,গমন পথের দেশ)</a:t>
          </a:r>
          <a:endParaRPr lang="en-US" sz="1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D3CCE2-93E3-4587-88FB-5AD70E8C85AF}" type="parTrans" cxnId="{AC56CD6C-E1AC-4793-8863-AEA9CC74DDE3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C591CE-5CA5-47B4-88C4-68EB87729B1C}" type="sibTrans" cxnId="{AC56CD6C-E1AC-4793-8863-AEA9CC74DDE3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C6328A-6192-4397-B3C9-E0F0BC1A8FE2}">
      <dgm:prSet custT="1"/>
      <dgm:spPr/>
      <dgm:t>
        <a:bodyPr/>
        <a:lstStyle/>
        <a:p>
          <a:pPr rtl="0"/>
          <a:r>
            <a:rPr lang="bn-IN" sz="2400" smtClean="0">
              <a:latin typeface="NikoshBAN" panose="02000000000000000000" pitchFamily="2" charset="0"/>
              <a:cs typeface="NikoshBAN" panose="02000000000000000000" pitchFamily="2" charset="0"/>
            </a:rPr>
            <a:t>২।বেকারত্ব দূরকরণ</a:t>
          </a:r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81E8EF-C5E2-4516-90DE-358FCCB857A7}" type="parTrans" cxnId="{0DC3632A-AE9F-4E54-9339-8B8BF3E51A5C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76FD93-3931-4700-99C5-31A7965A30DA}" type="sibTrans" cxnId="{0DC3632A-AE9F-4E54-9339-8B8BF3E51A5C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9550D9-33BE-4664-A75B-76B070BBDA0F}">
      <dgm:prSet custT="1"/>
      <dgm:spPr/>
      <dgm:t>
        <a:bodyPr/>
        <a:lstStyle/>
        <a:p>
          <a:pPr rtl="0"/>
          <a:r>
            <a:rPr lang="bn-IN" sz="2400" smtClean="0">
              <a:latin typeface="NikoshBAN" panose="02000000000000000000" pitchFamily="2" charset="0"/>
              <a:cs typeface="NikoshBAN" panose="02000000000000000000" pitchFamily="2" charset="0"/>
            </a:rPr>
            <a:t>৩।মাদকদ্রব্যের বিক্রয় ও বিজ্ঞাপন নিষিদ্ধ</a:t>
          </a:r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15A932-852F-4934-BD4E-7248F72952D8}" type="parTrans" cxnId="{F3D72C4B-09C7-4236-A4AF-899224EA7BAC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4E8A13-6F85-4A65-8C5A-AAD3D832A75B}" type="sibTrans" cxnId="{F3D72C4B-09C7-4236-A4AF-899224EA7BAC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737C81-A6A4-447C-B06D-E6BF008B95C2}">
      <dgm:prSet custT="1"/>
      <dgm:spPr/>
      <dgm:t>
        <a:bodyPr/>
        <a:lstStyle/>
        <a:p>
          <a:pPr rtl="0"/>
          <a:r>
            <a:rPr lang="bn-IN" sz="2400" smtClean="0">
              <a:latin typeface="NikoshBAN" panose="02000000000000000000" pitchFamily="2" charset="0"/>
              <a:cs typeface="NikoshBAN" panose="02000000000000000000" pitchFamily="2" charset="0"/>
            </a:rPr>
            <a:t>৪।যুব,কিশোরদের মধ্যে সচেতনতা সৃষ্টি</a:t>
          </a:r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5E376B-B01D-4F02-9E57-89BE03BAC1D9}" type="parTrans" cxnId="{CFD9541C-2AEE-4425-8B81-965A310C69D2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5561BC-32E6-4225-AEC6-DB7E9EAFE040}" type="sibTrans" cxnId="{CFD9541C-2AEE-4425-8B81-965A310C69D2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0DC781-759C-4700-8123-A91BD3E2AA79}">
      <dgm:prSet custT="1"/>
      <dgm:spPr/>
      <dgm:t>
        <a:bodyPr/>
        <a:lstStyle/>
        <a:p>
          <a:pPr rtl="0"/>
          <a:r>
            <a:rPr lang="bn-IN" sz="2400" smtClean="0">
              <a:latin typeface="NikoshBAN" panose="02000000000000000000" pitchFamily="2" charset="0"/>
              <a:cs typeface="NikoshBAN" panose="02000000000000000000" pitchFamily="2" charset="0"/>
            </a:rPr>
            <a:t>৫।অভিভাবকদের দায়িত্ব বৃদ্ধি</a:t>
          </a:r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CF92E8-FF6C-4697-8B1B-D101651D9986}" type="parTrans" cxnId="{E0EF78F1-7812-4EEB-A195-7BB479CE9DA0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7E2A36-59FA-4F27-B0A2-931EC83FA236}" type="sibTrans" cxnId="{E0EF78F1-7812-4EEB-A195-7BB479CE9DA0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52C894-1647-4ABF-8A5A-7700FF4F4CFA}">
      <dgm:prSet custT="1"/>
      <dgm:spPr/>
      <dgm:t>
        <a:bodyPr/>
        <a:lstStyle/>
        <a:p>
          <a:pPr rtl="0"/>
          <a:r>
            <a:rPr lang="bn-IN" sz="2400" smtClean="0">
              <a:latin typeface="NikoshBAN" panose="02000000000000000000" pitchFamily="2" charset="0"/>
              <a:cs typeface="NikoshBAN" panose="02000000000000000000" pitchFamily="2" charset="0"/>
            </a:rPr>
            <a:t>৬।শিক্ষকদের দায়িত্ব পালন</a:t>
          </a:r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AB452D-4BB3-4AA1-93CA-5452E582A288}" type="parTrans" cxnId="{EB7C5D16-B622-4F06-B44E-B143CCCD2D21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48B963-DA09-4D84-96C0-F4766E0BFCEA}" type="sibTrans" cxnId="{EB7C5D16-B622-4F06-B44E-B143CCCD2D21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CCBAA6-0FC6-4FB4-93AF-FD5C09A6BF91}" type="pres">
      <dgm:prSet presAssocID="{CA55D4B0-6CB9-4730-948D-1CFB89AABC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915760-1411-470F-9EEE-9C5C91978921}" type="pres">
      <dgm:prSet presAssocID="{1CACAE1B-DDF6-4317-BFD8-97F761B09A6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D8F105-0699-4C4E-BCC3-CB285289E658}" type="pres">
      <dgm:prSet presAssocID="{FBC591CE-5CA5-47B4-88C4-68EB87729B1C}" presName="spacer" presStyleCnt="0"/>
      <dgm:spPr/>
    </dgm:pt>
    <dgm:pt modelId="{CE598093-208E-40F4-8C48-978AB784D120}" type="pres">
      <dgm:prSet presAssocID="{B5C6328A-6192-4397-B3C9-E0F0BC1A8FE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391BF-16D3-447A-99E4-AE6A411885F8}" type="pres">
      <dgm:prSet presAssocID="{A676FD93-3931-4700-99C5-31A7965A30DA}" presName="spacer" presStyleCnt="0"/>
      <dgm:spPr/>
    </dgm:pt>
    <dgm:pt modelId="{70B723BC-057A-4D58-8B26-7EAAF95E79E5}" type="pres">
      <dgm:prSet presAssocID="{899550D9-33BE-4664-A75B-76B070BBDA0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AC766-AC8C-4DF1-B3C9-0783520B971A}" type="pres">
      <dgm:prSet presAssocID="{504E8A13-6F85-4A65-8C5A-AAD3D832A75B}" presName="spacer" presStyleCnt="0"/>
      <dgm:spPr/>
    </dgm:pt>
    <dgm:pt modelId="{A87C7EA5-2F1D-439F-AC3E-FAEAE17F55AD}" type="pres">
      <dgm:prSet presAssocID="{11737C81-A6A4-447C-B06D-E6BF008B95C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72B7B-610C-45BF-B146-84B8D0F6834C}" type="pres">
      <dgm:prSet presAssocID="{835561BC-32E6-4225-AEC6-DB7E9EAFE040}" presName="spacer" presStyleCnt="0"/>
      <dgm:spPr/>
    </dgm:pt>
    <dgm:pt modelId="{C593954C-287B-4ABD-8B7D-57A5A8D4CEB1}" type="pres">
      <dgm:prSet presAssocID="{5B0DC781-759C-4700-8123-A91BD3E2AA7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B9541-CBBD-48A6-9FC7-4CEC67E8252B}" type="pres">
      <dgm:prSet presAssocID="{B37E2A36-59FA-4F27-B0A2-931EC83FA236}" presName="spacer" presStyleCnt="0"/>
      <dgm:spPr/>
    </dgm:pt>
    <dgm:pt modelId="{B0E17651-0E56-488E-A44F-7AF0A83CA0DC}" type="pres">
      <dgm:prSet presAssocID="{CB52C894-1647-4ABF-8A5A-7700FF4F4CFA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7C5D16-B622-4F06-B44E-B143CCCD2D21}" srcId="{CA55D4B0-6CB9-4730-948D-1CFB89AABC7D}" destId="{CB52C894-1647-4ABF-8A5A-7700FF4F4CFA}" srcOrd="5" destOrd="0" parTransId="{44AB452D-4BB3-4AA1-93CA-5452E582A288}" sibTransId="{2C48B963-DA09-4D84-96C0-F4766E0BFCEA}"/>
    <dgm:cxn modelId="{0DC3632A-AE9F-4E54-9339-8B8BF3E51A5C}" srcId="{CA55D4B0-6CB9-4730-948D-1CFB89AABC7D}" destId="{B5C6328A-6192-4397-B3C9-E0F0BC1A8FE2}" srcOrd="1" destOrd="0" parTransId="{E481E8EF-C5E2-4516-90DE-358FCCB857A7}" sibTransId="{A676FD93-3931-4700-99C5-31A7965A30DA}"/>
    <dgm:cxn modelId="{F5FD5DF8-2B47-491D-8567-3630FCF7FB68}" type="presOf" srcId="{5B0DC781-759C-4700-8123-A91BD3E2AA79}" destId="{C593954C-287B-4ABD-8B7D-57A5A8D4CEB1}" srcOrd="0" destOrd="0" presId="urn:microsoft.com/office/officeart/2005/8/layout/vList2"/>
    <dgm:cxn modelId="{CFD9541C-2AEE-4425-8B81-965A310C69D2}" srcId="{CA55D4B0-6CB9-4730-948D-1CFB89AABC7D}" destId="{11737C81-A6A4-447C-B06D-E6BF008B95C2}" srcOrd="3" destOrd="0" parTransId="{545E376B-B01D-4F02-9E57-89BE03BAC1D9}" sibTransId="{835561BC-32E6-4225-AEC6-DB7E9EAFE040}"/>
    <dgm:cxn modelId="{B4051D24-2F91-44C8-A59D-E4001BB57900}" type="presOf" srcId="{899550D9-33BE-4664-A75B-76B070BBDA0F}" destId="{70B723BC-057A-4D58-8B26-7EAAF95E79E5}" srcOrd="0" destOrd="0" presId="urn:microsoft.com/office/officeart/2005/8/layout/vList2"/>
    <dgm:cxn modelId="{DC8A89FF-E783-4BF4-9992-61D920342588}" type="presOf" srcId="{1CACAE1B-DDF6-4317-BFD8-97F761B09A65}" destId="{D2915760-1411-470F-9EEE-9C5C91978921}" srcOrd="0" destOrd="0" presId="urn:microsoft.com/office/officeart/2005/8/layout/vList2"/>
    <dgm:cxn modelId="{F3D72C4B-09C7-4236-A4AF-899224EA7BAC}" srcId="{CA55D4B0-6CB9-4730-948D-1CFB89AABC7D}" destId="{899550D9-33BE-4664-A75B-76B070BBDA0F}" srcOrd="2" destOrd="0" parTransId="{9415A932-852F-4934-BD4E-7248F72952D8}" sibTransId="{504E8A13-6F85-4A65-8C5A-AAD3D832A75B}"/>
    <dgm:cxn modelId="{61DDBBF7-6522-4870-ADFE-3381D11884D3}" type="presOf" srcId="{B5C6328A-6192-4397-B3C9-E0F0BC1A8FE2}" destId="{CE598093-208E-40F4-8C48-978AB784D120}" srcOrd="0" destOrd="0" presId="urn:microsoft.com/office/officeart/2005/8/layout/vList2"/>
    <dgm:cxn modelId="{E0EF78F1-7812-4EEB-A195-7BB479CE9DA0}" srcId="{CA55D4B0-6CB9-4730-948D-1CFB89AABC7D}" destId="{5B0DC781-759C-4700-8123-A91BD3E2AA79}" srcOrd="4" destOrd="0" parTransId="{47CF92E8-FF6C-4697-8B1B-D101651D9986}" sibTransId="{B37E2A36-59FA-4F27-B0A2-931EC83FA236}"/>
    <dgm:cxn modelId="{DA05AC7B-0D08-4496-B884-AE7FD5BDFB32}" type="presOf" srcId="{CB52C894-1647-4ABF-8A5A-7700FF4F4CFA}" destId="{B0E17651-0E56-488E-A44F-7AF0A83CA0DC}" srcOrd="0" destOrd="0" presId="urn:microsoft.com/office/officeart/2005/8/layout/vList2"/>
    <dgm:cxn modelId="{9609427E-E5BA-423E-A0C5-B88BE2E69CDD}" type="presOf" srcId="{11737C81-A6A4-447C-B06D-E6BF008B95C2}" destId="{A87C7EA5-2F1D-439F-AC3E-FAEAE17F55AD}" srcOrd="0" destOrd="0" presId="urn:microsoft.com/office/officeart/2005/8/layout/vList2"/>
    <dgm:cxn modelId="{DE33D109-3111-4762-9AA7-6C888F0C147F}" type="presOf" srcId="{CA55D4B0-6CB9-4730-948D-1CFB89AABC7D}" destId="{C5CCBAA6-0FC6-4FB4-93AF-FD5C09A6BF91}" srcOrd="0" destOrd="0" presId="urn:microsoft.com/office/officeart/2005/8/layout/vList2"/>
    <dgm:cxn modelId="{AC56CD6C-E1AC-4793-8863-AEA9CC74DDE3}" srcId="{CA55D4B0-6CB9-4730-948D-1CFB89AABC7D}" destId="{1CACAE1B-DDF6-4317-BFD8-97F761B09A65}" srcOrd="0" destOrd="0" parTransId="{8ED3CCE2-93E3-4587-88FB-5AD70E8C85AF}" sibTransId="{FBC591CE-5CA5-47B4-88C4-68EB87729B1C}"/>
    <dgm:cxn modelId="{BA5A5522-F67D-4758-BEED-9EF8FB0CDD2E}" type="presParOf" srcId="{C5CCBAA6-0FC6-4FB4-93AF-FD5C09A6BF91}" destId="{D2915760-1411-470F-9EEE-9C5C91978921}" srcOrd="0" destOrd="0" presId="urn:microsoft.com/office/officeart/2005/8/layout/vList2"/>
    <dgm:cxn modelId="{0B6E3F16-7784-49E0-9896-C9716FC6CB42}" type="presParOf" srcId="{C5CCBAA6-0FC6-4FB4-93AF-FD5C09A6BF91}" destId="{75D8F105-0699-4C4E-BCC3-CB285289E658}" srcOrd="1" destOrd="0" presId="urn:microsoft.com/office/officeart/2005/8/layout/vList2"/>
    <dgm:cxn modelId="{2BD36DA2-252D-4208-A5B4-5D4E3F4DE6B7}" type="presParOf" srcId="{C5CCBAA6-0FC6-4FB4-93AF-FD5C09A6BF91}" destId="{CE598093-208E-40F4-8C48-978AB784D120}" srcOrd="2" destOrd="0" presId="urn:microsoft.com/office/officeart/2005/8/layout/vList2"/>
    <dgm:cxn modelId="{4000AB8F-A547-4447-8F46-C6C5BC025485}" type="presParOf" srcId="{C5CCBAA6-0FC6-4FB4-93AF-FD5C09A6BF91}" destId="{49E391BF-16D3-447A-99E4-AE6A411885F8}" srcOrd="3" destOrd="0" presId="urn:microsoft.com/office/officeart/2005/8/layout/vList2"/>
    <dgm:cxn modelId="{0104AE9F-2482-4430-96EA-FB3F906EDE7C}" type="presParOf" srcId="{C5CCBAA6-0FC6-4FB4-93AF-FD5C09A6BF91}" destId="{70B723BC-057A-4D58-8B26-7EAAF95E79E5}" srcOrd="4" destOrd="0" presId="urn:microsoft.com/office/officeart/2005/8/layout/vList2"/>
    <dgm:cxn modelId="{4CE9C64F-BF88-4C6C-A851-522FB6A27035}" type="presParOf" srcId="{C5CCBAA6-0FC6-4FB4-93AF-FD5C09A6BF91}" destId="{A29AC766-AC8C-4DF1-B3C9-0783520B971A}" srcOrd="5" destOrd="0" presId="urn:microsoft.com/office/officeart/2005/8/layout/vList2"/>
    <dgm:cxn modelId="{BAAD80B6-E366-406B-A79A-81B088178384}" type="presParOf" srcId="{C5CCBAA6-0FC6-4FB4-93AF-FD5C09A6BF91}" destId="{A87C7EA5-2F1D-439F-AC3E-FAEAE17F55AD}" srcOrd="6" destOrd="0" presId="urn:microsoft.com/office/officeart/2005/8/layout/vList2"/>
    <dgm:cxn modelId="{7E10A804-30BD-49B6-B574-AE90C99DAC49}" type="presParOf" srcId="{C5CCBAA6-0FC6-4FB4-93AF-FD5C09A6BF91}" destId="{94D72B7B-610C-45BF-B146-84B8D0F6834C}" srcOrd="7" destOrd="0" presId="urn:microsoft.com/office/officeart/2005/8/layout/vList2"/>
    <dgm:cxn modelId="{BC1FF166-2CD8-48E4-B00B-213B3C8F111E}" type="presParOf" srcId="{C5CCBAA6-0FC6-4FB4-93AF-FD5C09A6BF91}" destId="{C593954C-287B-4ABD-8B7D-57A5A8D4CEB1}" srcOrd="8" destOrd="0" presId="urn:microsoft.com/office/officeart/2005/8/layout/vList2"/>
    <dgm:cxn modelId="{C91B0356-0F5C-4449-B067-5EAF15C94209}" type="presParOf" srcId="{C5CCBAA6-0FC6-4FB4-93AF-FD5C09A6BF91}" destId="{02FB9541-CBBD-48A6-9FC7-4CEC67E8252B}" srcOrd="9" destOrd="0" presId="urn:microsoft.com/office/officeart/2005/8/layout/vList2"/>
    <dgm:cxn modelId="{1EB34346-06E4-4EEE-A5F5-2E820BF95D93}" type="presParOf" srcId="{C5CCBAA6-0FC6-4FB4-93AF-FD5C09A6BF91}" destId="{B0E17651-0E56-488E-A44F-7AF0A83CA0DC}" srcOrd="10" destOrd="0" presId="urn:microsoft.com/office/officeart/2005/8/layout/vList2"/>
  </dgm:cxnLst>
  <dgm:bg>
    <a:solidFill>
      <a:srgbClr val="F1B5EA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FA60EDE-CFA7-4A00-B5F9-3006FD3F9534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98DBCC38-1740-4AF1-B2C8-90D7E0BA4A5E}">
      <dgm:prSet custT="1"/>
      <dgm:spPr>
        <a:solidFill>
          <a:schemeClr val="bg1"/>
        </a:solidFill>
        <a:ln w="3810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3600" dirty="0" err="1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মাদকাসক্তি</a:t>
          </a:r>
          <a:r>
            <a:rPr lang="en-US" sz="36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প্রতিকারের</a:t>
          </a:r>
          <a:r>
            <a:rPr lang="en-US" sz="36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উপায়</a:t>
          </a:r>
          <a:endParaRPr lang="en-US" sz="36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897C57-FACD-4C15-B3DF-CD185A9EA498}" type="parTrans" cxnId="{084AC7F7-63E5-45D4-A457-01D720A0746A}">
      <dgm:prSet/>
      <dgm:spPr/>
      <dgm:t>
        <a:bodyPr/>
        <a:lstStyle/>
        <a:p>
          <a:endParaRPr lang="en-US"/>
        </a:p>
      </dgm:t>
    </dgm:pt>
    <dgm:pt modelId="{606ADB63-5A6E-4350-962C-47DD08E86BDE}" type="sibTrans" cxnId="{084AC7F7-63E5-45D4-A457-01D720A0746A}">
      <dgm:prSet/>
      <dgm:spPr/>
      <dgm:t>
        <a:bodyPr/>
        <a:lstStyle/>
        <a:p>
          <a:endParaRPr lang="en-US"/>
        </a:p>
      </dgm:t>
    </dgm:pt>
    <dgm:pt modelId="{E70DBDE8-9A0C-4D79-A9B6-69A45C52DBD8}" type="pres">
      <dgm:prSet presAssocID="{6FA60EDE-CFA7-4A00-B5F9-3006FD3F953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B7B562-7810-4478-B2D2-B9F42AA05E0E}" type="pres">
      <dgm:prSet presAssocID="{6FA60EDE-CFA7-4A00-B5F9-3006FD3F9534}" presName="arrow" presStyleLbl="bgShp" presStyleIdx="0" presStyleCnt="1"/>
      <dgm:spPr>
        <a:solidFill>
          <a:srgbClr val="F1B5E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90500" prstMaterial="matte">
          <a:bevelT w="127000" h="63500"/>
        </a:sp3d>
      </dgm:spPr>
    </dgm:pt>
    <dgm:pt modelId="{0E04E9AC-7F4D-4FCA-AD7A-CD000F699147}" type="pres">
      <dgm:prSet presAssocID="{6FA60EDE-CFA7-4A00-B5F9-3006FD3F9534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D44889D-340B-4436-B126-70B0A119120E}" type="pres">
      <dgm:prSet presAssocID="{98DBCC38-1740-4AF1-B2C8-90D7E0BA4A5E}" presName="textNode" presStyleLbl="node1" presStyleIdx="0" presStyleCnt="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4AC7F7-63E5-45D4-A457-01D720A0746A}" srcId="{6FA60EDE-CFA7-4A00-B5F9-3006FD3F9534}" destId="{98DBCC38-1740-4AF1-B2C8-90D7E0BA4A5E}" srcOrd="0" destOrd="0" parTransId="{7E897C57-FACD-4C15-B3DF-CD185A9EA498}" sibTransId="{606ADB63-5A6E-4350-962C-47DD08E86BDE}"/>
    <dgm:cxn modelId="{C8D85B9A-6043-4371-8516-505D3E9DEA57}" type="presOf" srcId="{6FA60EDE-CFA7-4A00-B5F9-3006FD3F9534}" destId="{E70DBDE8-9A0C-4D79-A9B6-69A45C52DBD8}" srcOrd="0" destOrd="0" presId="urn:microsoft.com/office/officeart/2005/8/layout/hProcess9"/>
    <dgm:cxn modelId="{B2939182-BB52-4782-BE75-4515F9F9A7C5}" type="presOf" srcId="{98DBCC38-1740-4AF1-B2C8-90D7E0BA4A5E}" destId="{BD44889D-340B-4436-B126-70B0A119120E}" srcOrd="0" destOrd="0" presId="urn:microsoft.com/office/officeart/2005/8/layout/hProcess9"/>
    <dgm:cxn modelId="{8112AC4B-C291-4A91-9515-AC1D4C7ECF26}" type="presParOf" srcId="{E70DBDE8-9A0C-4D79-A9B6-69A45C52DBD8}" destId="{54B7B562-7810-4478-B2D2-B9F42AA05E0E}" srcOrd="0" destOrd="0" presId="urn:microsoft.com/office/officeart/2005/8/layout/hProcess9"/>
    <dgm:cxn modelId="{05222970-BD38-45D4-9416-46C51192655C}" type="presParOf" srcId="{E70DBDE8-9A0C-4D79-A9B6-69A45C52DBD8}" destId="{0E04E9AC-7F4D-4FCA-AD7A-CD000F699147}" srcOrd="1" destOrd="0" presId="urn:microsoft.com/office/officeart/2005/8/layout/hProcess9"/>
    <dgm:cxn modelId="{0ED2E404-D2C8-4969-967B-BB6E91761C5B}" type="presParOf" srcId="{0E04E9AC-7F4D-4FCA-AD7A-CD000F699147}" destId="{BD44889D-340B-4436-B126-70B0A119120E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4157757-1C22-4BC3-8356-99C4783FB837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209655ED-765F-4F08-BD88-5AD1E0711DAE}">
      <dgm:prSet custT="1"/>
      <dgm:spPr/>
      <dgm:t>
        <a:bodyPr/>
        <a:lstStyle/>
        <a:p>
          <a:pPr rtl="0"/>
          <a:r>
            <a:rPr lang="bn-IN" sz="2800" smtClean="0">
              <a:latin typeface="NikoshBAN" panose="02000000000000000000" pitchFamily="2" charset="0"/>
              <a:cs typeface="NikoshBAN" panose="02000000000000000000" pitchFamily="2" charset="0"/>
            </a:rPr>
            <a:t>৭।ইসলামি শিক্ষার প্রসার</a:t>
          </a:r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443824-A23A-4F6F-913A-59F28F9987E8}" type="parTrans" cxnId="{725141F3-EC2B-4902-A76C-4D17D207CB5D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7043DC-F8FB-405C-8BD9-04E8124FDA43}" type="sibTrans" cxnId="{725141F3-EC2B-4902-A76C-4D17D207CB5D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79AE53-3EBC-4F6D-95D3-F7400AAA2B69}">
      <dgm:prSet custT="1"/>
      <dgm:spPr/>
      <dgm:t>
        <a:bodyPr/>
        <a:lstStyle/>
        <a:p>
          <a:pPr rtl="0"/>
          <a:r>
            <a:rPr lang="bn-IN" sz="2800" smtClean="0">
              <a:latin typeface="NikoshBAN" panose="02000000000000000000" pitchFamily="2" charset="0"/>
              <a:cs typeface="NikoshBAN" panose="02000000000000000000" pitchFamily="2" charset="0"/>
            </a:rPr>
            <a:t>৮।নৈতিক অবক্ষয় রোধ</a:t>
          </a:r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303B7E-4506-4808-9001-02E7D9B4E2BA}" type="parTrans" cxnId="{80D9C673-E779-4464-89C9-181D552B87D4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08AA54-E162-46E2-9F17-640CD0CF81CC}" type="sibTrans" cxnId="{80D9C673-E779-4464-89C9-181D552B87D4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EA4834-C38F-4EB8-AF66-87FBA40350AD}">
      <dgm:prSet custT="1"/>
      <dgm:spPr/>
      <dgm:t>
        <a:bodyPr/>
        <a:lstStyle/>
        <a:p>
          <a:pPr rtl="0"/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৯।কঠোর আইন প্রণয়ন ও প্রয়োগ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75C4FF-DBEE-4265-901F-EF04825059D4}" type="parTrans" cxnId="{8923B0F3-0929-4815-9397-72BF1831B2D8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9FEFCA-A4EB-4233-8319-52726E195BEC}" type="sibTrans" cxnId="{8923B0F3-0929-4815-9397-72BF1831B2D8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362BB2-C012-43A9-9DE3-9C0825BE1BC9}">
      <dgm:prSet custT="1"/>
      <dgm:spPr/>
      <dgm:t>
        <a:bodyPr/>
        <a:lstStyle/>
        <a:p>
          <a:pPr rtl="0"/>
          <a:r>
            <a:rPr lang="bn-IN" sz="2800" smtClean="0">
              <a:latin typeface="NikoshBAN" panose="02000000000000000000" pitchFamily="2" charset="0"/>
              <a:cs typeface="NikoshBAN" panose="02000000000000000000" pitchFamily="2" charset="0"/>
            </a:rPr>
            <a:t>১০।দারিদ্র দূরকরণ</a:t>
          </a:r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756F87-D922-48F1-86F6-14C319D16022}" type="parTrans" cxnId="{2554F102-D77D-4C95-933D-64370F225A7B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73EEF7-D0FD-40A4-9281-DA2DC6EC75C7}" type="sibTrans" cxnId="{2554F102-D77D-4C95-933D-64370F225A7B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4A8C4D-E634-4130-A8C2-4EF0770AF7BB}">
      <dgm:prSet custT="1"/>
      <dgm:spPr/>
      <dgm:t>
        <a:bodyPr/>
        <a:lstStyle/>
        <a:p>
          <a:pPr rtl="0"/>
          <a:r>
            <a:rPr lang="bn-IN" sz="2800" smtClean="0">
              <a:latin typeface="NikoshBAN" panose="02000000000000000000" pitchFamily="2" charset="0"/>
              <a:cs typeface="NikoshBAN" panose="02000000000000000000" pitchFamily="2" charset="0"/>
            </a:rPr>
            <a:t>১১।চিকিৎসা ও পুনর্বাসন</a:t>
          </a:r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7373BA-CEDD-4E26-BF2C-1CB0D565B041}" type="parTrans" cxnId="{6D77BFB5-8005-4CEC-8399-079186D9A817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D4839D-1344-405B-B404-346DEA382546}" type="sibTrans" cxnId="{6D77BFB5-8005-4CEC-8399-079186D9A817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190EB6-F8EC-4398-9E79-5DF0D87C1905}">
      <dgm:prSet custT="1"/>
      <dgm:spPr/>
      <dgm:t>
        <a:bodyPr/>
        <a:lstStyle/>
        <a:p>
          <a:pPr rtl="0"/>
          <a:r>
            <a:rPr lang="bn-IN" sz="2800" smtClean="0">
              <a:latin typeface="NikoshBAN" panose="02000000000000000000" pitchFamily="2" charset="0"/>
              <a:cs typeface="NikoshBAN" panose="02000000000000000000" pitchFamily="2" charset="0"/>
            </a:rPr>
            <a:t>১২।শিক্ষাক্ষেত্রে সেসনজট দূরকরা</a:t>
          </a:r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8C3226-1859-4E2B-BBA3-51423A8183FF}" type="parTrans" cxnId="{43B08EB2-2EAE-4CDF-A2C7-1D28147960EF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D9565C-344F-4DE7-865F-BFCC851C519A}" type="sibTrans" cxnId="{43B08EB2-2EAE-4CDF-A2C7-1D28147960EF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585763-C0B7-469C-924D-53118AC554C8}">
      <dgm:prSet custT="1"/>
      <dgm:spPr/>
      <dgm:t>
        <a:bodyPr/>
        <a:lstStyle/>
        <a:p>
          <a:pPr rtl="0"/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১৩।প্রচারণা ও সভার আয়োজন করা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1AF891-299F-4F2C-916E-F264463AD32E}" type="parTrans" cxnId="{9639A340-90F0-4E95-98B0-C1963CE6AE1B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E25FEA-B90D-4678-9C9F-D9C1967C185E}" type="sibTrans" cxnId="{9639A340-90F0-4E95-98B0-C1963CE6AE1B}">
      <dgm:prSet/>
      <dgm:spPr/>
      <dgm:t>
        <a:bodyPr/>
        <a:lstStyle/>
        <a:p>
          <a:endParaRPr lang="en-US" sz="2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FBF331-A1A7-4B36-8F15-FE130C0B18F7}" type="pres">
      <dgm:prSet presAssocID="{14157757-1C22-4BC3-8356-99C4783FB8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BFA0B2-0482-4EC4-81B2-A74EE3BDC1EE}" type="pres">
      <dgm:prSet presAssocID="{209655ED-765F-4F08-BD88-5AD1E0711DAE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DC63D-2B52-40D0-9719-9C8F4EA3B32C}" type="pres">
      <dgm:prSet presAssocID="{437043DC-F8FB-405C-8BD9-04E8124FDA43}" presName="spacer" presStyleCnt="0"/>
      <dgm:spPr/>
    </dgm:pt>
    <dgm:pt modelId="{EBBBFA06-11E9-454F-BCAD-BBA41318319C}" type="pres">
      <dgm:prSet presAssocID="{4779AE53-3EBC-4F6D-95D3-F7400AAA2B69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45F97-C286-4884-B244-8294C274A103}" type="pres">
      <dgm:prSet presAssocID="{8308AA54-E162-46E2-9F17-640CD0CF81CC}" presName="spacer" presStyleCnt="0"/>
      <dgm:spPr/>
    </dgm:pt>
    <dgm:pt modelId="{A9FD033C-8971-4E66-AE0E-55C4EE78B47B}" type="pres">
      <dgm:prSet presAssocID="{3BEA4834-C38F-4EB8-AF66-87FBA40350A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21A26-BC69-4CB8-9E2A-EB5A63B52EE9}" type="pres">
      <dgm:prSet presAssocID="{A89FEFCA-A4EB-4233-8319-52726E195BEC}" presName="spacer" presStyleCnt="0"/>
      <dgm:spPr/>
    </dgm:pt>
    <dgm:pt modelId="{501A1578-1D96-42C5-B283-EFD379EDCC10}" type="pres">
      <dgm:prSet presAssocID="{C6362BB2-C012-43A9-9DE3-9C0825BE1BC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EDE11-150E-4462-AA00-5CE016AD2F17}" type="pres">
      <dgm:prSet presAssocID="{D873EEF7-D0FD-40A4-9281-DA2DC6EC75C7}" presName="spacer" presStyleCnt="0"/>
      <dgm:spPr/>
    </dgm:pt>
    <dgm:pt modelId="{CACE1173-904A-4887-932D-543B9B192FA5}" type="pres">
      <dgm:prSet presAssocID="{F74A8C4D-E634-4130-A8C2-4EF0770AF7B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D9DA9-0E7F-4528-9C21-018564D35C2B}" type="pres">
      <dgm:prSet presAssocID="{D5D4839D-1344-405B-B404-346DEA382546}" presName="spacer" presStyleCnt="0"/>
      <dgm:spPr/>
    </dgm:pt>
    <dgm:pt modelId="{D33E863C-8064-4A58-A09C-AB9DF635EE33}" type="pres">
      <dgm:prSet presAssocID="{FA190EB6-F8EC-4398-9E79-5DF0D87C190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F4EEB-12FB-4D97-AE11-B9B59D8558E4}" type="pres">
      <dgm:prSet presAssocID="{9DD9565C-344F-4DE7-865F-BFCC851C519A}" presName="spacer" presStyleCnt="0"/>
      <dgm:spPr/>
    </dgm:pt>
    <dgm:pt modelId="{810FD5E6-69EC-4673-854F-F4AEEF4E2ACB}" type="pres">
      <dgm:prSet presAssocID="{2B585763-C0B7-469C-924D-53118AC554C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77BFB5-8005-4CEC-8399-079186D9A817}" srcId="{14157757-1C22-4BC3-8356-99C4783FB837}" destId="{F74A8C4D-E634-4130-A8C2-4EF0770AF7BB}" srcOrd="4" destOrd="0" parTransId="{897373BA-CEDD-4E26-BF2C-1CB0D565B041}" sibTransId="{D5D4839D-1344-405B-B404-346DEA382546}"/>
    <dgm:cxn modelId="{8923B0F3-0929-4815-9397-72BF1831B2D8}" srcId="{14157757-1C22-4BC3-8356-99C4783FB837}" destId="{3BEA4834-C38F-4EB8-AF66-87FBA40350AD}" srcOrd="2" destOrd="0" parTransId="{5875C4FF-DBEE-4265-901F-EF04825059D4}" sibTransId="{A89FEFCA-A4EB-4233-8319-52726E195BEC}"/>
    <dgm:cxn modelId="{9639A340-90F0-4E95-98B0-C1963CE6AE1B}" srcId="{14157757-1C22-4BC3-8356-99C4783FB837}" destId="{2B585763-C0B7-469C-924D-53118AC554C8}" srcOrd="6" destOrd="0" parTransId="{511AF891-299F-4F2C-916E-F264463AD32E}" sibTransId="{24E25FEA-B90D-4678-9C9F-D9C1967C185E}"/>
    <dgm:cxn modelId="{89C7DE1D-160C-4FD4-A8FF-7373D318C82B}" type="presOf" srcId="{3BEA4834-C38F-4EB8-AF66-87FBA40350AD}" destId="{A9FD033C-8971-4E66-AE0E-55C4EE78B47B}" srcOrd="0" destOrd="0" presId="urn:microsoft.com/office/officeart/2005/8/layout/vList2"/>
    <dgm:cxn modelId="{43B08EB2-2EAE-4CDF-A2C7-1D28147960EF}" srcId="{14157757-1C22-4BC3-8356-99C4783FB837}" destId="{FA190EB6-F8EC-4398-9E79-5DF0D87C1905}" srcOrd="5" destOrd="0" parTransId="{2A8C3226-1859-4E2B-BBA3-51423A8183FF}" sibTransId="{9DD9565C-344F-4DE7-865F-BFCC851C519A}"/>
    <dgm:cxn modelId="{A54C5329-C93A-4E3D-AF1C-32B76962AAB8}" type="presOf" srcId="{C6362BB2-C012-43A9-9DE3-9C0825BE1BC9}" destId="{501A1578-1D96-42C5-B283-EFD379EDCC10}" srcOrd="0" destOrd="0" presId="urn:microsoft.com/office/officeart/2005/8/layout/vList2"/>
    <dgm:cxn modelId="{CBA87E19-ABC5-4B23-B443-8AB980106C53}" type="presOf" srcId="{209655ED-765F-4F08-BD88-5AD1E0711DAE}" destId="{F3BFA0B2-0482-4EC4-81B2-A74EE3BDC1EE}" srcOrd="0" destOrd="0" presId="urn:microsoft.com/office/officeart/2005/8/layout/vList2"/>
    <dgm:cxn modelId="{1B139E8E-2121-4F30-993D-97CD71CD3416}" type="presOf" srcId="{4779AE53-3EBC-4F6D-95D3-F7400AAA2B69}" destId="{EBBBFA06-11E9-454F-BCAD-BBA41318319C}" srcOrd="0" destOrd="0" presId="urn:microsoft.com/office/officeart/2005/8/layout/vList2"/>
    <dgm:cxn modelId="{2554F102-D77D-4C95-933D-64370F225A7B}" srcId="{14157757-1C22-4BC3-8356-99C4783FB837}" destId="{C6362BB2-C012-43A9-9DE3-9C0825BE1BC9}" srcOrd="3" destOrd="0" parTransId="{13756F87-D922-48F1-86F6-14C319D16022}" sibTransId="{D873EEF7-D0FD-40A4-9281-DA2DC6EC75C7}"/>
    <dgm:cxn modelId="{F692C506-8DDD-4A2A-A77E-69D2A4E6384C}" type="presOf" srcId="{F74A8C4D-E634-4130-A8C2-4EF0770AF7BB}" destId="{CACE1173-904A-4887-932D-543B9B192FA5}" srcOrd="0" destOrd="0" presId="urn:microsoft.com/office/officeart/2005/8/layout/vList2"/>
    <dgm:cxn modelId="{80D9C673-E779-4464-89C9-181D552B87D4}" srcId="{14157757-1C22-4BC3-8356-99C4783FB837}" destId="{4779AE53-3EBC-4F6D-95D3-F7400AAA2B69}" srcOrd="1" destOrd="0" parTransId="{B6303B7E-4506-4808-9001-02E7D9B4E2BA}" sibTransId="{8308AA54-E162-46E2-9F17-640CD0CF81CC}"/>
    <dgm:cxn modelId="{BFE6124E-DCD9-4F71-B7CE-D30C02AFDEC0}" type="presOf" srcId="{14157757-1C22-4BC3-8356-99C4783FB837}" destId="{75FBF331-A1A7-4B36-8F15-FE130C0B18F7}" srcOrd="0" destOrd="0" presId="urn:microsoft.com/office/officeart/2005/8/layout/vList2"/>
    <dgm:cxn modelId="{095A85BB-DDBE-418E-BEE0-514AA069CF6C}" type="presOf" srcId="{2B585763-C0B7-469C-924D-53118AC554C8}" destId="{810FD5E6-69EC-4673-854F-F4AEEF4E2ACB}" srcOrd="0" destOrd="0" presId="urn:microsoft.com/office/officeart/2005/8/layout/vList2"/>
    <dgm:cxn modelId="{BDBC8018-E90B-436E-9C10-ED14B1CBA6C2}" type="presOf" srcId="{FA190EB6-F8EC-4398-9E79-5DF0D87C1905}" destId="{D33E863C-8064-4A58-A09C-AB9DF635EE33}" srcOrd="0" destOrd="0" presId="urn:microsoft.com/office/officeart/2005/8/layout/vList2"/>
    <dgm:cxn modelId="{725141F3-EC2B-4902-A76C-4D17D207CB5D}" srcId="{14157757-1C22-4BC3-8356-99C4783FB837}" destId="{209655ED-765F-4F08-BD88-5AD1E0711DAE}" srcOrd="0" destOrd="0" parTransId="{AB443824-A23A-4F6F-913A-59F28F9987E8}" sibTransId="{437043DC-F8FB-405C-8BD9-04E8124FDA43}"/>
    <dgm:cxn modelId="{DE241A47-1746-440F-B056-D60CB444B812}" type="presParOf" srcId="{75FBF331-A1A7-4B36-8F15-FE130C0B18F7}" destId="{F3BFA0B2-0482-4EC4-81B2-A74EE3BDC1EE}" srcOrd="0" destOrd="0" presId="urn:microsoft.com/office/officeart/2005/8/layout/vList2"/>
    <dgm:cxn modelId="{7A45861A-3564-47FE-A977-E16022EA64C4}" type="presParOf" srcId="{75FBF331-A1A7-4B36-8F15-FE130C0B18F7}" destId="{14CDC63D-2B52-40D0-9719-9C8F4EA3B32C}" srcOrd="1" destOrd="0" presId="urn:microsoft.com/office/officeart/2005/8/layout/vList2"/>
    <dgm:cxn modelId="{C4D11A79-3D03-4800-B58C-AEDCCDED86AC}" type="presParOf" srcId="{75FBF331-A1A7-4B36-8F15-FE130C0B18F7}" destId="{EBBBFA06-11E9-454F-BCAD-BBA41318319C}" srcOrd="2" destOrd="0" presId="urn:microsoft.com/office/officeart/2005/8/layout/vList2"/>
    <dgm:cxn modelId="{3D664B17-D75A-410B-9BA2-D6284307F967}" type="presParOf" srcId="{75FBF331-A1A7-4B36-8F15-FE130C0B18F7}" destId="{CD945F97-C286-4884-B244-8294C274A103}" srcOrd="3" destOrd="0" presId="urn:microsoft.com/office/officeart/2005/8/layout/vList2"/>
    <dgm:cxn modelId="{F6369A8F-9DDF-4B44-8C3E-DCDBE0B9F663}" type="presParOf" srcId="{75FBF331-A1A7-4B36-8F15-FE130C0B18F7}" destId="{A9FD033C-8971-4E66-AE0E-55C4EE78B47B}" srcOrd="4" destOrd="0" presId="urn:microsoft.com/office/officeart/2005/8/layout/vList2"/>
    <dgm:cxn modelId="{A9D78056-082B-4E99-B392-2BEF3A1F3C40}" type="presParOf" srcId="{75FBF331-A1A7-4B36-8F15-FE130C0B18F7}" destId="{D4A21A26-BC69-4CB8-9E2A-EB5A63B52EE9}" srcOrd="5" destOrd="0" presId="urn:microsoft.com/office/officeart/2005/8/layout/vList2"/>
    <dgm:cxn modelId="{E1F2FCAE-3A34-4423-A817-0CF483820973}" type="presParOf" srcId="{75FBF331-A1A7-4B36-8F15-FE130C0B18F7}" destId="{501A1578-1D96-42C5-B283-EFD379EDCC10}" srcOrd="6" destOrd="0" presId="urn:microsoft.com/office/officeart/2005/8/layout/vList2"/>
    <dgm:cxn modelId="{1080EC6F-DE6B-4023-AADB-3749344BC789}" type="presParOf" srcId="{75FBF331-A1A7-4B36-8F15-FE130C0B18F7}" destId="{B73EDE11-150E-4462-AA00-5CE016AD2F17}" srcOrd="7" destOrd="0" presId="urn:microsoft.com/office/officeart/2005/8/layout/vList2"/>
    <dgm:cxn modelId="{3C28D118-8AAC-43C5-88C4-C219F7FB746D}" type="presParOf" srcId="{75FBF331-A1A7-4B36-8F15-FE130C0B18F7}" destId="{CACE1173-904A-4887-932D-543B9B192FA5}" srcOrd="8" destOrd="0" presId="urn:microsoft.com/office/officeart/2005/8/layout/vList2"/>
    <dgm:cxn modelId="{715767E3-4078-4580-905B-FFBB3D09B5A3}" type="presParOf" srcId="{75FBF331-A1A7-4B36-8F15-FE130C0B18F7}" destId="{DC5D9DA9-0E7F-4528-9C21-018564D35C2B}" srcOrd="9" destOrd="0" presId="urn:microsoft.com/office/officeart/2005/8/layout/vList2"/>
    <dgm:cxn modelId="{DEC27886-70A1-42D5-BCDA-EB6F66CD4FBC}" type="presParOf" srcId="{75FBF331-A1A7-4B36-8F15-FE130C0B18F7}" destId="{D33E863C-8064-4A58-A09C-AB9DF635EE33}" srcOrd="10" destOrd="0" presId="urn:microsoft.com/office/officeart/2005/8/layout/vList2"/>
    <dgm:cxn modelId="{59BCBBAC-3C91-4C0C-A0C2-6042E04E08B3}" type="presParOf" srcId="{75FBF331-A1A7-4B36-8F15-FE130C0B18F7}" destId="{67DF4EEB-12FB-4D97-AE11-B9B59D8558E4}" srcOrd="11" destOrd="0" presId="urn:microsoft.com/office/officeart/2005/8/layout/vList2"/>
    <dgm:cxn modelId="{CE689DE5-4B25-4D9D-843A-99E112F984ED}" type="presParOf" srcId="{75FBF331-A1A7-4B36-8F15-FE130C0B18F7}" destId="{810FD5E6-69EC-4673-854F-F4AEEF4E2ACB}" srcOrd="12" destOrd="0" presId="urn:microsoft.com/office/officeart/2005/8/layout/vList2"/>
  </dgm:cxnLst>
  <dgm:bg>
    <a:solidFill>
      <a:srgbClr val="F1B5EA"/>
    </a:solidFill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9B773F7-CD27-4DCC-80A7-0221EE0E8ECA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</dgm:pt>
    <dgm:pt modelId="{D8C1B167-5DE0-4CAA-B936-E15C8DB61DBA}">
      <dgm:prSet custT="1"/>
      <dgm:spPr>
        <a:solidFill>
          <a:schemeClr val="accent5">
            <a:lumMod val="20000"/>
            <a:lumOff val="80000"/>
          </a:schemeClr>
        </a:solidFill>
        <a:ln w="38100">
          <a:solidFill>
            <a:srgbClr val="00B0F0"/>
          </a:solidFill>
        </a:ln>
      </dgm:spPr>
      <dgm:t>
        <a:bodyPr/>
        <a:lstStyle/>
        <a:p>
          <a:endParaRPr lang="en-US" sz="54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5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দলীয়</a:t>
          </a:r>
          <a:r>
            <a:rPr lang="en-US" sz="5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5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5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endParaRPr lang="en-US" sz="5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2A7910-2C2A-4477-A8BA-D79F18D7D37D}" type="parTrans" cxnId="{1B20258E-D688-4F19-9DFE-64D1EC16AE01}">
      <dgm:prSet/>
      <dgm:spPr/>
      <dgm:t>
        <a:bodyPr/>
        <a:lstStyle/>
        <a:p>
          <a:endParaRPr lang="en-US"/>
        </a:p>
      </dgm:t>
    </dgm:pt>
    <dgm:pt modelId="{9C0C849A-3C4E-46BB-97DA-9867AA2182D0}" type="sibTrans" cxnId="{1B20258E-D688-4F19-9DFE-64D1EC16AE01}">
      <dgm:prSet/>
      <dgm:spPr/>
      <dgm:t>
        <a:bodyPr/>
        <a:lstStyle/>
        <a:p>
          <a:endParaRPr lang="en-US"/>
        </a:p>
      </dgm:t>
    </dgm:pt>
    <dgm:pt modelId="{4E7657D3-F093-4B44-9243-9BAA6059814F}" type="pres">
      <dgm:prSet presAssocID="{49B773F7-CD27-4DCC-80A7-0221EE0E8ECA}" presName="CompostProcess" presStyleCnt="0">
        <dgm:presLayoutVars>
          <dgm:dir/>
          <dgm:resizeHandles val="exact"/>
        </dgm:presLayoutVars>
      </dgm:prSet>
      <dgm:spPr/>
    </dgm:pt>
    <dgm:pt modelId="{4CE601A5-F789-4DA1-AA21-95AD68902F4E}" type="pres">
      <dgm:prSet presAssocID="{49B773F7-CD27-4DCC-80A7-0221EE0E8ECA}" presName="arrow" presStyleLbl="bgShp" presStyleIdx="0" presStyleCnt="1"/>
      <dgm:spPr>
        <a:solidFill>
          <a:srgbClr val="F1B5EA"/>
        </a:solidFill>
        <a:ln w="3810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</dgm:pt>
    <dgm:pt modelId="{951E1C81-6367-4189-9D01-680879892B96}" type="pres">
      <dgm:prSet presAssocID="{49B773F7-CD27-4DCC-80A7-0221EE0E8ECA}" presName="linearProcess" presStyleCnt="0"/>
      <dgm:spPr/>
    </dgm:pt>
    <dgm:pt modelId="{B3F3430C-D53D-40A4-AEA4-66AC03340960}" type="pres">
      <dgm:prSet presAssocID="{D8C1B167-5DE0-4CAA-B936-E15C8DB61DBA}" presName="textNode" presStyleLbl="node1" presStyleIdx="0" presStyleCnt="1" custScaleX="154910" custScaleY="239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20258E-D688-4F19-9DFE-64D1EC16AE01}" srcId="{49B773F7-CD27-4DCC-80A7-0221EE0E8ECA}" destId="{D8C1B167-5DE0-4CAA-B936-E15C8DB61DBA}" srcOrd="0" destOrd="0" parTransId="{212A7910-2C2A-4477-A8BA-D79F18D7D37D}" sibTransId="{9C0C849A-3C4E-46BB-97DA-9867AA2182D0}"/>
    <dgm:cxn modelId="{0E5B848C-A830-4E24-BCFC-742EFA49C542}" type="presOf" srcId="{D8C1B167-5DE0-4CAA-B936-E15C8DB61DBA}" destId="{B3F3430C-D53D-40A4-AEA4-66AC03340960}" srcOrd="0" destOrd="0" presId="urn:microsoft.com/office/officeart/2005/8/layout/hProcess9"/>
    <dgm:cxn modelId="{D3B3BA63-86DE-4B62-AECA-1722BEBA8C48}" type="presOf" srcId="{49B773F7-CD27-4DCC-80A7-0221EE0E8ECA}" destId="{4E7657D3-F093-4B44-9243-9BAA6059814F}" srcOrd="0" destOrd="0" presId="urn:microsoft.com/office/officeart/2005/8/layout/hProcess9"/>
    <dgm:cxn modelId="{90CBC159-29FB-43D1-B142-61F66A85DD4B}" type="presParOf" srcId="{4E7657D3-F093-4B44-9243-9BAA6059814F}" destId="{4CE601A5-F789-4DA1-AA21-95AD68902F4E}" srcOrd="0" destOrd="0" presId="urn:microsoft.com/office/officeart/2005/8/layout/hProcess9"/>
    <dgm:cxn modelId="{C4A9774D-2970-4AE2-991E-44799FA0D119}" type="presParOf" srcId="{4E7657D3-F093-4B44-9243-9BAA6059814F}" destId="{951E1C81-6367-4189-9D01-680879892B96}" srcOrd="1" destOrd="0" presId="urn:microsoft.com/office/officeart/2005/8/layout/hProcess9"/>
    <dgm:cxn modelId="{7CC58ABB-DF12-4B64-9AC6-DCF67E35BD83}" type="presParOf" srcId="{951E1C81-6367-4189-9D01-680879892B96}" destId="{B3F3430C-D53D-40A4-AEA4-66AC03340960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F4387A-9D43-43F9-AFA6-B27937FA1C3A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E83CE39-2D41-4DCA-B51E-9D56ED7CDB06}">
      <dgm:prSet/>
      <dgm:spPr>
        <a:solidFill>
          <a:schemeClr val="accent5">
            <a:lumMod val="20000"/>
            <a:lumOff val="80000"/>
          </a:schemeClr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 পরিচিতি</a:t>
          </a:r>
          <a:endParaRPr lang="en-US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A1806B-A092-4BA2-B05A-4A90B4510451}" type="parTrans" cxnId="{67193E82-2E4A-4E71-B60F-A073CE066456}">
      <dgm:prSet/>
      <dgm:spPr/>
      <dgm:t>
        <a:bodyPr/>
        <a:lstStyle/>
        <a:p>
          <a:endParaRPr lang="en-US"/>
        </a:p>
      </dgm:t>
    </dgm:pt>
    <dgm:pt modelId="{05053DE6-314A-44E0-9952-FC1AD056CAF5}" type="sibTrans" cxnId="{67193E82-2E4A-4E71-B60F-A073CE066456}">
      <dgm:prSet/>
      <dgm:spPr/>
      <dgm:t>
        <a:bodyPr/>
        <a:lstStyle/>
        <a:p>
          <a:endParaRPr lang="en-US"/>
        </a:p>
      </dgm:t>
    </dgm:pt>
    <dgm:pt modelId="{6DAA2C58-8399-4C10-BF11-753041D5DEFE}" type="pres">
      <dgm:prSet presAssocID="{96F4387A-9D43-43F9-AFA6-B27937FA1C3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97D44C-ABCA-4A4D-A0A6-F8BB84C75354}" type="pres">
      <dgm:prSet presAssocID="{96F4387A-9D43-43F9-AFA6-B27937FA1C3A}" presName="arrow" presStyleLbl="bgShp" presStyleIdx="0" presStyleCnt="1"/>
      <dgm:spPr>
        <a:solidFill>
          <a:schemeClr val="accent2">
            <a:lumMod val="60000"/>
            <a:lumOff val="40000"/>
          </a:schemeClr>
        </a:solidFill>
        <a:ln w="3810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164D5805-D446-4635-B2C8-A8F6745AFD5B}" type="pres">
      <dgm:prSet presAssocID="{96F4387A-9D43-43F9-AFA6-B27937FA1C3A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403A41ED-1496-44AC-86F5-671A2996075F}" type="pres">
      <dgm:prSet presAssocID="{DE83CE39-2D41-4DCA-B51E-9D56ED7CDB06}" presName="textNode" presStyleLbl="node1" presStyleIdx="0" presStyleCnt="1" custScaleX="119481" custScaleY="223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AB998A-C317-4740-9FE4-E3E2067CE7CA}" type="presOf" srcId="{DE83CE39-2D41-4DCA-B51E-9D56ED7CDB06}" destId="{403A41ED-1496-44AC-86F5-671A2996075F}" srcOrd="0" destOrd="0" presId="urn:microsoft.com/office/officeart/2005/8/layout/hProcess9"/>
    <dgm:cxn modelId="{0A52F344-9ED5-4BA6-9894-27410A71B054}" type="presOf" srcId="{96F4387A-9D43-43F9-AFA6-B27937FA1C3A}" destId="{6DAA2C58-8399-4C10-BF11-753041D5DEFE}" srcOrd="0" destOrd="0" presId="urn:microsoft.com/office/officeart/2005/8/layout/hProcess9"/>
    <dgm:cxn modelId="{67193E82-2E4A-4E71-B60F-A073CE066456}" srcId="{96F4387A-9D43-43F9-AFA6-B27937FA1C3A}" destId="{DE83CE39-2D41-4DCA-B51E-9D56ED7CDB06}" srcOrd="0" destOrd="0" parTransId="{6DA1806B-A092-4BA2-B05A-4A90B4510451}" sibTransId="{05053DE6-314A-44E0-9952-FC1AD056CAF5}"/>
    <dgm:cxn modelId="{7958BA90-FEC3-4DC8-BA6F-DF0436A4D076}" type="presParOf" srcId="{6DAA2C58-8399-4C10-BF11-753041D5DEFE}" destId="{D997D44C-ABCA-4A4D-A0A6-F8BB84C75354}" srcOrd="0" destOrd="0" presId="urn:microsoft.com/office/officeart/2005/8/layout/hProcess9"/>
    <dgm:cxn modelId="{F10313B0-1F13-4785-9ABF-6AF9EA37F538}" type="presParOf" srcId="{6DAA2C58-8399-4C10-BF11-753041D5DEFE}" destId="{164D5805-D446-4635-B2C8-A8F6745AFD5B}" srcOrd="1" destOrd="0" presId="urn:microsoft.com/office/officeart/2005/8/layout/hProcess9"/>
    <dgm:cxn modelId="{CF290CA1-B300-4E9C-96F4-F9D5486B134C}" type="presParOf" srcId="{164D5805-D446-4635-B2C8-A8F6745AFD5B}" destId="{403A41ED-1496-44AC-86F5-671A2996075F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453B428-58A8-4D56-A194-FDAA9520C9BB}" type="doc">
      <dgm:prSet loTypeId="urn:microsoft.com/office/officeart/2005/8/layout/cycle4" loCatId="relationship" qsTypeId="urn:microsoft.com/office/officeart/2005/8/quickstyle/3d7" qsCatId="3D" csTypeId="urn:microsoft.com/office/officeart/2005/8/colors/accent1_2" csCatId="accent1" phldr="1"/>
      <dgm:spPr/>
    </dgm:pt>
    <dgm:pt modelId="{007CCE9B-2AB7-47C2-A64A-C109FA6D5224}">
      <dgm:prSet phldrT="[Text]" custT="1"/>
      <dgm:spPr>
        <a:solidFill>
          <a:schemeClr val="bg1"/>
        </a:solidFill>
      </dgm:spPr>
      <dgm:t>
        <a:bodyPr/>
        <a:lstStyle/>
        <a:p>
          <a:pPr rtl="0"/>
          <a:r>
            <a:rPr lang="bn-BD" sz="1600" smtClean="0"/>
            <a:t>ইয়াবা
50%</a:t>
          </a:r>
          <a:endParaRPr lang="en-US" sz="1600" dirty="0"/>
        </a:p>
      </dgm:t>
    </dgm:pt>
    <dgm:pt modelId="{289DD5A7-FAA0-4A5B-B0CB-2EE338E04BBE}" type="parTrans" cxnId="{85F8192C-13FD-42BD-BB7E-67F647C74CE8}">
      <dgm:prSet/>
      <dgm:spPr/>
      <dgm:t>
        <a:bodyPr/>
        <a:lstStyle/>
        <a:p>
          <a:endParaRPr lang="en-US" sz="1400"/>
        </a:p>
      </dgm:t>
    </dgm:pt>
    <dgm:pt modelId="{7F449618-9DC8-40A7-AE2C-1B74F064014E}" type="sibTrans" cxnId="{85F8192C-13FD-42BD-BB7E-67F647C74CE8}">
      <dgm:prSet/>
      <dgm:spPr/>
      <dgm:t>
        <a:bodyPr/>
        <a:lstStyle/>
        <a:p>
          <a:endParaRPr lang="en-US" sz="1400"/>
        </a:p>
      </dgm:t>
    </dgm:pt>
    <dgm:pt modelId="{54100E7F-BD5D-4F81-BB7F-68B828FA4ACA}">
      <dgm:prSet phldrT="[Text]" custT="1"/>
      <dgm:spPr>
        <a:solidFill>
          <a:schemeClr val="bg1"/>
        </a:solidFill>
      </dgm:spPr>
      <dgm:t>
        <a:bodyPr/>
        <a:lstStyle/>
        <a:p>
          <a:pPr rtl="0"/>
          <a:r>
            <a:rPr lang="bn-BD" sz="1600" smtClean="0"/>
            <a:t>এলকোহল
7%</a:t>
          </a:r>
          <a:endParaRPr lang="en-US" sz="1600" dirty="0"/>
        </a:p>
      </dgm:t>
    </dgm:pt>
    <dgm:pt modelId="{AE04A1FC-1CC0-4E30-AB70-5F1687C2C50A}" type="parTrans" cxnId="{C8509F6F-8517-4D5B-A082-05AD80C0B64E}">
      <dgm:prSet/>
      <dgm:spPr/>
      <dgm:t>
        <a:bodyPr/>
        <a:lstStyle/>
        <a:p>
          <a:endParaRPr lang="en-US" sz="1400"/>
        </a:p>
      </dgm:t>
    </dgm:pt>
    <dgm:pt modelId="{CE074D86-95B6-4949-92C7-58E9CC4BFCCE}" type="sibTrans" cxnId="{C8509F6F-8517-4D5B-A082-05AD80C0B64E}">
      <dgm:prSet/>
      <dgm:spPr/>
      <dgm:t>
        <a:bodyPr/>
        <a:lstStyle/>
        <a:p>
          <a:endParaRPr lang="en-US" sz="1400"/>
        </a:p>
      </dgm:t>
    </dgm:pt>
    <dgm:pt modelId="{0EF93D3E-BD43-4E7B-B3B5-A1A1CDDAFE52}">
      <dgm:prSet phldrT="[Text]" custT="1"/>
      <dgm:spPr>
        <a:solidFill>
          <a:schemeClr val="bg1"/>
        </a:solidFill>
      </dgm:spPr>
      <dgm:t>
        <a:bodyPr/>
        <a:lstStyle/>
        <a:p>
          <a:pPr rtl="0"/>
          <a:r>
            <a:rPr lang="bn-BD" sz="1600" smtClean="0"/>
            <a:t>হেরোইন
16%</a:t>
          </a:r>
          <a:endParaRPr lang="en-US" sz="1600" dirty="0"/>
        </a:p>
      </dgm:t>
    </dgm:pt>
    <dgm:pt modelId="{B4EBAD98-F5FC-4A6E-AAAC-78566AB98254}" type="parTrans" cxnId="{0746A62B-705D-4685-8404-90B8888DF88C}">
      <dgm:prSet/>
      <dgm:spPr/>
      <dgm:t>
        <a:bodyPr/>
        <a:lstStyle/>
        <a:p>
          <a:endParaRPr lang="en-US" sz="1400"/>
        </a:p>
      </dgm:t>
    </dgm:pt>
    <dgm:pt modelId="{1FA1CA5E-AC7B-4B14-A133-60ED803081EC}" type="sibTrans" cxnId="{0746A62B-705D-4685-8404-90B8888DF88C}">
      <dgm:prSet/>
      <dgm:spPr/>
      <dgm:t>
        <a:bodyPr/>
        <a:lstStyle/>
        <a:p>
          <a:endParaRPr lang="en-US" sz="1400"/>
        </a:p>
      </dgm:t>
    </dgm:pt>
    <dgm:pt modelId="{A72E086F-EEFD-410E-9010-4C4F5EF56CF9}">
      <dgm:prSet custT="1"/>
      <dgm:spPr/>
      <dgm:t>
        <a:bodyPr/>
        <a:lstStyle/>
        <a:p>
          <a:endParaRPr lang="en-US" sz="1400"/>
        </a:p>
      </dgm:t>
    </dgm:pt>
    <dgm:pt modelId="{63BB2D5C-4A79-468C-9485-A2E7F189D211}" type="parTrans" cxnId="{802460B2-822E-49A7-8EF8-699D0F448C6B}">
      <dgm:prSet/>
      <dgm:spPr/>
      <dgm:t>
        <a:bodyPr/>
        <a:lstStyle/>
        <a:p>
          <a:endParaRPr lang="en-US" sz="1400"/>
        </a:p>
      </dgm:t>
    </dgm:pt>
    <dgm:pt modelId="{4FA6B6A5-3AEF-497F-A83E-2D2327653E0B}" type="sibTrans" cxnId="{802460B2-822E-49A7-8EF8-699D0F448C6B}">
      <dgm:prSet/>
      <dgm:spPr/>
      <dgm:t>
        <a:bodyPr/>
        <a:lstStyle/>
        <a:p>
          <a:endParaRPr lang="en-US" sz="1400"/>
        </a:p>
      </dgm:t>
    </dgm:pt>
    <dgm:pt modelId="{50D4D127-2859-459F-9E37-6C0FD94EB972}">
      <dgm:prSet custT="1"/>
      <dgm:spPr/>
      <dgm:t>
        <a:bodyPr/>
        <a:lstStyle/>
        <a:p>
          <a:endParaRPr lang="en-US" sz="1400"/>
        </a:p>
      </dgm:t>
    </dgm:pt>
    <dgm:pt modelId="{153F29BB-E4B3-43A8-B3FE-5293A2B291AE}" type="parTrans" cxnId="{089BAAC0-82F8-4D23-9E6A-5CE6B0160F0E}">
      <dgm:prSet/>
      <dgm:spPr/>
      <dgm:t>
        <a:bodyPr/>
        <a:lstStyle/>
        <a:p>
          <a:endParaRPr lang="en-US" sz="1400"/>
        </a:p>
      </dgm:t>
    </dgm:pt>
    <dgm:pt modelId="{6DD4B7C9-EFBC-4C47-BDC5-96861B471241}" type="sibTrans" cxnId="{089BAAC0-82F8-4D23-9E6A-5CE6B0160F0E}">
      <dgm:prSet/>
      <dgm:spPr/>
      <dgm:t>
        <a:bodyPr/>
        <a:lstStyle/>
        <a:p>
          <a:endParaRPr lang="en-US" sz="1400"/>
        </a:p>
      </dgm:t>
    </dgm:pt>
    <dgm:pt modelId="{4879AF21-900E-4FF1-8FE8-AE23275431DF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bn-BD" sz="1600" smtClean="0"/>
            <a:t>প্যাথেড্রিন
3%</a:t>
          </a:r>
          <a:endParaRPr lang="bn-BD" sz="1600" dirty="0"/>
        </a:p>
      </dgm:t>
    </dgm:pt>
    <dgm:pt modelId="{6A9C0157-4F51-4A2B-8F03-BBB890A8CA95}" type="parTrans" cxnId="{9321F03D-3465-4001-813D-CA4AF09BC633}">
      <dgm:prSet/>
      <dgm:spPr/>
      <dgm:t>
        <a:bodyPr/>
        <a:lstStyle/>
        <a:p>
          <a:endParaRPr lang="en-US" sz="1400"/>
        </a:p>
      </dgm:t>
    </dgm:pt>
    <dgm:pt modelId="{B96133E4-16F4-4B44-91E7-B2CDF1C963C8}" type="sibTrans" cxnId="{9321F03D-3465-4001-813D-CA4AF09BC633}">
      <dgm:prSet/>
      <dgm:spPr/>
      <dgm:t>
        <a:bodyPr/>
        <a:lstStyle/>
        <a:p>
          <a:endParaRPr lang="en-US" sz="1400"/>
        </a:p>
      </dgm:t>
    </dgm:pt>
    <dgm:pt modelId="{74D569AF-C4F4-45E5-B2BB-F4CE067BDE44}" type="pres">
      <dgm:prSet presAssocID="{F453B428-58A8-4D56-A194-FDAA9520C9B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29DCE3E-270E-48AB-8473-91A15CB763A9}" type="pres">
      <dgm:prSet presAssocID="{F453B428-58A8-4D56-A194-FDAA9520C9BB}" presName="children" presStyleCnt="0"/>
      <dgm:spPr/>
    </dgm:pt>
    <dgm:pt modelId="{F93729C5-7EF0-4617-A945-3CA1330A0D56}" type="pres">
      <dgm:prSet presAssocID="{F453B428-58A8-4D56-A194-FDAA9520C9BB}" presName="childPlaceholder" presStyleCnt="0"/>
      <dgm:spPr/>
    </dgm:pt>
    <dgm:pt modelId="{109A25AB-0709-4714-A857-C32DAE038ED5}" type="pres">
      <dgm:prSet presAssocID="{F453B428-58A8-4D56-A194-FDAA9520C9BB}" presName="circle" presStyleCnt="0"/>
      <dgm:spPr/>
    </dgm:pt>
    <dgm:pt modelId="{CB7C5300-136C-4379-ABB6-9CFA6091E281}" type="pres">
      <dgm:prSet presAssocID="{F453B428-58A8-4D56-A194-FDAA9520C9B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618FC-9CB9-4AAD-A00A-5C9C3E5F0C24}" type="pres">
      <dgm:prSet presAssocID="{F453B428-58A8-4D56-A194-FDAA9520C9B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16C9A-838F-4192-AD6B-3C698A9782CB}" type="pres">
      <dgm:prSet presAssocID="{F453B428-58A8-4D56-A194-FDAA9520C9B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FF79A-E384-4D5B-86FE-AEB0B4686590}" type="pres">
      <dgm:prSet presAssocID="{F453B428-58A8-4D56-A194-FDAA9520C9B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6E4E8-4F67-440A-A4DE-6B3A4BB3573A}" type="pres">
      <dgm:prSet presAssocID="{F453B428-58A8-4D56-A194-FDAA9520C9BB}" presName="quadrantPlaceholder" presStyleCnt="0"/>
      <dgm:spPr/>
    </dgm:pt>
    <dgm:pt modelId="{4A7F4E76-88C7-4D41-9BA4-BE8AC8D5A98C}" type="pres">
      <dgm:prSet presAssocID="{F453B428-58A8-4D56-A194-FDAA9520C9BB}" presName="center1" presStyleLbl="fgShp" presStyleIdx="0" presStyleCnt="2"/>
      <dgm:spPr/>
    </dgm:pt>
    <dgm:pt modelId="{44AFB6F0-C91C-4E25-AAC8-0A231AC81232}" type="pres">
      <dgm:prSet presAssocID="{F453B428-58A8-4D56-A194-FDAA9520C9BB}" presName="center2" presStyleLbl="fgShp" presStyleIdx="1" presStyleCnt="2"/>
      <dgm:spPr/>
    </dgm:pt>
  </dgm:ptLst>
  <dgm:cxnLst>
    <dgm:cxn modelId="{0746A62B-705D-4685-8404-90B8888DF88C}" srcId="{F453B428-58A8-4D56-A194-FDAA9520C9BB}" destId="{0EF93D3E-BD43-4E7B-B3B5-A1A1CDDAFE52}" srcOrd="2" destOrd="0" parTransId="{B4EBAD98-F5FC-4A6E-AAAC-78566AB98254}" sibTransId="{1FA1CA5E-AC7B-4B14-A133-60ED803081EC}"/>
    <dgm:cxn modelId="{996EBFA5-B6F9-45C3-844A-EC396753FB48}" type="presOf" srcId="{4879AF21-900E-4FF1-8FE8-AE23275431DF}" destId="{EB0FF79A-E384-4D5B-86FE-AEB0B4686590}" srcOrd="0" destOrd="0" presId="urn:microsoft.com/office/officeart/2005/8/layout/cycle4"/>
    <dgm:cxn modelId="{C8509F6F-8517-4D5B-A082-05AD80C0B64E}" srcId="{F453B428-58A8-4D56-A194-FDAA9520C9BB}" destId="{54100E7F-BD5D-4F81-BB7F-68B828FA4ACA}" srcOrd="1" destOrd="0" parTransId="{AE04A1FC-1CC0-4E30-AB70-5F1687C2C50A}" sibTransId="{CE074D86-95B6-4949-92C7-58E9CC4BFCCE}"/>
    <dgm:cxn modelId="{5643EBA7-BB37-4E44-AE3A-1DDE5BAE990B}" type="presOf" srcId="{007CCE9B-2AB7-47C2-A64A-C109FA6D5224}" destId="{CB7C5300-136C-4379-ABB6-9CFA6091E281}" srcOrd="0" destOrd="0" presId="urn:microsoft.com/office/officeart/2005/8/layout/cycle4"/>
    <dgm:cxn modelId="{089BAAC0-82F8-4D23-9E6A-5CE6B0160F0E}" srcId="{F453B428-58A8-4D56-A194-FDAA9520C9BB}" destId="{50D4D127-2859-459F-9E37-6C0FD94EB972}" srcOrd="4" destOrd="0" parTransId="{153F29BB-E4B3-43A8-B3FE-5293A2B291AE}" sibTransId="{6DD4B7C9-EFBC-4C47-BDC5-96861B471241}"/>
    <dgm:cxn modelId="{9321F03D-3465-4001-813D-CA4AF09BC633}" srcId="{F453B428-58A8-4D56-A194-FDAA9520C9BB}" destId="{4879AF21-900E-4FF1-8FE8-AE23275431DF}" srcOrd="3" destOrd="0" parTransId="{6A9C0157-4F51-4A2B-8F03-BBB890A8CA95}" sibTransId="{B96133E4-16F4-4B44-91E7-B2CDF1C963C8}"/>
    <dgm:cxn modelId="{85F8192C-13FD-42BD-BB7E-67F647C74CE8}" srcId="{F453B428-58A8-4D56-A194-FDAA9520C9BB}" destId="{007CCE9B-2AB7-47C2-A64A-C109FA6D5224}" srcOrd="0" destOrd="0" parTransId="{289DD5A7-FAA0-4A5B-B0CB-2EE338E04BBE}" sibTransId="{7F449618-9DC8-40A7-AE2C-1B74F064014E}"/>
    <dgm:cxn modelId="{1AAA8A3C-EE96-45F0-8A88-F02044723CE4}" type="presOf" srcId="{54100E7F-BD5D-4F81-BB7F-68B828FA4ACA}" destId="{7C8618FC-9CB9-4AAD-A00A-5C9C3E5F0C24}" srcOrd="0" destOrd="0" presId="urn:microsoft.com/office/officeart/2005/8/layout/cycle4"/>
    <dgm:cxn modelId="{5980BAEE-189E-4EC6-9708-58CCBE96A68F}" type="presOf" srcId="{F453B428-58A8-4D56-A194-FDAA9520C9BB}" destId="{74D569AF-C4F4-45E5-B2BB-F4CE067BDE44}" srcOrd="0" destOrd="0" presId="urn:microsoft.com/office/officeart/2005/8/layout/cycle4"/>
    <dgm:cxn modelId="{802460B2-822E-49A7-8EF8-699D0F448C6B}" srcId="{F453B428-58A8-4D56-A194-FDAA9520C9BB}" destId="{A72E086F-EEFD-410E-9010-4C4F5EF56CF9}" srcOrd="5" destOrd="0" parTransId="{63BB2D5C-4A79-468C-9485-A2E7F189D211}" sibTransId="{4FA6B6A5-3AEF-497F-A83E-2D2327653E0B}"/>
    <dgm:cxn modelId="{474C6E9E-AD0C-4222-B045-C17E38CEBA68}" type="presOf" srcId="{0EF93D3E-BD43-4E7B-B3B5-A1A1CDDAFE52}" destId="{F1016C9A-838F-4192-AD6B-3C698A9782CB}" srcOrd="0" destOrd="0" presId="urn:microsoft.com/office/officeart/2005/8/layout/cycle4"/>
    <dgm:cxn modelId="{7B2900BC-AD31-4648-92CC-934788AF17D0}" type="presParOf" srcId="{74D569AF-C4F4-45E5-B2BB-F4CE067BDE44}" destId="{B29DCE3E-270E-48AB-8473-91A15CB763A9}" srcOrd="0" destOrd="0" presId="urn:microsoft.com/office/officeart/2005/8/layout/cycle4"/>
    <dgm:cxn modelId="{A2282838-779C-49E6-ABA6-23037609C5B5}" type="presParOf" srcId="{B29DCE3E-270E-48AB-8473-91A15CB763A9}" destId="{F93729C5-7EF0-4617-A945-3CA1330A0D56}" srcOrd="0" destOrd="0" presId="urn:microsoft.com/office/officeart/2005/8/layout/cycle4"/>
    <dgm:cxn modelId="{BC57BC5E-2017-4B15-BA56-451E469D86F5}" type="presParOf" srcId="{74D569AF-C4F4-45E5-B2BB-F4CE067BDE44}" destId="{109A25AB-0709-4714-A857-C32DAE038ED5}" srcOrd="1" destOrd="0" presId="urn:microsoft.com/office/officeart/2005/8/layout/cycle4"/>
    <dgm:cxn modelId="{6EBC8EF1-D08C-4897-9015-E3E025BB0D2D}" type="presParOf" srcId="{109A25AB-0709-4714-A857-C32DAE038ED5}" destId="{CB7C5300-136C-4379-ABB6-9CFA6091E281}" srcOrd="0" destOrd="0" presId="urn:microsoft.com/office/officeart/2005/8/layout/cycle4"/>
    <dgm:cxn modelId="{1EDD8BBE-BFD3-44DE-8AC6-3C12ED745962}" type="presParOf" srcId="{109A25AB-0709-4714-A857-C32DAE038ED5}" destId="{7C8618FC-9CB9-4AAD-A00A-5C9C3E5F0C24}" srcOrd="1" destOrd="0" presId="urn:microsoft.com/office/officeart/2005/8/layout/cycle4"/>
    <dgm:cxn modelId="{C0E74D7F-A3AC-4CE3-A424-64F7698597A4}" type="presParOf" srcId="{109A25AB-0709-4714-A857-C32DAE038ED5}" destId="{F1016C9A-838F-4192-AD6B-3C698A9782CB}" srcOrd="2" destOrd="0" presId="urn:microsoft.com/office/officeart/2005/8/layout/cycle4"/>
    <dgm:cxn modelId="{9C4D339D-CC1E-416E-932D-84FBEBF07E8C}" type="presParOf" srcId="{109A25AB-0709-4714-A857-C32DAE038ED5}" destId="{EB0FF79A-E384-4D5B-86FE-AEB0B4686590}" srcOrd="3" destOrd="0" presId="urn:microsoft.com/office/officeart/2005/8/layout/cycle4"/>
    <dgm:cxn modelId="{C846EC3D-F43F-4CA4-9E5E-9ADFFEBB3527}" type="presParOf" srcId="{109A25AB-0709-4714-A857-C32DAE038ED5}" destId="{6946E4E8-4F67-440A-A4DE-6B3A4BB3573A}" srcOrd="4" destOrd="0" presId="urn:microsoft.com/office/officeart/2005/8/layout/cycle4"/>
    <dgm:cxn modelId="{36767DA0-9970-4DE0-93CB-2A273E2154E9}" type="presParOf" srcId="{74D569AF-C4F4-45E5-B2BB-F4CE067BDE44}" destId="{4A7F4E76-88C7-4D41-9BA4-BE8AC8D5A98C}" srcOrd="2" destOrd="0" presId="urn:microsoft.com/office/officeart/2005/8/layout/cycle4"/>
    <dgm:cxn modelId="{9011B6BE-6E09-423D-B845-03687DE21C78}" type="presParOf" srcId="{74D569AF-C4F4-45E5-B2BB-F4CE067BDE44}" destId="{44AFB6F0-C91C-4E25-AAC8-0A231AC81232}" srcOrd="3" destOrd="0" presId="urn:microsoft.com/office/officeart/2005/8/layout/cycle4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E46FBE1-9354-4E83-B508-4C004D957CB1}" type="doc">
      <dgm:prSet loTypeId="urn:microsoft.com/office/officeart/2005/8/layout/vList2" loCatId="list" qsTypeId="urn:microsoft.com/office/officeart/2005/8/quickstyle/3d4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17C99BB-0919-4B94-8403-5E4DA686F174}">
      <dgm:prSet custT="1"/>
      <dgm:spPr/>
      <dgm:t>
        <a:bodyPr/>
        <a:lstStyle/>
        <a:p>
          <a:pPr rtl="0"/>
          <a:r>
            <a:rPr lang="en-US" sz="3600" smtClean="0">
              <a:latin typeface="NikoshBAN" panose="02000000000000000000" pitchFamily="2" charset="0"/>
              <a:cs typeface="NikoshBAN" panose="02000000000000000000" pitchFamily="2" charset="0"/>
            </a:rPr>
            <a:t>মাদকাসক্তি কি?</a:t>
          </a:r>
          <a:endParaRPr lang="en-US" sz="36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034EB2-DC6A-4949-87A6-EB2E3F7AC33B}" type="parTrans" cxnId="{70D58468-2C20-4E9F-91E1-3E3A53D3ABA6}">
      <dgm:prSet/>
      <dgm:spPr/>
      <dgm:t>
        <a:bodyPr/>
        <a:lstStyle/>
        <a:p>
          <a:endParaRPr lang="en-US" sz="11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7C9C4E-D060-45D2-987E-69AACA02D7DD}" type="sibTrans" cxnId="{70D58468-2C20-4E9F-91E1-3E3A53D3ABA6}">
      <dgm:prSet/>
      <dgm:spPr/>
      <dgm:t>
        <a:bodyPr/>
        <a:lstStyle/>
        <a:p>
          <a:endParaRPr lang="en-US" sz="11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B15F2A-6027-4257-B11D-4B61113EC678}">
      <dgm:prSet custT="1"/>
      <dgm:spPr/>
      <dgm:t>
        <a:bodyPr/>
        <a:lstStyle/>
        <a:p>
          <a:pPr rtl="0"/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মাদক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দ্রব্য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কত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?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0773EE-2CF9-45CD-BEA8-0D3D3C6D2725}" type="parTrans" cxnId="{30B8CB64-662A-47C0-BDEB-C76781E750E0}">
      <dgm:prSet/>
      <dgm:spPr/>
      <dgm:t>
        <a:bodyPr/>
        <a:lstStyle/>
        <a:p>
          <a:endParaRPr lang="en-US" sz="11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02080D-86DE-4309-992B-B64E2D91BFAA}" type="sibTrans" cxnId="{30B8CB64-662A-47C0-BDEB-C76781E750E0}">
      <dgm:prSet/>
      <dgm:spPr/>
      <dgm:t>
        <a:bodyPr/>
        <a:lstStyle/>
        <a:p>
          <a:endParaRPr lang="en-US" sz="11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FA6977-29FE-4AE3-833B-5FD437E6717E}">
      <dgm:prSet custT="1"/>
      <dgm:spPr/>
      <dgm:t>
        <a:bodyPr/>
        <a:lstStyle/>
        <a:p>
          <a:pPr rtl="0"/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মাদকাসক্তির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কারন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গুলো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3A565B-0596-4DC8-8118-CE2F95085890}" type="parTrans" cxnId="{10E06ADD-F4D0-41C0-9CBE-3D676F87CAA3}">
      <dgm:prSet/>
      <dgm:spPr/>
      <dgm:t>
        <a:bodyPr/>
        <a:lstStyle/>
        <a:p>
          <a:endParaRPr lang="en-US" sz="11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92EA1D-C7D6-4518-BE54-23494B3CE638}" type="sibTrans" cxnId="{10E06ADD-F4D0-41C0-9CBE-3D676F87CAA3}">
      <dgm:prSet/>
      <dgm:spPr/>
      <dgm:t>
        <a:bodyPr/>
        <a:lstStyle/>
        <a:p>
          <a:endParaRPr lang="en-US" sz="11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D80922-5AFB-4EBD-82A5-1F73EF5EF292}">
      <dgm:prSet custT="1"/>
      <dgm:spPr/>
      <dgm:t>
        <a:bodyPr/>
        <a:lstStyle/>
        <a:p>
          <a:pPr rtl="0"/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মাদকাসক্তির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প্রতিরোধের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উপায়সমূহ</a:t>
          </a:r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DE1FD3-0F80-4C6A-BB74-C85A26BA8EB9}" type="parTrans" cxnId="{A0E24241-EC4A-499B-AF32-DC95ABE5E0A8}">
      <dgm:prSet/>
      <dgm:spPr/>
      <dgm:t>
        <a:bodyPr/>
        <a:lstStyle/>
        <a:p>
          <a:endParaRPr lang="en-US" sz="11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BCDA71-7105-4285-AEF4-57D6E2DDF1F1}" type="sibTrans" cxnId="{A0E24241-EC4A-499B-AF32-DC95ABE5E0A8}">
      <dgm:prSet/>
      <dgm:spPr/>
      <dgm:t>
        <a:bodyPr/>
        <a:lstStyle/>
        <a:p>
          <a:endParaRPr lang="en-US" sz="115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C47E49-981A-4763-A038-3DF0F971FD90}" type="pres">
      <dgm:prSet presAssocID="{BE46FBE1-9354-4E83-B508-4C004D957C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D0DDA8-B175-4D54-B06F-D448AB27B1E6}" type="pres">
      <dgm:prSet presAssocID="{A17C99BB-0919-4B94-8403-5E4DA686F17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60874-8F36-48AE-A715-346886CC523B}" type="pres">
      <dgm:prSet presAssocID="{C07C9C4E-D060-45D2-987E-69AACA02D7DD}" presName="spacer" presStyleCnt="0"/>
      <dgm:spPr/>
    </dgm:pt>
    <dgm:pt modelId="{14748362-5061-4AE3-A516-3AB9D52D3466}" type="pres">
      <dgm:prSet presAssocID="{7FB15F2A-6027-4257-B11D-4B61113EC67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7FD7D-ECA4-4B2B-ACF4-3E0F6FA4BC2C}" type="pres">
      <dgm:prSet presAssocID="{8F02080D-86DE-4309-992B-B64E2D91BFAA}" presName="spacer" presStyleCnt="0"/>
      <dgm:spPr/>
    </dgm:pt>
    <dgm:pt modelId="{74707A2A-BD76-47A0-92A0-452CE01F95AD}" type="pres">
      <dgm:prSet presAssocID="{79FA6977-29FE-4AE3-833B-5FD437E6717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0DE8F-23A2-4FA5-B3EC-B1715CA445F2}" type="pres">
      <dgm:prSet presAssocID="{0892EA1D-C7D6-4518-BE54-23494B3CE638}" presName="spacer" presStyleCnt="0"/>
      <dgm:spPr/>
    </dgm:pt>
    <dgm:pt modelId="{3D26A9B1-D53D-4A7B-9C69-CA8696F9057F}" type="pres">
      <dgm:prSet presAssocID="{D6D80922-5AFB-4EBD-82A5-1F73EF5EF29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B8CB64-662A-47C0-BDEB-C76781E750E0}" srcId="{BE46FBE1-9354-4E83-B508-4C004D957CB1}" destId="{7FB15F2A-6027-4257-B11D-4B61113EC678}" srcOrd="1" destOrd="0" parTransId="{EE0773EE-2CF9-45CD-BEA8-0D3D3C6D2725}" sibTransId="{8F02080D-86DE-4309-992B-B64E2D91BFAA}"/>
    <dgm:cxn modelId="{DF7B040D-68F8-4F5C-BCBA-0E738012C01C}" type="presOf" srcId="{7FB15F2A-6027-4257-B11D-4B61113EC678}" destId="{14748362-5061-4AE3-A516-3AB9D52D3466}" srcOrd="0" destOrd="0" presId="urn:microsoft.com/office/officeart/2005/8/layout/vList2"/>
    <dgm:cxn modelId="{10E06ADD-F4D0-41C0-9CBE-3D676F87CAA3}" srcId="{BE46FBE1-9354-4E83-B508-4C004D957CB1}" destId="{79FA6977-29FE-4AE3-833B-5FD437E6717E}" srcOrd="2" destOrd="0" parTransId="{F83A565B-0596-4DC8-8118-CE2F95085890}" sibTransId="{0892EA1D-C7D6-4518-BE54-23494B3CE638}"/>
    <dgm:cxn modelId="{70D58468-2C20-4E9F-91E1-3E3A53D3ABA6}" srcId="{BE46FBE1-9354-4E83-B508-4C004D957CB1}" destId="{A17C99BB-0919-4B94-8403-5E4DA686F174}" srcOrd="0" destOrd="0" parTransId="{5D034EB2-DC6A-4949-87A6-EB2E3F7AC33B}" sibTransId="{C07C9C4E-D060-45D2-987E-69AACA02D7DD}"/>
    <dgm:cxn modelId="{2E939B44-8C5F-4F3E-8AF0-B950A586E233}" type="presOf" srcId="{BE46FBE1-9354-4E83-B508-4C004D957CB1}" destId="{43C47E49-981A-4763-A038-3DF0F971FD90}" srcOrd="0" destOrd="0" presId="urn:microsoft.com/office/officeart/2005/8/layout/vList2"/>
    <dgm:cxn modelId="{01B4386D-49B0-4691-9100-2E393FC29B21}" type="presOf" srcId="{D6D80922-5AFB-4EBD-82A5-1F73EF5EF292}" destId="{3D26A9B1-D53D-4A7B-9C69-CA8696F9057F}" srcOrd="0" destOrd="0" presId="urn:microsoft.com/office/officeart/2005/8/layout/vList2"/>
    <dgm:cxn modelId="{1C08318C-9ED4-43D0-85FC-CC02DF9F7916}" type="presOf" srcId="{79FA6977-29FE-4AE3-833B-5FD437E6717E}" destId="{74707A2A-BD76-47A0-92A0-452CE01F95AD}" srcOrd="0" destOrd="0" presId="urn:microsoft.com/office/officeart/2005/8/layout/vList2"/>
    <dgm:cxn modelId="{A0E24241-EC4A-499B-AF32-DC95ABE5E0A8}" srcId="{BE46FBE1-9354-4E83-B508-4C004D957CB1}" destId="{D6D80922-5AFB-4EBD-82A5-1F73EF5EF292}" srcOrd="3" destOrd="0" parTransId="{80DE1FD3-0F80-4C6A-BB74-C85A26BA8EB9}" sibTransId="{46BCDA71-7105-4285-AEF4-57D6E2DDF1F1}"/>
    <dgm:cxn modelId="{F040F5D4-A89C-4446-947B-6380AF9FE935}" type="presOf" srcId="{A17C99BB-0919-4B94-8403-5E4DA686F174}" destId="{7FD0DDA8-B175-4D54-B06F-D448AB27B1E6}" srcOrd="0" destOrd="0" presId="urn:microsoft.com/office/officeart/2005/8/layout/vList2"/>
    <dgm:cxn modelId="{310A9DD7-FE96-47F8-AED0-7559FD9E61D5}" type="presParOf" srcId="{43C47E49-981A-4763-A038-3DF0F971FD90}" destId="{7FD0DDA8-B175-4D54-B06F-D448AB27B1E6}" srcOrd="0" destOrd="0" presId="urn:microsoft.com/office/officeart/2005/8/layout/vList2"/>
    <dgm:cxn modelId="{45CB8420-A5BC-4937-B4B1-A617F08F7C11}" type="presParOf" srcId="{43C47E49-981A-4763-A038-3DF0F971FD90}" destId="{CEA60874-8F36-48AE-A715-346886CC523B}" srcOrd="1" destOrd="0" presId="urn:microsoft.com/office/officeart/2005/8/layout/vList2"/>
    <dgm:cxn modelId="{10F1772B-EEBF-473D-BCCA-BD9E4E1FFEFF}" type="presParOf" srcId="{43C47E49-981A-4763-A038-3DF0F971FD90}" destId="{14748362-5061-4AE3-A516-3AB9D52D3466}" srcOrd="2" destOrd="0" presId="urn:microsoft.com/office/officeart/2005/8/layout/vList2"/>
    <dgm:cxn modelId="{CD10D0B2-7E9C-4E31-8D78-37319E0EB508}" type="presParOf" srcId="{43C47E49-981A-4763-A038-3DF0F971FD90}" destId="{F757FD7D-ECA4-4B2B-ACF4-3E0F6FA4BC2C}" srcOrd="3" destOrd="0" presId="urn:microsoft.com/office/officeart/2005/8/layout/vList2"/>
    <dgm:cxn modelId="{5466A565-C1FB-4C40-828A-40D9D9A3D8DC}" type="presParOf" srcId="{43C47E49-981A-4763-A038-3DF0F971FD90}" destId="{74707A2A-BD76-47A0-92A0-452CE01F95AD}" srcOrd="4" destOrd="0" presId="urn:microsoft.com/office/officeart/2005/8/layout/vList2"/>
    <dgm:cxn modelId="{782621C7-7789-42E5-BFFA-79A1DDE9784A}" type="presParOf" srcId="{43C47E49-981A-4763-A038-3DF0F971FD90}" destId="{74F0DE8F-23A2-4FA5-B3EC-B1715CA445F2}" srcOrd="5" destOrd="0" presId="urn:microsoft.com/office/officeart/2005/8/layout/vList2"/>
    <dgm:cxn modelId="{D618627D-7DFF-4901-81B7-A0A8019CDB26}" type="presParOf" srcId="{43C47E49-981A-4763-A038-3DF0F971FD90}" destId="{3D26A9B1-D53D-4A7B-9C69-CA8696F9057F}" srcOrd="6" destOrd="0" presId="urn:microsoft.com/office/officeart/2005/8/layout/vList2"/>
  </dgm:cxnLst>
  <dgm:bg>
    <a:solidFill>
      <a:schemeClr val="accent4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8C64B63-BC84-4490-BAF9-D12C794252CB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5A5E89A6-AA8B-49B2-A2E7-D1179311F2DD}">
      <dgm:prSet/>
      <dgm:spPr>
        <a:solidFill>
          <a:schemeClr val="accent5">
            <a:lumMod val="20000"/>
            <a:lumOff val="80000"/>
          </a:schemeClr>
        </a:solidFill>
        <a:ln w="3810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b="1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 মূল্যায়ন</a:t>
          </a:r>
          <a:endParaRPr lang="en-US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1E475F-395E-4888-8853-5F6C9A891DFE}" type="parTrans" cxnId="{9B5515B7-400A-416E-8B3F-EBC723FBC0AF}">
      <dgm:prSet/>
      <dgm:spPr/>
      <dgm:t>
        <a:bodyPr/>
        <a:lstStyle/>
        <a:p>
          <a:endParaRPr lang="en-US"/>
        </a:p>
      </dgm:t>
    </dgm:pt>
    <dgm:pt modelId="{DD22BA33-63DC-4DB7-BFDD-D7BDC6A1890D}" type="sibTrans" cxnId="{9B5515B7-400A-416E-8B3F-EBC723FBC0AF}">
      <dgm:prSet/>
      <dgm:spPr/>
      <dgm:t>
        <a:bodyPr/>
        <a:lstStyle/>
        <a:p>
          <a:endParaRPr lang="en-US"/>
        </a:p>
      </dgm:t>
    </dgm:pt>
    <dgm:pt modelId="{7CEC0E60-2B97-4AEA-8503-07CC89765E4D}" type="pres">
      <dgm:prSet presAssocID="{38C64B63-BC84-4490-BAF9-D12C794252C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ED6871-D863-41E3-A39F-C107BC280585}" type="pres">
      <dgm:prSet presAssocID="{38C64B63-BC84-4490-BAF9-D12C794252CB}" presName="arrow" presStyleLbl="bgShp" presStyleIdx="0" presStyleCnt="1"/>
      <dgm:spPr>
        <a:solidFill>
          <a:srgbClr val="F1B5EA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9FCDFDF2-9D67-46B1-B57E-72FDEBFDD323}" type="pres">
      <dgm:prSet presAssocID="{38C64B63-BC84-4490-BAF9-D12C794252CB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A53E5183-4DBA-46A6-8A3F-30CAEF7E636A}" type="pres">
      <dgm:prSet presAssocID="{5A5E89A6-AA8B-49B2-A2E7-D1179311F2DD}" presName="textNode" presStyleLbl="node1" presStyleIdx="0" presStyleCnt="1" custScaleX="175439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BCFEBA-CEFB-448F-9242-E605178267DB}" type="presOf" srcId="{5A5E89A6-AA8B-49B2-A2E7-D1179311F2DD}" destId="{A53E5183-4DBA-46A6-8A3F-30CAEF7E636A}" srcOrd="0" destOrd="0" presId="urn:microsoft.com/office/officeart/2005/8/layout/hProcess9"/>
    <dgm:cxn modelId="{A3B2977E-98CB-40C3-BBF4-A07D3B158910}" type="presOf" srcId="{38C64B63-BC84-4490-BAF9-D12C794252CB}" destId="{7CEC0E60-2B97-4AEA-8503-07CC89765E4D}" srcOrd="0" destOrd="0" presId="urn:microsoft.com/office/officeart/2005/8/layout/hProcess9"/>
    <dgm:cxn modelId="{9B5515B7-400A-416E-8B3F-EBC723FBC0AF}" srcId="{38C64B63-BC84-4490-BAF9-D12C794252CB}" destId="{5A5E89A6-AA8B-49B2-A2E7-D1179311F2DD}" srcOrd="0" destOrd="0" parTransId="{861E475F-395E-4888-8853-5F6C9A891DFE}" sibTransId="{DD22BA33-63DC-4DB7-BFDD-D7BDC6A1890D}"/>
    <dgm:cxn modelId="{28AC202F-24BB-45BD-8A4C-AFB88A9B6163}" type="presParOf" srcId="{7CEC0E60-2B97-4AEA-8503-07CC89765E4D}" destId="{DFED6871-D863-41E3-A39F-C107BC280585}" srcOrd="0" destOrd="0" presId="urn:microsoft.com/office/officeart/2005/8/layout/hProcess9"/>
    <dgm:cxn modelId="{8116FA6F-A4B7-4B4A-B93C-68FE62DC6CE7}" type="presParOf" srcId="{7CEC0E60-2B97-4AEA-8503-07CC89765E4D}" destId="{9FCDFDF2-9D67-46B1-B57E-72FDEBFDD323}" srcOrd="1" destOrd="0" presId="urn:microsoft.com/office/officeart/2005/8/layout/hProcess9"/>
    <dgm:cxn modelId="{CB7A12BB-5BA7-4219-AEC3-32EC676005BA}" type="presParOf" srcId="{9FCDFDF2-9D67-46B1-B57E-72FDEBFDD323}" destId="{A53E5183-4DBA-46A6-8A3F-30CAEF7E636A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07BA116-FEF9-4501-8695-43F4C4DFF99F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A19CCCEE-D96C-4376-8B8A-68DB0F06BAEE}">
      <dgm:prSet custT="1"/>
      <dgm:spPr>
        <a:solidFill>
          <a:schemeClr val="bg1"/>
        </a:solidFill>
        <a:ln w="3810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 rtl="0"/>
          <a:r>
            <a:rPr lang="bn-IN" sz="32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মাদকাসক্তি বাংলাদেশের জাতীয় উন্নতি ও অগ্রগতির ক্ষেত্রে বাধাসৃষ্টি করে-বিশ্লেষণ কর।</a:t>
          </a:r>
          <a:endParaRPr lang="en-US" sz="32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B6D8EA-A335-496D-9CFF-E2FB6D40BE6B}" type="parTrans" cxnId="{3DC3ADAB-D4DB-44CD-987D-D6BE722F1FDE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325624F6-EA90-4E32-85E1-CECF6FDA7EC6}" type="sibTrans" cxnId="{3DC3ADAB-D4DB-44CD-987D-D6BE722F1FDE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4521F51A-F398-44B5-B833-E93470A0608B}" type="pres">
      <dgm:prSet presAssocID="{607BA116-FEF9-4501-8695-43F4C4DFF99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85F7DF-4D43-46C7-8291-390A52BC8028}" type="pres">
      <dgm:prSet presAssocID="{607BA116-FEF9-4501-8695-43F4C4DFF99F}" presName="arrow" presStyleLbl="bgShp" presStyleIdx="0" presStyleCnt="1" custScaleX="117647"/>
      <dgm:spPr>
        <a:solidFill>
          <a:srgbClr val="F1B5E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</dgm:pt>
    <dgm:pt modelId="{5246A9EE-A189-41E7-8A31-1392198D9BAB}" type="pres">
      <dgm:prSet presAssocID="{607BA116-FEF9-4501-8695-43F4C4DFF99F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036E944-3573-4745-9858-41FEEC6CEA94}" type="pres">
      <dgm:prSet presAssocID="{A19CCCEE-D96C-4376-8B8A-68DB0F06BAEE}" presName="textNode" presStyleLbl="node1" presStyleIdx="0" presStyleCnt="1" custScaleX="99617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9CDB56-F840-4D17-8982-05D32BB75D7B}" type="presOf" srcId="{607BA116-FEF9-4501-8695-43F4C4DFF99F}" destId="{4521F51A-F398-44B5-B833-E93470A0608B}" srcOrd="0" destOrd="0" presId="urn:microsoft.com/office/officeart/2005/8/layout/hProcess9"/>
    <dgm:cxn modelId="{544F7D78-5F70-434B-8CAA-6B36A6F5FA55}" type="presOf" srcId="{A19CCCEE-D96C-4376-8B8A-68DB0F06BAEE}" destId="{A036E944-3573-4745-9858-41FEEC6CEA94}" srcOrd="0" destOrd="0" presId="urn:microsoft.com/office/officeart/2005/8/layout/hProcess9"/>
    <dgm:cxn modelId="{3DC3ADAB-D4DB-44CD-987D-D6BE722F1FDE}" srcId="{607BA116-FEF9-4501-8695-43F4C4DFF99F}" destId="{A19CCCEE-D96C-4376-8B8A-68DB0F06BAEE}" srcOrd="0" destOrd="0" parTransId="{8FB6D8EA-A335-496D-9CFF-E2FB6D40BE6B}" sibTransId="{325624F6-EA90-4E32-85E1-CECF6FDA7EC6}"/>
    <dgm:cxn modelId="{058C4BC8-50E6-4E3C-A661-63959E0498D8}" type="presParOf" srcId="{4521F51A-F398-44B5-B833-E93470A0608B}" destId="{0C85F7DF-4D43-46C7-8291-390A52BC8028}" srcOrd="0" destOrd="0" presId="urn:microsoft.com/office/officeart/2005/8/layout/hProcess9"/>
    <dgm:cxn modelId="{A6C188EA-4C6E-4832-8BF2-9AB108D69292}" type="presParOf" srcId="{4521F51A-F398-44B5-B833-E93470A0608B}" destId="{5246A9EE-A189-41E7-8A31-1392198D9BAB}" srcOrd="1" destOrd="0" presId="urn:microsoft.com/office/officeart/2005/8/layout/hProcess9"/>
    <dgm:cxn modelId="{1B9EB4A9-7890-4ADB-B990-4643EAA69C3A}" type="presParOf" srcId="{5246A9EE-A189-41E7-8A31-1392198D9BAB}" destId="{A036E944-3573-4745-9858-41FEEC6CEA94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F2448D-6B50-4372-835F-17D3E0A64607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051007F-4EBC-4F5C-9332-40C3FA58EB7D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3200" smtClean="0">
              <a:latin typeface="NikoshBAN" panose="02000000000000000000" pitchFamily="2" charset="0"/>
              <a:cs typeface="NikoshBAN" panose="02000000000000000000" pitchFamily="2" charset="0"/>
            </a:rPr>
            <a:t>শ্রেণিঃদ্বাদশ</a:t>
          </a:r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2BF01E-941F-415D-9E9B-BE9FECE9E649}" type="parTrans" cxnId="{B0F7C21A-0BBB-4A45-88A3-7A077E8149F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27C0AB-53B8-4DC9-ACDE-BD3EAFAC89E3}" type="sibTrans" cxnId="{B0F7C21A-0BBB-4A45-88A3-7A077E8149F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926DF8-B3BE-4BE8-B632-B33166DC6CF5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3200" smtClean="0">
              <a:latin typeface="NikoshBAN" panose="02000000000000000000" pitchFamily="2" charset="0"/>
              <a:cs typeface="NikoshBAN" panose="02000000000000000000" pitchFamily="2" charset="0"/>
            </a:rPr>
            <a:t>বিষয়ঃসমাজবিজ্ঞান</a:t>
          </a:r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FE59C9-6D59-4765-B38A-F0F7CFD94C60}" type="parTrans" cxnId="{10861AB2-F2D2-4102-BB23-76455E179C7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6C7DD5-21E5-4439-B7EC-7947852DEFC3}" type="sibTrans" cxnId="{10861AB2-F2D2-4102-BB23-76455E179C7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C4B670-3E5B-4776-9AC6-7CA090EED1C3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3200" smtClean="0">
              <a:latin typeface="NikoshBAN" panose="02000000000000000000" pitchFamily="2" charset="0"/>
              <a:cs typeface="NikoshBAN" panose="02000000000000000000" pitchFamily="2" charset="0"/>
            </a:rPr>
            <a:t>দশম অধ্যায়ঃবাংলাদেশের সামাজিক সমস্যা</a:t>
          </a:r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F13F41-7C94-48FC-84A6-2B856599A724}" type="parTrans" cxnId="{B17C4F2A-D34E-44FB-A34F-B07B9610E16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976123-39F0-46A6-B1CA-1238A4ED1005}" type="sibTrans" cxnId="{B17C4F2A-D34E-44FB-A34F-B07B9610E16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1CDCA9-492C-407B-AFA8-345823B5AB90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3200" smtClean="0">
              <a:latin typeface="NikoshBAN" panose="02000000000000000000" pitchFamily="2" charset="0"/>
              <a:cs typeface="NikoshBAN" panose="02000000000000000000" pitchFamily="2" charset="0"/>
            </a:rPr>
            <a:t>পদ্ধতিঃদলীয় আলোচনা</a:t>
          </a:r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880023-95E9-4F8F-9A72-960D122768F1}" type="parTrans" cxnId="{F1888577-31F6-4D80-83D4-A3640155C49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7A7662-7244-4450-9D19-EB137E41E9C0}" type="sibTrans" cxnId="{F1888577-31F6-4D80-83D4-A3640155C49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D77833-CA3F-444F-9C7C-AA6AB8ACC4F5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3200" smtClean="0">
              <a:latin typeface="NikoshBAN" panose="02000000000000000000" pitchFamily="2" charset="0"/>
              <a:cs typeface="NikoshBAN" panose="02000000000000000000" pitchFamily="2" charset="0"/>
            </a:rPr>
            <a:t>সময়ঃ৫০মিনিট</a:t>
          </a:r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9ADE7C-1226-4AD8-8398-DC65D7C37070}" type="parTrans" cxnId="{D51F83A2-7F6A-4E3E-9F75-7DA64F81179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C91E0E-59CA-4E80-950C-2F3B0A9D30CB}" type="sibTrans" cxnId="{D51F83A2-7F6A-4E3E-9F75-7DA64F81179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7F47EC-4078-4A20-858A-418B61EE37C2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rtl="0"/>
          <a:r>
            <a:rPr lang="en-US" sz="3200" smtClean="0">
              <a:latin typeface="NikoshBAN" panose="02000000000000000000" pitchFamily="2" charset="0"/>
              <a:cs typeface="NikoshBAN" panose="02000000000000000000" pitchFamily="2" charset="0"/>
            </a:rPr>
            <a:t>তারিখঃ১৯/০৭/২০১৭</a:t>
          </a:r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CEE8AE-93C6-444F-AC7C-25C7273241B8}" type="parTrans" cxnId="{9293781B-C9D0-4591-82B2-B8819CF1242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4B68F6-A302-42E6-92D4-48D1CF36F68C}" type="sibTrans" cxnId="{9293781B-C9D0-4591-82B2-B8819CF1242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5F785C-72E4-4ADD-8C35-B434F655B97A}" type="pres">
      <dgm:prSet presAssocID="{F8F2448D-6B50-4372-835F-17D3E0A646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A0B310-10CB-4138-B7F5-EC716B2D332A}" type="pres">
      <dgm:prSet presAssocID="{A051007F-4EBC-4F5C-9332-40C3FA58EB7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D520F-E955-4656-96EC-008866900A5A}" type="pres">
      <dgm:prSet presAssocID="{9427C0AB-53B8-4DC9-ACDE-BD3EAFAC89E3}" presName="spac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8C12E00A-934A-48EC-B347-E1AC9E274A5A}" type="pres">
      <dgm:prSet presAssocID="{8C926DF8-B3BE-4BE8-B632-B33166DC6CF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13061-14A6-4B0D-8675-0D5BEB1EB138}" type="pres">
      <dgm:prSet presAssocID="{DB6C7DD5-21E5-4439-B7EC-7947852DEFC3}" presName="spac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8745655-E958-49EF-8DB9-E879C03E9BB2}" type="pres">
      <dgm:prSet presAssocID="{75C4B670-3E5B-4776-9AC6-7CA090EED1C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0AE28-B925-4782-9CF6-B0F8267370D7}" type="pres">
      <dgm:prSet presAssocID="{76976123-39F0-46A6-B1CA-1238A4ED1005}" presName="spac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8E2A88D2-425E-49EC-B76F-E35FFEBB8E87}" type="pres">
      <dgm:prSet presAssocID="{951CDCA9-492C-407B-AFA8-345823B5AB9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B1DBC-6B91-4D8A-A684-E545119EB1A3}" type="pres">
      <dgm:prSet presAssocID="{057A7662-7244-4450-9D19-EB137E41E9C0}" presName="spac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3094E15-64E0-4D0E-9CEA-52A17D4559AD}" type="pres">
      <dgm:prSet presAssocID="{AAD77833-CA3F-444F-9C7C-AA6AB8ACC4F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A2E60-5D53-4A30-8C5F-DFDAC18AE403}" type="pres">
      <dgm:prSet presAssocID="{0FC91E0E-59CA-4E80-950C-2F3B0A9D30CB}" presName="spac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6D81B89-5B5A-4F90-B885-65B04BD437EC}" type="pres">
      <dgm:prSet presAssocID="{467F47EC-4078-4A20-858A-418B61EE37C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4F91C3-F6C9-4C7A-A7D0-00B8A544FFEF}" type="presOf" srcId="{8C926DF8-B3BE-4BE8-B632-B33166DC6CF5}" destId="{8C12E00A-934A-48EC-B347-E1AC9E274A5A}" srcOrd="0" destOrd="0" presId="urn:microsoft.com/office/officeart/2005/8/layout/vList2"/>
    <dgm:cxn modelId="{57323104-4A50-4D8B-90E0-BC0AB91F2768}" type="presOf" srcId="{75C4B670-3E5B-4776-9AC6-7CA090EED1C3}" destId="{F8745655-E958-49EF-8DB9-E879C03E9BB2}" srcOrd="0" destOrd="0" presId="urn:microsoft.com/office/officeart/2005/8/layout/vList2"/>
    <dgm:cxn modelId="{F1888577-31F6-4D80-83D4-A3640155C498}" srcId="{F8F2448D-6B50-4372-835F-17D3E0A64607}" destId="{951CDCA9-492C-407B-AFA8-345823B5AB90}" srcOrd="3" destOrd="0" parTransId="{F3880023-95E9-4F8F-9A72-960D122768F1}" sibTransId="{057A7662-7244-4450-9D19-EB137E41E9C0}"/>
    <dgm:cxn modelId="{523659CD-C4B3-4435-814B-3C4A889651EB}" type="presOf" srcId="{A051007F-4EBC-4F5C-9332-40C3FA58EB7D}" destId="{1AA0B310-10CB-4138-B7F5-EC716B2D332A}" srcOrd="0" destOrd="0" presId="urn:microsoft.com/office/officeart/2005/8/layout/vList2"/>
    <dgm:cxn modelId="{10861AB2-F2D2-4102-BB23-76455E179C7C}" srcId="{F8F2448D-6B50-4372-835F-17D3E0A64607}" destId="{8C926DF8-B3BE-4BE8-B632-B33166DC6CF5}" srcOrd="1" destOrd="0" parTransId="{B5FE59C9-6D59-4765-B38A-F0F7CFD94C60}" sibTransId="{DB6C7DD5-21E5-4439-B7EC-7947852DEFC3}"/>
    <dgm:cxn modelId="{38E4C046-B7C8-4D8B-BEB1-2A49FE08F418}" type="presOf" srcId="{467F47EC-4078-4A20-858A-418B61EE37C2}" destId="{26D81B89-5B5A-4F90-B885-65B04BD437EC}" srcOrd="0" destOrd="0" presId="urn:microsoft.com/office/officeart/2005/8/layout/vList2"/>
    <dgm:cxn modelId="{9293781B-C9D0-4591-82B2-B8819CF12421}" srcId="{F8F2448D-6B50-4372-835F-17D3E0A64607}" destId="{467F47EC-4078-4A20-858A-418B61EE37C2}" srcOrd="5" destOrd="0" parTransId="{94CEE8AE-93C6-444F-AC7C-25C7273241B8}" sibTransId="{BB4B68F6-A302-42E6-92D4-48D1CF36F68C}"/>
    <dgm:cxn modelId="{56535171-ED22-4FE7-9BE4-1E03E7276AFB}" type="presOf" srcId="{951CDCA9-492C-407B-AFA8-345823B5AB90}" destId="{8E2A88D2-425E-49EC-B76F-E35FFEBB8E87}" srcOrd="0" destOrd="0" presId="urn:microsoft.com/office/officeart/2005/8/layout/vList2"/>
    <dgm:cxn modelId="{EF108C07-68EE-41B4-8165-D570C0FD405D}" type="presOf" srcId="{AAD77833-CA3F-444F-9C7C-AA6AB8ACC4F5}" destId="{33094E15-64E0-4D0E-9CEA-52A17D4559AD}" srcOrd="0" destOrd="0" presId="urn:microsoft.com/office/officeart/2005/8/layout/vList2"/>
    <dgm:cxn modelId="{B0F7C21A-0BBB-4A45-88A3-7A077E8149FE}" srcId="{F8F2448D-6B50-4372-835F-17D3E0A64607}" destId="{A051007F-4EBC-4F5C-9332-40C3FA58EB7D}" srcOrd="0" destOrd="0" parTransId="{A62BF01E-941F-415D-9E9B-BE9FECE9E649}" sibTransId="{9427C0AB-53B8-4DC9-ACDE-BD3EAFAC89E3}"/>
    <dgm:cxn modelId="{B17C4F2A-D34E-44FB-A34F-B07B9610E163}" srcId="{F8F2448D-6B50-4372-835F-17D3E0A64607}" destId="{75C4B670-3E5B-4776-9AC6-7CA090EED1C3}" srcOrd="2" destOrd="0" parTransId="{55F13F41-7C94-48FC-84A6-2B856599A724}" sibTransId="{76976123-39F0-46A6-B1CA-1238A4ED1005}"/>
    <dgm:cxn modelId="{D51F83A2-7F6A-4E3E-9F75-7DA64F81179C}" srcId="{F8F2448D-6B50-4372-835F-17D3E0A64607}" destId="{AAD77833-CA3F-444F-9C7C-AA6AB8ACC4F5}" srcOrd="4" destOrd="0" parTransId="{4F9ADE7C-1226-4AD8-8398-DC65D7C37070}" sibTransId="{0FC91E0E-59CA-4E80-950C-2F3B0A9D30CB}"/>
    <dgm:cxn modelId="{25E32BCA-9F28-425B-9A41-706B4F81A5B1}" type="presOf" srcId="{F8F2448D-6B50-4372-835F-17D3E0A64607}" destId="{CE5F785C-72E4-4ADD-8C35-B434F655B97A}" srcOrd="0" destOrd="0" presId="urn:microsoft.com/office/officeart/2005/8/layout/vList2"/>
    <dgm:cxn modelId="{A5BCB398-47F4-43C2-9238-583F8AAEA234}" type="presParOf" srcId="{CE5F785C-72E4-4ADD-8C35-B434F655B97A}" destId="{1AA0B310-10CB-4138-B7F5-EC716B2D332A}" srcOrd="0" destOrd="0" presId="urn:microsoft.com/office/officeart/2005/8/layout/vList2"/>
    <dgm:cxn modelId="{E3425DE4-FC89-4276-AD10-0BD123A5145B}" type="presParOf" srcId="{CE5F785C-72E4-4ADD-8C35-B434F655B97A}" destId="{7C7D520F-E955-4656-96EC-008866900A5A}" srcOrd="1" destOrd="0" presId="urn:microsoft.com/office/officeart/2005/8/layout/vList2"/>
    <dgm:cxn modelId="{3FFA6A25-740A-4139-A9F2-C9DADCF57F91}" type="presParOf" srcId="{CE5F785C-72E4-4ADD-8C35-B434F655B97A}" destId="{8C12E00A-934A-48EC-B347-E1AC9E274A5A}" srcOrd="2" destOrd="0" presId="urn:microsoft.com/office/officeart/2005/8/layout/vList2"/>
    <dgm:cxn modelId="{F02A69C0-E9A6-4690-8F5C-3B4D6723D3B1}" type="presParOf" srcId="{CE5F785C-72E4-4ADD-8C35-B434F655B97A}" destId="{86413061-14A6-4B0D-8675-0D5BEB1EB138}" srcOrd="3" destOrd="0" presId="urn:microsoft.com/office/officeart/2005/8/layout/vList2"/>
    <dgm:cxn modelId="{8AC2A465-5DA5-4101-8A90-ACB855949F10}" type="presParOf" srcId="{CE5F785C-72E4-4ADD-8C35-B434F655B97A}" destId="{F8745655-E958-49EF-8DB9-E879C03E9BB2}" srcOrd="4" destOrd="0" presId="urn:microsoft.com/office/officeart/2005/8/layout/vList2"/>
    <dgm:cxn modelId="{2D8EBAE4-35CB-41FD-AF53-FE92AAEB659C}" type="presParOf" srcId="{CE5F785C-72E4-4ADD-8C35-B434F655B97A}" destId="{E520AE28-B925-4782-9CF6-B0F8267370D7}" srcOrd="5" destOrd="0" presId="urn:microsoft.com/office/officeart/2005/8/layout/vList2"/>
    <dgm:cxn modelId="{8F7DD86F-1F5A-476C-915F-5AB6E469087E}" type="presParOf" srcId="{CE5F785C-72E4-4ADD-8C35-B434F655B97A}" destId="{8E2A88D2-425E-49EC-B76F-E35FFEBB8E87}" srcOrd="6" destOrd="0" presId="urn:microsoft.com/office/officeart/2005/8/layout/vList2"/>
    <dgm:cxn modelId="{5E11851F-E350-499E-A2C4-240E1AC1785E}" type="presParOf" srcId="{CE5F785C-72E4-4ADD-8C35-B434F655B97A}" destId="{D85B1DBC-6B91-4D8A-A684-E545119EB1A3}" srcOrd="7" destOrd="0" presId="urn:microsoft.com/office/officeart/2005/8/layout/vList2"/>
    <dgm:cxn modelId="{437ACDF3-CCEE-48BC-A707-7EBFDB930D6D}" type="presParOf" srcId="{CE5F785C-72E4-4ADD-8C35-B434F655B97A}" destId="{33094E15-64E0-4D0E-9CEA-52A17D4559AD}" srcOrd="8" destOrd="0" presId="urn:microsoft.com/office/officeart/2005/8/layout/vList2"/>
    <dgm:cxn modelId="{F3DC5163-E623-4F39-AB92-372F232B1C36}" type="presParOf" srcId="{CE5F785C-72E4-4ADD-8C35-B434F655B97A}" destId="{93AA2E60-5D53-4A30-8C5F-DFDAC18AE403}" srcOrd="9" destOrd="0" presId="urn:microsoft.com/office/officeart/2005/8/layout/vList2"/>
    <dgm:cxn modelId="{9AC5DF0D-9479-4C7E-BE49-9AAD4DB2D083}" type="presParOf" srcId="{CE5F785C-72E4-4ADD-8C35-B434F655B97A}" destId="{26D81B89-5B5A-4F90-B885-65B04BD437E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DBB21B-C9E7-4114-8C0C-6F282FACDC64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CA919788-AE62-4131-A0AB-914827512943}">
      <dgm:prSet custT="1"/>
      <dgm:spPr>
        <a:solidFill>
          <a:schemeClr val="bg1"/>
        </a:solidFill>
        <a:ln w="38100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এসো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আমরা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কিছু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ছবি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চিন্তা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বলি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3FE326-2BA1-4015-ADE7-E7272C37D9F1}" type="parTrans" cxnId="{9C82AB47-1AA0-460A-B603-1E59C1C6120D}">
      <dgm:prSet/>
      <dgm:spPr/>
      <dgm:t>
        <a:bodyPr/>
        <a:lstStyle/>
        <a:p>
          <a:endParaRPr lang="en-US"/>
        </a:p>
      </dgm:t>
    </dgm:pt>
    <dgm:pt modelId="{F7467B5F-B302-400A-BD7E-BD5B8A141911}" type="sibTrans" cxnId="{9C82AB47-1AA0-460A-B603-1E59C1C6120D}">
      <dgm:prSet/>
      <dgm:spPr/>
      <dgm:t>
        <a:bodyPr/>
        <a:lstStyle/>
        <a:p>
          <a:endParaRPr lang="en-US"/>
        </a:p>
      </dgm:t>
    </dgm:pt>
    <dgm:pt modelId="{817EAB01-ACAA-41CA-B200-EE274C31D017}" type="pres">
      <dgm:prSet presAssocID="{EDDBB21B-C9E7-4114-8C0C-6F282FACDC6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E3C823-9769-4B42-ACBF-40164DB5FA49}" type="pres">
      <dgm:prSet presAssocID="{EDDBB21B-C9E7-4114-8C0C-6F282FACDC64}" presName="arrow" presStyleLbl="bgShp" presStyleIdx="0" presStyleCnt="1" custScaleX="117647"/>
      <dgm:spPr>
        <a:solidFill>
          <a:srgbClr val="F1B5EA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AC7696CB-419B-454E-9CBB-541A0D53C57E}" type="pres">
      <dgm:prSet presAssocID="{EDDBB21B-C9E7-4114-8C0C-6F282FACDC64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227CF577-076E-4F94-87FD-1EF1D28B1F19}" type="pres">
      <dgm:prSet presAssocID="{CA919788-AE62-4131-A0AB-914827512943}" presName="textNode" presStyleLbl="node1" presStyleIdx="0" presStyleCnt="1" custScaleX="98969" custScaleY="2175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82AB47-1AA0-460A-B603-1E59C1C6120D}" srcId="{EDDBB21B-C9E7-4114-8C0C-6F282FACDC64}" destId="{CA919788-AE62-4131-A0AB-914827512943}" srcOrd="0" destOrd="0" parTransId="{153FE326-2BA1-4015-ADE7-E7272C37D9F1}" sibTransId="{F7467B5F-B302-400A-BD7E-BD5B8A141911}"/>
    <dgm:cxn modelId="{A4E28548-9EAB-49C7-BE89-978B41F3DEAA}" type="presOf" srcId="{CA919788-AE62-4131-A0AB-914827512943}" destId="{227CF577-076E-4F94-87FD-1EF1D28B1F19}" srcOrd="0" destOrd="0" presId="urn:microsoft.com/office/officeart/2005/8/layout/hProcess9"/>
    <dgm:cxn modelId="{5EAD979E-F774-4460-99C3-1712C68DC7A5}" type="presOf" srcId="{EDDBB21B-C9E7-4114-8C0C-6F282FACDC64}" destId="{817EAB01-ACAA-41CA-B200-EE274C31D017}" srcOrd="0" destOrd="0" presId="urn:microsoft.com/office/officeart/2005/8/layout/hProcess9"/>
    <dgm:cxn modelId="{D82990BF-97BA-4834-83F3-5A8BA198AD87}" type="presParOf" srcId="{817EAB01-ACAA-41CA-B200-EE274C31D017}" destId="{6CE3C823-9769-4B42-ACBF-40164DB5FA49}" srcOrd="0" destOrd="0" presId="urn:microsoft.com/office/officeart/2005/8/layout/hProcess9"/>
    <dgm:cxn modelId="{2EFA640B-0059-4787-8D6A-6AAEA4B84333}" type="presParOf" srcId="{817EAB01-ACAA-41CA-B200-EE274C31D017}" destId="{AC7696CB-419B-454E-9CBB-541A0D53C57E}" srcOrd="1" destOrd="0" presId="urn:microsoft.com/office/officeart/2005/8/layout/hProcess9"/>
    <dgm:cxn modelId="{37ACE114-D4E4-4ADC-8634-C547851053C9}" type="presParOf" srcId="{AC7696CB-419B-454E-9CBB-541A0D53C57E}" destId="{227CF577-076E-4F94-87FD-1EF1D28B1F19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A1FCE5-B5E1-4564-939C-41F56C4614B8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DF1D1B-BD09-47FD-9E3A-6F71EED28BC8}">
      <dgm:prSet custT="1"/>
      <dgm:spPr>
        <a:solidFill>
          <a:schemeClr val="tx2">
            <a:lumMod val="10000"/>
            <a:lumOff val="90000"/>
          </a:schemeClr>
        </a:solidFill>
        <a:ln w="38100">
          <a:solidFill>
            <a:srgbClr val="D915BD"/>
          </a:solidFill>
        </a:ln>
      </dgm:spPr>
      <dgm:t>
        <a:bodyPr/>
        <a:lstStyle/>
        <a:p>
          <a:pPr rtl="0"/>
          <a:r>
            <a:rPr lang="bn-IN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আজকের পাঠ</a:t>
          </a:r>
          <a:endParaRPr lang="en-US" sz="4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68C4BF-4757-4C9D-8F0A-E5D0DC8E7A6F}" type="parTrans" cxnId="{7788E606-C7DB-4BC8-ABC8-ED2E422CE917}">
      <dgm:prSet/>
      <dgm:spPr/>
      <dgm:t>
        <a:bodyPr/>
        <a:lstStyle/>
        <a:p>
          <a:endParaRPr lang="en-US"/>
        </a:p>
      </dgm:t>
    </dgm:pt>
    <dgm:pt modelId="{4D32AEB5-391F-40F1-96F8-C634D2206378}" type="sibTrans" cxnId="{7788E606-C7DB-4BC8-ABC8-ED2E422CE917}">
      <dgm:prSet/>
      <dgm:spPr/>
      <dgm:t>
        <a:bodyPr/>
        <a:lstStyle/>
        <a:p>
          <a:endParaRPr lang="en-US"/>
        </a:p>
      </dgm:t>
    </dgm:pt>
    <dgm:pt modelId="{BB34053B-55C9-4F44-AE48-F329925CBAB6}" type="pres">
      <dgm:prSet presAssocID="{E7A1FCE5-B5E1-4564-939C-41F56C4614B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645174D-12C3-479C-93BF-FC7F93092389}" type="pres">
      <dgm:prSet presAssocID="{4FDF1D1B-BD09-47FD-9E3A-6F71EED28BC8}" presName="horFlow" presStyleCnt="0"/>
      <dgm:spPr/>
    </dgm:pt>
    <dgm:pt modelId="{ADFA19DF-FA66-45DD-971F-8DAD8C50A492}" type="pres">
      <dgm:prSet presAssocID="{4FDF1D1B-BD09-47FD-9E3A-6F71EED28BC8}" presName="bigChev" presStyleLbl="node1" presStyleIdx="0" presStyleCnt="1" custScaleX="213242"/>
      <dgm:spPr/>
      <dgm:t>
        <a:bodyPr/>
        <a:lstStyle/>
        <a:p>
          <a:endParaRPr lang="en-US"/>
        </a:p>
      </dgm:t>
    </dgm:pt>
  </dgm:ptLst>
  <dgm:cxnLst>
    <dgm:cxn modelId="{7788E606-C7DB-4BC8-ABC8-ED2E422CE917}" srcId="{E7A1FCE5-B5E1-4564-939C-41F56C4614B8}" destId="{4FDF1D1B-BD09-47FD-9E3A-6F71EED28BC8}" srcOrd="0" destOrd="0" parTransId="{AF68C4BF-4757-4C9D-8F0A-E5D0DC8E7A6F}" sibTransId="{4D32AEB5-391F-40F1-96F8-C634D2206378}"/>
    <dgm:cxn modelId="{CC321A69-2C64-4441-A50F-0682CA9F959E}" type="presOf" srcId="{E7A1FCE5-B5E1-4564-939C-41F56C4614B8}" destId="{BB34053B-55C9-4F44-AE48-F329925CBAB6}" srcOrd="0" destOrd="0" presId="urn:microsoft.com/office/officeart/2005/8/layout/lProcess3"/>
    <dgm:cxn modelId="{67587355-B56E-45BF-9F5E-E6543B8CC9C5}" type="presOf" srcId="{4FDF1D1B-BD09-47FD-9E3A-6F71EED28BC8}" destId="{ADFA19DF-FA66-45DD-971F-8DAD8C50A492}" srcOrd="0" destOrd="0" presId="urn:microsoft.com/office/officeart/2005/8/layout/lProcess3"/>
    <dgm:cxn modelId="{CBD3C0A8-0E6B-4A83-A1E0-2C8BACAA1B2A}" type="presParOf" srcId="{BB34053B-55C9-4F44-AE48-F329925CBAB6}" destId="{0645174D-12C3-479C-93BF-FC7F93092389}" srcOrd="0" destOrd="0" presId="urn:microsoft.com/office/officeart/2005/8/layout/lProcess3"/>
    <dgm:cxn modelId="{75BC6558-A94A-484E-891A-DE27BDC85C83}" type="presParOf" srcId="{0645174D-12C3-479C-93BF-FC7F93092389}" destId="{ADFA19DF-FA66-45DD-971F-8DAD8C50A492}" srcOrd="0" destOrd="0" presId="urn:microsoft.com/office/officeart/2005/8/layout/lProcess3"/>
  </dgm:cxnLst>
  <dgm:bg>
    <a:solidFill>
      <a:srgbClr val="00B050"/>
    </a:solidFill>
    <a:effectLst>
      <a:innerShdw blurRad="114300">
        <a:prstClr val="black"/>
      </a:innerShdw>
    </a:effectLst>
  </dgm:bg>
  <dgm:whole>
    <a:ln w="38100"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AC7D22-9765-40EE-B6CC-6462EC5E9AFA}" type="doc">
      <dgm:prSet loTypeId="urn:microsoft.com/office/officeart/2005/8/layout/target3" loCatId="relationship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561761-1434-4FB6-8BE2-C8A72F1B778E}">
      <dgm:prSet/>
      <dgm:spPr/>
      <dgm:t>
        <a:bodyPr/>
        <a:lstStyle/>
        <a:p>
          <a:pPr rtl="0"/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মাদকাসক্তি</a:t>
          </a:r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C7F3EC-84E1-4646-A713-180F2762BAD8}" type="parTrans" cxnId="{79FCBB02-078A-4833-A804-F22502D6F63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9ECC24-854D-4D12-AF5A-BC56F5B3F3FF}" type="sibTrans" cxnId="{79FCBB02-078A-4833-A804-F22502D6F63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B51E18-8853-4606-9F0F-1BE0B3DE93C5}">
      <dgm:prSet/>
      <dgm:spPr/>
      <dgm:t>
        <a:bodyPr/>
        <a:lstStyle/>
        <a:p>
          <a:pPr rtl="0"/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Drug Adiction</a:t>
          </a:r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547568-89CF-41A7-A2F3-FE13516D77AF}" type="parTrans" cxnId="{8F89DF13-8328-4622-A10B-73A4CB98E15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460FDA-B9A0-48A9-A440-7D9733FDB841}" type="sibTrans" cxnId="{8F89DF13-8328-4622-A10B-73A4CB98E15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D9A3A5-5371-493E-98A7-A805FF959A31}" type="pres">
      <dgm:prSet presAssocID="{10AC7D22-9765-40EE-B6CC-6462EC5E9AF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CF4F48C-A533-4139-B7F4-A937A2AC2D40}" type="pres">
      <dgm:prSet presAssocID="{DC561761-1434-4FB6-8BE2-C8A72F1B778E}" presName="circle1" presStyleLbl="node1" presStyleIdx="0" presStyleCnt="2"/>
      <dgm:spPr>
        <a:solidFill>
          <a:srgbClr val="D915BD"/>
        </a:solidFill>
      </dgm:spPr>
    </dgm:pt>
    <dgm:pt modelId="{A46CC072-10D3-4B34-B1F0-7D6C523658EA}" type="pres">
      <dgm:prSet presAssocID="{DC561761-1434-4FB6-8BE2-C8A72F1B778E}" presName="space" presStyleCnt="0"/>
      <dgm:spPr/>
    </dgm:pt>
    <dgm:pt modelId="{D56E48AA-418B-4F5A-BE3D-789D3B82D02D}" type="pres">
      <dgm:prSet presAssocID="{DC561761-1434-4FB6-8BE2-C8A72F1B778E}" presName="rect1" presStyleLbl="alignAcc1" presStyleIdx="0" presStyleCnt="2"/>
      <dgm:spPr/>
    </dgm:pt>
    <dgm:pt modelId="{0C5B4EDE-5133-4C62-9B6D-05C2DC5DDF9A}" type="pres">
      <dgm:prSet presAssocID="{96B51E18-8853-4606-9F0F-1BE0B3DE93C5}" presName="vertSpace2" presStyleLbl="node1" presStyleIdx="0" presStyleCnt="2"/>
      <dgm:spPr/>
    </dgm:pt>
    <dgm:pt modelId="{FE4D621E-A54C-4F44-A17E-807815D7B4E4}" type="pres">
      <dgm:prSet presAssocID="{96B51E18-8853-4606-9F0F-1BE0B3DE93C5}" presName="circle2" presStyleLbl="node1" presStyleIdx="1" presStyleCnt="2"/>
      <dgm:spPr>
        <a:solidFill>
          <a:srgbClr val="00B050"/>
        </a:solidFill>
      </dgm:spPr>
    </dgm:pt>
    <dgm:pt modelId="{F7FE0C36-E8F3-45C1-BB5D-633BA47266BF}" type="pres">
      <dgm:prSet presAssocID="{96B51E18-8853-4606-9F0F-1BE0B3DE93C5}" presName="rect2" presStyleLbl="alignAcc1" presStyleIdx="1" presStyleCnt="2"/>
      <dgm:spPr/>
    </dgm:pt>
    <dgm:pt modelId="{8540EE69-8007-45B8-A489-F8F045F5F6EA}" type="pres">
      <dgm:prSet presAssocID="{DC561761-1434-4FB6-8BE2-C8A72F1B778E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D9D801FA-67A3-4A01-9BCA-AD5633876A72}" type="pres">
      <dgm:prSet presAssocID="{96B51E18-8853-4606-9F0F-1BE0B3DE93C5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6975F6EE-8082-47EE-A4DB-0B3BA0C363D2}" type="presOf" srcId="{96B51E18-8853-4606-9F0F-1BE0B3DE93C5}" destId="{F7FE0C36-E8F3-45C1-BB5D-633BA47266BF}" srcOrd="0" destOrd="0" presId="urn:microsoft.com/office/officeart/2005/8/layout/target3"/>
    <dgm:cxn modelId="{79FCBB02-078A-4833-A804-F22502D6F631}" srcId="{10AC7D22-9765-40EE-B6CC-6462EC5E9AFA}" destId="{DC561761-1434-4FB6-8BE2-C8A72F1B778E}" srcOrd="0" destOrd="0" parTransId="{81C7F3EC-84E1-4646-A713-180F2762BAD8}" sibTransId="{F69ECC24-854D-4D12-AF5A-BC56F5B3F3FF}"/>
    <dgm:cxn modelId="{7BB4A420-95F4-4276-9D3C-14B5E856862A}" type="presOf" srcId="{10AC7D22-9765-40EE-B6CC-6462EC5E9AFA}" destId="{AED9A3A5-5371-493E-98A7-A805FF959A31}" srcOrd="0" destOrd="0" presId="urn:microsoft.com/office/officeart/2005/8/layout/target3"/>
    <dgm:cxn modelId="{2531DE0B-9E1B-4B84-9A5A-AA21AD294145}" type="presOf" srcId="{DC561761-1434-4FB6-8BE2-C8A72F1B778E}" destId="{8540EE69-8007-45B8-A489-F8F045F5F6EA}" srcOrd="1" destOrd="0" presId="urn:microsoft.com/office/officeart/2005/8/layout/target3"/>
    <dgm:cxn modelId="{614B0E50-2305-4A83-AE85-87E83326E698}" type="presOf" srcId="{96B51E18-8853-4606-9F0F-1BE0B3DE93C5}" destId="{D9D801FA-67A3-4A01-9BCA-AD5633876A72}" srcOrd="1" destOrd="0" presId="urn:microsoft.com/office/officeart/2005/8/layout/target3"/>
    <dgm:cxn modelId="{223CAAB0-D502-49C2-8C2D-12C860D7CBB0}" type="presOf" srcId="{DC561761-1434-4FB6-8BE2-C8A72F1B778E}" destId="{D56E48AA-418B-4F5A-BE3D-789D3B82D02D}" srcOrd="0" destOrd="0" presId="urn:microsoft.com/office/officeart/2005/8/layout/target3"/>
    <dgm:cxn modelId="{8F89DF13-8328-4622-A10B-73A4CB98E150}" srcId="{10AC7D22-9765-40EE-B6CC-6462EC5E9AFA}" destId="{96B51E18-8853-4606-9F0F-1BE0B3DE93C5}" srcOrd="1" destOrd="0" parTransId="{FF547568-89CF-41A7-A2F3-FE13516D77AF}" sibTransId="{90460FDA-B9A0-48A9-A440-7D9733FDB841}"/>
    <dgm:cxn modelId="{0D74DDF5-37DF-488B-A7A5-2D8E76EE4A0C}" type="presParOf" srcId="{AED9A3A5-5371-493E-98A7-A805FF959A31}" destId="{7CF4F48C-A533-4139-B7F4-A937A2AC2D40}" srcOrd="0" destOrd="0" presId="urn:microsoft.com/office/officeart/2005/8/layout/target3"/>
    <dgm:cxn modelId="{769AEDD2-2E00-4368-808E-DA30036A3A4F}" type="presParOf" srcId="{AED9A3A5-5371-493E-98A7-A805FF959A31}" destId="{A46CC072-10D3-4B34-B1F0-7D6C523658EA}" srcOrd="1" destOrd="0" presId="urn:microsoft.com/office/officeart/2005/8/layout/target3"/>
    <dgm:cxn modelId="{BCFEDAB8-787E-4967-85A1-77464F198966}" type="presParOf" srcId="{AED9A3A5-5371-493E-98A7-A805FF959A31}" destId="{D56E48AA-418B-4F5A-BE3D-789D3B82D02D}" srcOrd="2" destOrd="0" presId="urn:microsoft.com/office/officeart/2005/8/layout/target3"/>
    <dgm:cxn modelId="{4567FBF7-452C-4FA8-B803-0B7FAB61847F}" type="presParOf" srcId="{AED9A3A5-5371-493E-98A7-A805FF959A31}" destId="{0C5B4EDE-5133-4C62-9B6D-05C2DC5DDF9A}" srcOrd="3" destOrd="0" presId="urn:microsoft.com/office/officeart/2005/8/layout/target3"/>
    <dgm:cxn modelId="{E3D96690-BB7D-4282-96BD-2A2CE6B8F344}" type="presParOf" srcId="{AED9A3A5-5371-493E-98A7-A805FF959A31}" destId="{FE4D621E-A54C-4F44-A17E-807815D7B4E4}" srcOrd="4" destOrd="0" presId="urn:microsoft.com/office/officeart/2005/8/layout/target3"/>
    <dgm:cxn modelId="{D3EBE381-A851-495B-A7B0-466FD624782A}" type="presParOf" srcId="{AED9A3A5-5371-493E-98A7-A805FF959A31}" destId="{F7FE0C36-E8F3-45C1-BB5D-633BA47266BF}" srcOrd="5" destOrd="0" presId="urn:microsoft.com/office/officeart/2005/8/layout/target3"/>
    <dgm:cxn modelId="{5A888DEA-0393-4886-A4DF-ECC758A8EC59}" type="presParOf" srcId="{AED9A3A5-5371-493E-98A7-A805FF959A31}" destId="{8540EE69-8007-45B8-A489-F8F045F5F6EA}" srcOrd="6" destOrd="0" presId="urn:microsoft.com/office/officeart/2005/8/layout/target3"/>
    <dgm:cxn modelId="{9953DA6B-F937-44BC-AFAE-CE9FE246A70B}" type="presParOf" srcId="{AED9A3A5-5371-493E-98A7-A805FF959A31}" destId="{D9D801FA-67A3-4A01-9BCA-AD5633876A72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866657-1E33-489A-829B-EE54343D47D3}" type="doc">
      <dgm:prSet loTypeId="urn:microsoft.com/office/officeart/2005/8/layout/lProcess3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B4DEED-BD52-45D3-841C-8E3BFAE027D2}">
      <dgm:prSet custT="1"/>
      <dgm:spPr>
        <a:solidFill>
          <a:schemeClr val="accent5">
            <a:lumMod val="20000"/>
            <a:lumOff val="80000"/>
          </a:schemeClr>
        </a:solidFill>
        <a:ln w="38100">
          <a:solidFill>
            <a:srgbClr val="00B0F0"/>
          </a:solidFill>
        </a:ln>
      </dgm:spPr>
      <dgm:t>
        <a:bodyPr/>
        <a:lstStyle/>
        <a:p>
          <a:pPr rtl="0"/>
          <a:endParaRPr lang="bn-IN" sz="6600" b="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rtl="0"/>
          <a:r>
            <a:rPr lang="en-US" sz="6600" b="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r>
            <a:rPr lang="en-US" sz="6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6600" b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endParaRPr lang="en-US" sz="6600" b="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F9605B-2245-41EF-8CFD-21EA38FD5D61}" type="parTrans" cxnId="{6AA7107F-F482-424D-BD55-663C94C0948D}">
      <dgm:prSet/>
      <dgm:spPr/>
      <dgm:t>
        <a:bodyPr/>
        <a:lstStyle/>
        <a:p>
          <a:endParaRPr lang="en-US"/>
        </a:p>
      </dgm:t>
    </dgm:pt>
    <dgm:pt modelId="{E905F44B-539E-490D-9D95-523FF2DC8007}" type="sibTrans" cxnId="{6AA7107F-F482-424D-BD55-663C94C0948D}">
      <dgm:prSet/>
      <dgm:spPr/>
      <dgm:t>
        <a:bodyPr/>
        <a:lstStyle/>
        <a:p>
          <a:endParaRPr lang="en-US"/>
        </a:p>
      </dgm:t>
    </dgm:pt>
    <dgm:pt modelId="{94EE943B-9ABC-4333-9F19-53369F0A784C}" type="pres">
      <dgm:prSet presAssocID="{FF866657-1E33-489A-829B-EE54343D47D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883F9AA-B8D3-45D7-AD29-57AEF4D363CE}" type="pres">
      <dgm:prSet presAssocID="{F3B4DEED-BD52-45D3-841C-8E3BFAE027D2}" presName="horFlow" presStyleCnt="0"/>
      <dgm:spPr/>
    </dgm:pt>
    <dgm:pt modelId="{1B577F8D-222C-43AD-9783-1ADC2CD8EF3C}" type="pres">
      <dgm:prSet presAssocID="{F3B4DEED-BD52-45D3-841C-8E3BFAE027D2}" presName="bigChev" presStyleLbl="node1" presStyleIdx="0" presStyleCnt="1" custScaleX="181052"/>
      <dgm:spPr/>
      <dgm:t>
        <a:bodyPr/>
        <a:lstStyle/>
        <a:p>
          <a:endParaRPr lang="en-US"/>
        </a:p>
      </dgm:t>
    </dgm:pt>
  </dgm:ptLst>
  <dgm:cxnLst>
    <dgm:cxn modelId="{6AA7107F-F482-424D-BD55-663C94C0948D}" srcId="{FF866657-1E33-489A-829B-EE54343D47D3}" destId="{F3B4DEED-BD52-45D3-841C-8E3BFAE027D2}" srcOrd="0" destOrd="0" parTransId="{2AF9605B-2245-41EF-8CFD-21EA38FD5D61}" sibTransId="{E905F44B-539E-490D-9D95-523FF2DC8007}"/>
    <dgm:cxn modelId="{74C7FC8A-35EE-415B-BE8E-DBA389119F11}" type="presOf" srcId="{F3B4DEED-BD52-45D3-841C-8E3BFAE027D2}" destId="{1B577F8D-222C-43AD-9783-1ADC2CD8EF3C}" srcOrd="0" destOrd="0" presId="urn:microsoft.com/office/officeart/2005/8/layout/lProcess3"/>
    <dgm:cxn modelId="{118B1A09-B60B-4E67-81B1-9BFDAFF51BE4}" type="presOf" srcId="{FF866657-1E33-489A-829B-EE54343D47D3}" destId="{94EE943B-9ABC-4333-9F19-53369F0A784C}" srcOrd="0" destOrd="0" presId="urn:microsoft.com/office/officeart/2005/8/layout/lProcess3"/>
    <dgm:cxn modelId="{39507621-1256-4988-90F3-1AD6139D0A47}" type="presParOf" srcId="{94EE943B-9ABC-4333-9F19-53369F0A784C}" destId="{E883F9AA-B8D3-45D7-AD29-57AEF4D363CE}" srcOrd="0" destOrd="0" presId="urn:microsoft.com/office/officeart/2005/8/layout/lProcess3"/>
    <dgm:cxn modelId="{91750379-8CEB-44E7-B6A9-033DC756D6ED}" type="presParOf" srcId="{E883F9AA-B8D3-45D7-AD29-57AEF4D363CE}" destId="{1B577F8D-222C-43AD-9783-1ADC2CD8EF3C}" srcOrd="0" destOrd="0" presId="urn:microsoft.com/office/officeart/2005/8/layout/lProcess3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4C497F-BF88-4D82-81B0-242A8B41574F}" type="doc">
      <dgm:prSet loTypeId="urn:microsoft.com/office/officeart/2005/8/layout/vList2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9583358-AA2D-458E-931C-4FCF549B03B1}">
      <dgm:prSet custT="1"/>
      <dgm:spPr/>
      <dgm:t>
        <a:bodyPr/>
        <a:lstStyle/>
        <a:p>
          <a:pPr rtl="0"/>
          <a:r>
            <a:rPr lang="en-US" sz="2800" smtClean="0">
              <a:latin typeface="NikoshBAN" panose="02000000000000000000" pitchFamily="2" charset="0"/>
              <a:cs typeface="NikoshBAN" panose="02000000000000000000" pitchFamily="2" charset="0"/>
            </a:rPr>
            <a:t>এ পাঠ শেষে শিক্ষার্থীরা…….</a:t>
          </a:r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2A02CF-3BB7-4D1A-A9C6-FA5E49FE71A3}" type="parTrans" cxnId="{39E58600-C27E-4916-9F80-742D40C393B9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D9D81D-52DE-4607-83E3-4372143ABB41}" type="sibTrans" cxnId="{39E58600-C27E-4916-9F80-742D40C393B9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E3ACFD-4242-476C-AB20-8E6D98EC5B8D}">
      <dgm:prSet custT="1"/>
      <dgm:spPr/>
      <dgm:t>
        <a:bodyPr/>
        <a:lstStyle/>
        <a:p>
          <a:pPr rtl="0"/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মাদক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দ্রব্য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ধারণা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FF0C38-7125-4C56-B840-08E7B79B3830}" type="parTrans" cxnId="{E998A85C-E3DD-4655-9995-7CA25A405878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4B7878-CA89-4647-BAE3-909B7A8E77F0}" type="sibTrans" cxnId="{E998A85C-E3DD-4655-9995-7CA25A405878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77B1B5-A881-4E46-96BD-57C46D7DC46B}">
      <dgm:prSet custT="1"/>
      <dgm:spPr/>
      <dgm:t>
        <a:bodyPr/>
        <a:lstStyle/>
        <a:p>
          <a:pPr rtl="0"/>
          <a:r>
            <a:rPr lang="en-US" sz="2800" smtClean="0">
              <a:latin typeface="NikoshBAN" panose="02000000000000000000" pitchFamily="2" charset="0"/>
              <a:cs typeface="NikoshBAN" panose="02000000000000000000" pitchFamily="2" charset="0"/>
            </a:rPr>
            <a:t>মাদকদ্রব্যের শ্রেণিবিন্যাস সম্পর্কে বলতে পারবে;</a:t>
          </a:r>
          <a:endParaRPr lang="en-US" sz="2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13CF66-B118-4F7D-905C-7983E3881F04}" type="parTrans" cxnId="{FEF32CCB-8B32-414A-B01B-CA3755C498B8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0D5543-68B6-41D4-94A5-8A7F9BB1BF1D}" type="sibTrans" cxnId="{FEF32CCB-8B32-414A-B01B-CA3755C498B8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B89C2D-6EDF-4F11-B42D-1A1E85E4363F}">
      <dgm:prSet custT="1"/>
      <dgm:spPr/>
      <dgm:t>
        <a:bodyPr/>
        <a:lstStyle/>
        <a:p>
          <a:pPr rtl="0"/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মাদকাসক্তি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ধারণা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5B67CE-AE6D-4359-A4D1-5989207CA984}" type="parTrans" cxnId="{B5359F2F-75FF-4972-8439-C29927AFAE80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337D2F-9908-4BBF-BC2E-DB70D3460D6C}" type="sibTrans" cxnId="{B5359F2F-75FF-4972-8439-C29927AFAE80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CD2D8F-4587-47D3-8609-FE735D05560F}">
      <dgm:prSet custT="1"/>
      <dgm:spPr/>
      <dgm:t>
        <a:bodyPr/>
        <a:lstStyle/>
        <a:p>
          <a:pPr rtl="0"/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মাদকাসক্তির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8196B1-C14C-43E7-ADD6-57547D1EE7A7}" type="parTrans" cxnId="{90B38507-4963-4115-95AC-75BE5BAAD555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063391-60B3-45F8-846E-79F705E43883}" type="sibTrans" cxnId="{90B38507-4963-4115-95AC-75BE5BAAD555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0EE727-CDBC-474A-B3FD-D91F9C798346}">
      <dgm:prSet custT="1"/>
      <dgm:spPr/>
      <dgm:t>
        <a:bodyPr/>
        <a:lstStyle/>
        <a:p>
          <a:pPr rtl="0"/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</a:t>
          </a:r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সমাজজীবনে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মাদকাসক্তির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4F7C36-0B0C-457C-B704-83A4ED3E653A}" type="parTrans" cxnId="{FCC7DF57-2E68-4E4D-8C72-E81EE09EDA5E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E604A2-65ED-42C1-A8D7-5FFB4FFDECF4}" type="sibTrans" cxnId="{FCC7DF57-2E68-4E4D-8C72-E81EE09EDA5E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8772A7-6E0F-4CDA-8022-A29B09DA2A2B}">
      <dgm:prSet custT="1"/>
      <dgm:spPr/>
      <dgm:t>
        <a:bodyPr/>
        <a:lstStyle/>
        <a:p>
          <a:pPr rtl="0"/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মাদকাসক্তি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প্রতিকারের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উপায়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নিরূপণ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AB6F5A-1397-4B90-AA3D-7454AE6B0028}" type="parTrans" cxnId="{33B38B42-C382-4162-8C19-7CAA1CEDA600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A4C9AB-9D43-4E96-8B12-591341CC99A2}" type="sibTrans" cxnId="{33B38B42-C382-4162-8C19-7CAA1CEDA600}">
      <dgm:prSet/>
      <dgm:spPr/>
      <dgm:t>
        <a:bodyPr/>
        <a:lstStyle/>
        <a:p>
          <a:endParaRPr lang="en-US" sz="14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C4D3F0-77E1-4F44-848F-7E3CA4879EEE}" type="pres">
      <dgm:prSet presAssocID="{B04C497F-BF88-4D82-81B0-242A8B4157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BE7EB3-D509-44A0-BA06-35512593E428}" type="pres">
      <dgm:prSet presAssocID="{59583358-AA2D-458E-931C-4FCF549B03B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8CD5F-1207-4AC2-B7C0-37B268A5B6CC}" type="pres">
      <dgm:prSet presAssocID="{A6D9D81D-52DE-4607-83E3-4372143ABB41}" presName="spacer" presStyleCnt="0"/>
      <dgm:spPr/>
    </dgm:pt>
    <dgm:pt modelId="{41A7896B-29C9-429D-BE1D-3EE9A6B73E6B}" type="pres">
      <dgm:prSet presAssocID="{22E3ACFD-4242-476C-AB20-8E6D98EC5B8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70CDF-878D-4819-8675-DE349F80AF5A}" type="pres">
      <dgm:prSet presAssocID="{3D4B7878-CA89-4647-BAE3-909B7A8E77F0}" presName="spacer" presStyleCnt="0"/>
      <dgm:spPr/>
    </dgm:pt>
    <dgm:pt modelId="{D2ACC344-2500-48AE-84D2-79A9DAB27FE8}" type="pres">
      <dgm:prSet presAssocID="{EE77B1B5-A881-4E46-96BD-57C46D7DC46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4009B7-81DB-41FA-9D97-B7120E810940}" type="pres">
      <dgm:prSet presAssocID="{CD0D5543-68B6-41D4-94A5-8A7F9BB1BF1D}" presName="spacer" presStyleCnt="0"/>
      <dgm:spPr/>
    </dgm:pt>
    <dgm:pt modelId="{8B8E9464-E45B-4E27-97B4-696853C324C9}" type="pres">
      <dgm:prSet presAssocID="{58B89C2D-6EDF-4F11-B42D-1A1E85E4363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80A22-7554-4211-ABA4-D6ECE91AD699}" type="pres">
      <dgm:prSet presAssocID="{C8337D2F-9908-4BBF-BC2E-DB70D3460D6C}" presName="spacer" presStyleCnt="0"/>
      <dgm:spPr/>
    </dgm:pt>
    <dgm:pt modelId="{D1B80447-3BD6-4E4E-9A0D-AE1D9EC386D4}" type="pres">
      <dgm:prSet presAssocID="{7ECD2D8F-4587-47D3-8609-FE735D05560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36865-38C4-4255-8678-96C1597C2857}" type="pres">
      <dgm:prSet presAssocID="{84063391-60B3-45F8-846E-79F705E43883}" presName="spacer" presStyleCnt="0"/>
      <dgm:spPr/>
    </dgm:pt>
    <dgm:pt modelId="{2B7C20EF-9A83-4D2C-AD54-98464A9F93FF}" type="pres">
      <dgm:prSet presAssocID="{AA0EE727-CDBC-474A-B3FD-D91F9C79834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33E3F-EC94-42BD-BC23-AB066D2988E5}" type="pres">
      <dgm:prSet presAssocID="{B9E604A2-65ED-42C1-A8D7-5FFB4FFDECF4}" presName="spacer" presStyleCnt="0"/>
      <dgm:spPr/>
    </dgm:pt>
    <dgm:pt modelId="{F29CA6A4-FBF8-469E-B9FD-FB22B05DFFC3}" type="pres">
      <dgm:prSet presAssocID="{0C8772A7-6E0F-4CDA-8022-A29B09DA2A2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F32CCB-8B32-414A-B01B-CA3755C498B8}" srcId="{B04C497F-BF88-4D82-81B0-242A8B41574F}" destId="{EE77B1B5-A881-4E46-96BD-57C46D7DC46B}" srcOrd="2" destOrd="0" parTransId="{E113CF66-B118-4F7D-905C-7983E3881F04}" sibTransId="{CD0D5543-68B6-41D4-94A5-8A7F9BB1BF1D}"/>
    <dgm:cxn modelId="{CB242028-FB64-4E36-9142-D2FFC8EA4BAA}" type="presOf" srcId="{0C8772A7-6E0F-4CDA-8022-A29B09DA2A2B}" destId="{F29CA6A4-FBF8-469E-B9FD-FB22B05DFFC3}" srcOrd="0" destOrd="0" presId="urn:microsoft.com/office/officeart/2005/8/layout/vList2"/>
    <dgm:cxn modelId="{043F0D6F-1868-4E60-85CE-FCCD9B4C3B5F}" type="presOf" srcId="{EE77B1B5-A881-4E46-96BD-57C46D7DC46B}" destId="{D2ACC344-2500-48AE-84D2-79A9DAB27FE8}" srcOrd="0" destOrd="0" presId="urn:microsoft.com/office/officeart/2005/8/layout/vList2"/>
    <dgm:cxn modelId="{A89A937C-FE3B-4A36-9B50-E1C0D9DB664F}" type="presOf" srcId="{22E3ACFD-4242-476C-AB20-8E6D98EC5B8D}" destId="{41A7896B-29C9-429D-BE1D-3EE9A6B73E6B}" srcOrd="0" destOrd="0" presId="urn:microsoft.com/office/officeart/2005/8/layout/vList2"/>
    <dgm:cxn modelId="{E998A85C-E3DD-4655-9995-7CA25A405878}" srcId="{B04C497F-BF88-4D82-81B0-242A8B41574F}" destId="{22E3ACFD-4242-476C-AB20-8E6D98EC5B8D}" srcOrd="1" destOrd="0" parTransId="{FDFF0C38-7125-4C56-B840-08E7B79B3830}" sibTransId="{3D4B7878-CA89-4647-BAE3-909B7A8E77F0}"/>
    <dgm:cxn modelId="{33B38B42-C382-4162-8C19-7CAA1CEDA600}" srcId="{B04C497F-BF88-4D82-81B0-242A8B41574F}" destId="{0C8772A7-6E0F-4CDA-8022-A29B09DA2A2B}" srcOrd="6" destOrd="0" parTransId="{8FAB6F5A-1397-4B90-AA3D-7454AE6B0028}" sibTransId="{4BA4C9AB-9D43-4E96-8B12-591341CC99A2}"/>
    <dgm:cxn modelId="{FCC7DF57-2E68-4E4D-8C72-E81EE09EDA5E}" srcId="{B04C497F-BF88-4D82-81B0-242A8B41574F}" destId="{AA0EE727-CDBC-474A-B3FD-D91F9C798346}" srcOrd="5" destOrd="0" parTransId="{AF4F7C36-0B0C-457C-B704-83A4ED3E653A}" sibTransId="{B9E604A2-65ED-42C1-A8D7-5FFB4FFDECF4}"/>
    <dgm:cxn modelId="{7A79AB4B-5B10-4B2C-9442-E6F9E8423B5F}" type="presOf" srcId="{7ECD2D8F-4587-47D3-8609-FE735D05560F}" destId="{D1B80447-3BD6-4E4E-9A0D-AE1D9EC386D4}" srcOrd="0" destOrd="0" presId="urn:microsoft.com/office/officeart/2005/8/layout/vList2"/>
    <dgm:cxn modelId="{785EED59-3D36-48DE-94BF-52DF680F2BD0}" type="presOf" srcId="{AA0EE727-CDBC-474A-B3FD-D91F9C798346}" destId="{2B7C20EF-9A83-4D2C-AD54-98464A9F93FF}" srcOrd="0" destOrd="0" presId="urn:microsoft.com/office/officeart/2005/8/layout/vList2"/>
    <dgm:cxn modelId="{39E58600-C27E-4916-9F80-742D40C393B9}" srcId="{B04C497F-BF88-4D82-81B0-242A8B41574F}" destId="{59583358-AA2D-458E-931C-4FCF549B03B1}" srcOrd="0" destOrd="0" parTransId="{392A02CF-3BB7-4D1A-A9C6-FA5E49FE71A3}" sibTransId="{A6D9D81D-52DE-4607-83E3-4372143ABB41}"/>
    <dgm:cxn modelId="{D2FB8468-0822-426F-B795-23CE3D3184FA}" type="presOf" srcId="{58B89C2D-6EDF-4F11-B42D-1A1E85E4363F}" destId="{8B8E9464-E45B-4E27-97B4-696853C324C9}" srcOrd="0" destOrd="0" presId="urn:microsoft.com/office/officeart/2005/8/layout/vList2"/>
    <dgm:cxn modelId="{D0501B2E-4475-4482-BD9A-1B10628195D8}" type="presOf" srcId="{59583358-AA2D-458E-931C-4FCF549B03B1}" destId="{53BE7EB3-D509-44A0-BA06-35512593E428}" srcOrd="0" destOrd="0" presId="urn:microsoft.com/office/officeart/2005/8/layout/vList2"/>
    <dgm:cxn modelId="{90B38507-4963-4115-95AC-75BE5BAAD555}" srcId="{B04C497F-BF88-4D82-81B0-242A8B41574F}" destId="{7ECD2D8F-4587-47D3-8609-FE735D05560F}" srcOrd="4" destOrd="0" parTransId="{A78196B1-C14C-43E7-ADD6-57547D1EE7A7}" sibTransId="{84063391-60B3-45F8-846E-79F705E43883}"/>
    <dgm:cxn modelId="{EEE40CC1-7111-437D-B4F3-8E385F99E493}" type="presOf" srcId="{B04C497F-BF88-4D82-81B0-242A8B41574F}" destId="{F4C4D3F0-77E1-4F44-848F-7E3CA4879EEE}" srcOrd="0" destOrd="0" presId="urn:microsoft.com/office/officeart/2005/8/layout/vList2"/>
    <dgm:cxn modelId="{B5359F2F-75FF-4972-8439-C29927AFAE80}" srcId="{B04C497F-BF88-4D82-81B0-242A8B41574F}" destId="{58B89C2D-6EDF-4F11-B42D-1A1E85E4363F}" srcOrd="3" destOrd="0" parTransId="{145B67CE-AE6D-4359-A4D1-5989207CA984}" sibTransId="{C8337D2F-9908-4BBF-BC2E-DB70D3460D6C}"/>
    <dgm:cxn modelId="{8F9F6B9E-1063-473D-B5D2-01A12413F7A0}" type="presParOf" srcId="{F4C4D3F0-77E1-4F44-848F-7E3CA4879EEE}" destId="{53BE7EB3-D509-44A0-BA06-35512593E428}" srcOrd="0" destOrd="0" presId="urn:microsoft.com/office/officeart/2005/8/layout/vList2"/>
    <dgm:cxn modelId="{95F42B86-F1E9-4B7A-8597-69692E158C30}" type="presParOf" srcId="{F4C4D3F0-77E1-4F44-848F-7E3CA4879EEE}" destId="{E238CD5F-1207-4AC2-B7C0-37B268A5B6CC}" srcOrd="1" destOrd="0" presId="urn:microsoft.com/office/officeart/2005/8/layout/vList2"/>
    <dgm:cxn modelId="{8D5D14CA-A755-4215-8F4D-0518EE078E83}" type="presParOf" srcId="{F4C4D3F0-77E1-4F44-848F-7E3CA4879EEE}" destId="{41A7896B-29C9-429D-BE1D-3EE9A6B73E6B}" srcOrd="2" destOrd="0" presId="urn:microsoft.com/office/officeart/2005/8/layout/vList2"/>
    <dgm:cxn modelId="{9E0CDB0F-DDED-4AF1-861B-B1592E7DFFD8}" type="presParOf" srcId="{F4C4D3F0-77E1-4F44-848F-7E3CA4879EEE}" destId="{0BA70CDF-878D-4819-8675-DE349F80AF5A}" srcOrd="3" destOrd="0" presId="urn:microsoft.com/office/officeart/2005/8/layout/vList2"/>
    <dgm:cxn modelId="{391D79AA-E84D-4D60-B686-0B079DCB49B5}" type="presParOf" srcId="{F4C4D3F0-77E1-4F44-848F-7E3CA4879EEE}" destId="{D2ACC344-2500-48AE-84D2-79A9DAB27FE8}" srcOrd="4" destOrd="0" presId="urn:microsoft.com/office/officeart/2005/8/layout/vList2"/>
    <dgm:cxn modelId="{2D216AF8-3157-478A-B594-C7F1DE9A7FF6}" type="presParOf" srcId="{F4C4D3F0-77E1-4F44-848F-7E3CA4879EEE}" destId="{F04009B7-81DB-41FA-9D97-B7120E810940}" srcOrd="5" destOrd="0" presId="urn:microsoft.com/office/officeart/2005/8/layout/vList2"/>
    <dgm:cxn modelId="{8540DBFD-952F-4D01-AE9B-C0B1F75FB13E}" type="presParOf" srcId="{F4C4D3F0-77E1-4F44-848F-7E3CA4879EEE}" destId="{8B8E9464-E45B-4E27-97B4-696853C324C9}" srcOrd="6" destOrd="0" presId="urn:microsoft.com/office/officeart/2005/8/layout/vList2"/>
    <dgm:cxn modelId="{13D81D99-1DE7-4A97-BFF4-6886F74301D9}" type="presParOf" srcId="{F4C4D3F0-77E1-4F44-848F-7E3CA4879EEE}" destId="{B7380A22-7554-4211-ABA4-D6ECE91AD699}" srcOrd="7" destOrd="0" presId="urn:microsoft.com/office/officeart/2005/8/layout/vList2"/>
    <dgm:cxn modelId="{2CDF9E21-056D-4A43-A99D-FCEC45DDE814}" type="presParOf" srcId="{F4C4D3F0-77E1-4F44-848F-7E3CA4879EEE}" destId="{D1B80447-3BD6-4E4E-9A0D-AE1D9EC386D4}" srcOrd="8" destOrd="0" presId="urn:microsoft.com/office/officeart/2005/8/layout/vList2"/>
    <dgm:cxn modelId="{08976639-2239-4443-B431-D417864DE090}" type="presParOf" srcId="{F4C4D3F0-77E1-4F44-848F-7E3CA4879EEE}" destId="{D1F36865-38C4-4255-8678-96C1597C2857}" srcOrd="9" destOrd="0" presId="urn:microsoft.com/office/officeart/2005/8/layout/vList2"/>
    <dgm:cxn modelId="{43D6002B-74E3-4FE4-BB0C-E1B6F83BC5F7}" type="presParOf" srcId="{F4C4D3F0-77E1-4F44-848F-7E3CA4879EEE}" destId="{2B7C20EF-9A83-4D2C-AD54-98464A9F93FF}" srcOrd="10" destOrd="0" presId="urn:microsoft.com/office/officeart/2005/8/layout/vList2"/>
    <dgm:cxn modelId="{E4433A26-8F59-4E76-BF32-E6EFABA9BAEC}" type="presParOf" srcId="{F4C4D3F0-77E1-4F44-848F-7E3CA4879EEE}" destId="{69F33E3F-EC94-42BD-BC23-AB066D2988E5}" srcOrd="11" destOrd="0" presId="urn:microsoft.com/office/officeart/2005/8/layout/vList2"/>
    <dgm:cxn modelId="{7B8AE4B0-93E7-486D-B7C8-B39F08A90B60}" type="presParOf" srcId="{F4C4D3F0-77E1-4F44-848F-7E3CA4879EEE}" destId="{F29CA6A4-FBF8-469E-B9FD-FB22B05DFFC3}" srcOrd="12" destOrd="0" presId="urn:microsoft.com/office/officeart/2005/8/layout/vList2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844B6-6E07-4CC9-928A-395268E186ED}">
      <dsp:nvSpPr>
        <dsp:cNvPr id="0" name=""/>
        <dsp:cNvSpPr/>
      </dsp:nvSpPr>
      <dsp:spPr>
        <a:xfrm>
          <a:off x="0" y="1298"/>
          <a:ext cx="8064895" cy="791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মোঃ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এনামুল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হক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648" y="39946"/>
        <a:ext cx="7987599" cy="714419"/>
      </dsp:txXfrm>
    </dsp:sp>
    <dsp:sp modelId="{92A64C6F-5B1D-4DD7-97A1-A17F558CFBC9}">
      <dsp:nvSpPr>
        <dsp:cNvPr id="0" name=""/>
        <dsp:cNvSpPr/>
      </dsp:nvSpPr>
      <dsp:spPr>
        <a:xfrm>
          <a:off x="0" y="807343"/>
          <a:ext cx="8064895" cy="791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প্রভাষকঃ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সমাজবিজ্ঞান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648" y="845991"/>
        <a:ext cx="7987599" cy="714419"/>
      </dsp:txXfrm>
    </dsp:sp>
    <dsp:sp modelId="{404DEF68-7BC3-4145-94F2-740E9E113B2F}">
      <dsp:nvSpPr>
        <dsp:cNvPr id="0" name=""/>
        <dsp:cNvSpPr/>
      </dsp:nvSpPr>
      <dsp:spPr>
        <a:xfrm>
          <a:off x="0" y="1613387"/>
          <a:ext cx="8064895" cy="791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কাকনহাট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কলেজ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648" y="1652035"/>
        <a:ext cx="7987599" cy="714419"/>
      </dsp:txXfrm>
    </dsp:sp>
    <dsp:sp modelId="{CAB3877B-9C1D-4D9B-8FE4-D380100DE67F}">
      <dsp:nvSpPr>
        <dsp:cNvPr id="0" name=""/>
        <dsp:cNvSpPr/>
      </dsp:nvSpPr>
      <dsp:spPr>
        <a:xfrm>
          <a:off x="0" y="2419432"/>
          <a:ext cx="8064895" cy="791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গোদাগা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ড়ী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রাজশাহী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648" y="2458080"/>
        <a:ext cx="7987599" cy="714419"/>
      </dsp:txXfrm>
    </dsp:sp>
    <dsp:sp modelId="{17E92DA9-5E4D-454E-A116-0A75F364288B}">
      <dsp:nvSpPr>
        <dsp:cNvPr id="0" name=""/>
        <dsp:cNvSpPr/>
      </dsp:nvSpPr>
      <dsp:spPr>
        <a:xfrm>
          <a:off x="0" y="3225477"/>
          <a:ext cx="8064895" cy="791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মোবাইলঃ০১৭১৫-০৪১৭৯৭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648" y="3264125"/>
        <a:ext cx="7987599" cy="714419"/>
      </dsp:txXfrm>
    </dsp:sp>
    <dsp:sp modelId="{223A85DE-010E-4486-9226-9A5B907A4B5B}">
      <dsp:nvSpPr>
        <dsp:cNvPr id="0" name=""/>
        <dsp:cNvSpPr/>
      </dsp:nvSpPr>
      <dsp:spPr>
        <a:xfrm>
          <a:off x="0" y="4031522"/>
          <a:ext cx="8064895" cy="7917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Email:enamulbiroil@gmail.com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648" y="4070170"/>
        <a:ext cx="7987599" cy="7144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B598E-14B5-42E7-9F3C-40BC31FA3377}">
      <dsp:nvSpPr>
        <dsp:cNvPr id="0" name=""/>
        <dsp:cNvSpPr/>
      </dsp:nvSpPr>
      <dsp:spPr>
        <a:xfrm>
          <a:off x="2" y="0"/>
          <a:ext cx="8064891" cy="1728192"/>
        </a:xfrm>
        <a:prstGeom prst="rightArrow">
          <a:avLst/>
        </a:prstGeom>
        <a:solidFill>
          <a:srgbClr val="F1B5EA"/>
        </a:solidFill>
        <a:ln w="952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863AA-6C8C-4286-BE32-2E476D6887BD}">
      <dsp:nvSpPr>
        <dsp:cNvPr id="0" name=""/>
        <dsp:cNvSpPr/>
      </dsp:nvSpPr>
      <dsp:spPr>
        <a:xfrm>
          <a:off x="1118919" y="3"/>
          <a:ext cx="5828790" cy="1707723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65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বিষয়বস্তু আলোচনা</a:t>
          </a:r>
          <a:endParaRPr lang="en-US" sz="65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02283" y="83367"/>
        <a:ext cx="5662062" cy="15409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F21B8-6BE5-4125-A014-9F703F7B5E93}">
      <dsp:nvSpPr>
        <dsp:cNvPr id="0" name=""/>
        <dsp:cNvSpPr/>
      </dsp:nvSpPr>
      <dsp:spPr>
        <a:xfrm>
          <a:off x="681250" y="0"/>
          <a:ext cx="7038782" cy="720079"/>
        </a:xfrm>
        <a:prstGeom prst="rightArrow">
          <a:avLst/>
        </a:prstGeom>
        <a:solidFill>
          <a:srgbClr val="F1B5EA"/>
        </a:solidFill>
        <a:ln w="571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74A6C-2941-4367-B2E8-84B083218526}">
      <dsp:nvSpPr>
        <dsp:cNvPr id="0" name=""/>
        <dsp:cNvSpPr/>
      </dsp:nvSpPr>
      <dsp:spPr>
        <a:xfrm>
          <a:off x="2149528" y="0"/>
          <a:ext cx="3981862" cy="720079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rgbClr val="00B0F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4000" b="1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পূর্ব</a:t>
          </a:r>
          <a:r>
            <a:rPr lang="en-US" sz="4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জ্ঞান</a:t>
          </a:r>
          <a:r>
            <a:rPr lang="en-US" sz="4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যাচাই</a:t>
          </a:r>
          <a:r>
            <a:rPr lang="en-US" sz="4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40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84679" y="35151"/>
        <a:ext cx="3911560" cy="6497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320DC-7068-4EF8-A54A-0811C4DD28A2}">
      <dsp:nvSpPr>
        <dsp:cNvPr id="0" name=""/>
        <dsp:cNvSpPr/>
      </dsp:nvSpPr>
      <dsp:spPr>
        <a:xfrm>
          <a:off x="364856" y="0"/>
          <a:ext cx="7443192" cy="936103"/>
        </a:xfrm>
        <a:prstGeom prst="rightArrow">
          <a:avLst/>
        </a:prstGeom>
        <a:solidFill>
          <a:srgbClr val="F1B5EA"/>
        </a:solidFill>
        <a:ln w="3810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D8D3B-F8E4-4625-BDE5-CF65BEEA44F7}">
      <dsp:nvSpPr>
        <dsp:cNvPr id="0" name=""/>
        <dsp:cNvSpPr/>
      </dsp:nvSpPr>
      <dsp:spPr>
        <a:xfrm>
          <a:off x="1996105" y="0"/>
          <a:ext cx="4180694" cy="936103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8575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মাদক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দ্রব্য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41802" y="45697"/>
        <a:ext cx="4089300" cy="8447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B9BBF-A46D-4331-920C-EAB79A40BFBA}">
      <dsp:nvSpPr>
        <dsp:cNvPr id="0" name=""/>
        <dsp:cNvSpPr/>
      </dsp:nvSpPr>
      <dsp:spPr>
        <a:xfrm>
          <a:off x="522064" y="0"/>
          <a:ext cx="7308799" cy="782502"/>
        </a:xfrm>
        <a:prstGeom prst="rightArrow">
          <a:avLst/>
        </a:prstGeom>
        <a:solidFill>
          <a:srgbClr val="F1B5EA"/>
        </a:solidFill>
        <a:ln w="3810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0A5C2-38CB-4621-92D9-F19898C6BC77}">
      <dsp:nvSpPr>
        <dsp:cNvPr id="0" name=""/>
        <dsp:cNvSpPr/>
      </dsp:nvSpPr>
      <dsp:spPr>
        <a:xfrm>
          <a:off x="2021623" y="0"/>
          <a:ext cx="4309680" cy="782502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rgbClr val="00B0F0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মাদকাসক্তি</a:t>
          </a:r>
          <a:r>
            <a:rPr lang="en-US" sz="4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4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59822" y="38199"/>
        <a:ext cx="4233282" cy="70610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BD580-F3FD-491F-80F8-72D017A3068A}">
      <dsp:nvSpPr>
        <dsp:cNvPr id="0" name=""/>
        <dsp:cNvSpPr/>
      </dsp:nvSpPr>
      <dsp:spPr>
        <a:xfrm>
          <a:off x="370705" y="0"/>
          <a:ext cx="7319251" cy="1008111"/>
        </a:xfrm>
        <a:prstGeom prst="rightArrow">
          <a:avLst/>
        </a:prstGeom>
        <a:solidFill>
          <a:srgbClr val="F1B5EA"/>
        </a:solidFill>
        <a:ln w="952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852C8-32EC-4B7D-B9F6-927C39A33CD9}">
      <dsp:nvSpPr>
        <dsp:cNvPr id="0" name=""/>
        <dsp:cNvSpPr/>
      </dsp:nvSpPr>
      <dsp:spPr>
        <a:xfrm>
          <a:off x="1146125" y="0"/>
          <a:ext cx="5768411" cy="1008111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rgbClr val="00B0F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 smtClean="0">
              <a:solidFill>
                <a:schemeClr val="tx1"/>
              </a:solidFill>
            </a:rPr>
            <a:t>মাদক</a:t>
          </a:r>
          <a:r>
            <a:rPr lang="en-US" sz="3900" kern="1200" dirty="0" smtClean="0">
              <a:solidFill>
                <a:schemeClr val="tx1"/>
              </a:solidFill>
            </a:rPr>
            <a:t> </a:t>
          </a:r>
          <a:r>
            <a:rPr lang="en-US" sz="3900" kern="1200" dirty="0" err="1" smtClean="0">
              <a:solidFill>
                <a:schemeClr val="tx1"/>
              </a:solidFill>
            </a:rPr>
            <a:t>দ্রব্যের</a:t>
          </a:r>
          <a:r>
            <a:rPr lang="en-US" sz="3900" kern="1200" dirty="0" smtClean="0">
              <a:solidFill>
                <a:schemeClr val="tx1"/>
              </a:solidFill>
            </a:rPr>
            <a:t> </a:t>
          </a:r>
          <a:r>
            <a:rPr lang="en-US" sz="3900" kern="1200" dirty="0" err="1" smtClean="0">
              <a:solidFill>
                <a:schemeClr val="tx1"/>
              </a:solidFill>
            </a:rPr>
            <a:t>শ্রেণিবিন্যাস</a:t>
          </a:r>
          <a:endParaRPr lang="en-US" sz="3900" kern="1200" dirty="0">
            <a:solidFill>
              <a:schemeClr val="tx1"/>
            </a:solidFill>
          </a:endParaRPr>
        </a:p>
      </dsp:txBody>
      <dsp:txXfrm>
        <a:off x="1195337" y="49212"/>
        <a:ext cx="5669987" cy="90968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FE4BE-7AFD-4D0C-BE43-BDBFC66E1802}">
      <dsp:nvSpPr>
        <dsp:cNvPr id="0" name=""/>
        <dsp:cNvSpPr/>
      </dsp:nvSpPr>
      <dsp:spPr>
        <a:xfrm>
          <a:off x="0" y="1164"/>
          <a:ext cx="8280920" cy="77972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চেতনানাশক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বেদনা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উপশমকারি</a:t>
          </a: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মাদক</a:t>
          </a: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আফিম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মরফিন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হেরোইন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প্যাথেডিন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063" y="39227"/>
        <a:ext cx="8204794" cy="703597"/>
      </dsp:txXfrm>
    </dsp:sp>
    <dsp:sp modelId="{09E1A9BD-B4CB-48CC-88D0-8852B1F6F7AD}">
      <dsp:nvSpPr>
        <dsp:cNvPr id="0" name=""/>
        <dsp:cNvSpPr/>
      </dsp:nvSpPr>
      <dsp:spPr>
        <a:xfrm>
          <a:off x="0" y="795259"/>
          <a:ext cx="8280920" cy="77972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মনোদ্দীপক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উত্তেজক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কোকেন,এমফেটামিনস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ক্যাফেইন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063" y="833322"/>
        <a:ext cx="8204794" cy="703597"/>
      </dsp:txXfrm>
    </dsp:sp>
    <dsp:sp modelId="{BAA3EB7B-A50B-4769-B6E6-01F04A0B1489}">
      <dsp:nvSpPr>
        <dsp:cNvPr id="0" name=""/>
        <dsp:cNvSpPr/>
      </dsp:nvSpPr>
      <dsp:spPr>
        <a:xfrm>
          <a:off x="0" y="1589354"/>
          <a:ext cx="8280920" cy="77972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বিভ্রম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সৃস্টিকারি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মাদক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ক্যানাবিস,গাজা,হাসিস,মারজুয়ানা,ভাং,এলএসডি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063" y="1627417"/>
        <a:ext cx="8204794" cy="703597"/>
      </dsp:txXfrm>
    </dsp:sp>
    <dsp:sp modelId="{43A9B9B1-92CB-4B06-8A09-C8F0CC8338E0}">
      <dsp:nvSpPr>
        <dsp:cNvPr id="0" name=""/>
        <dsp:cNvSpPr/>
      </dsp:nvSpPr>
      <dsp:spPr>
        <a:xfrm>
          <a:off x="0" y="2383449"/>
          <a:ext cx="8280920" cy="77972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স্নায়ুবিক</a:t>
          </a:r>
          <a:r>
            <a:rPr lang="en-US" sz="24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উত্তেজনা</a:t>
          </a:r>
          <a:r>
            <a:rPr lang="en-US" sz="24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প্রশমনকারী</a:t>
          </a:r>
          <a:r>
            <a:rPr lang="en-US" sz="24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মাদক</a:t>
          </a:r>
          <a:r>
            <a:rPr lang="en-US" sz="24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4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ডায়াজিপাম,নাইট্রাজিপাম,ক্লোবাডাযাজিপোক্সাইড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063" y="2421512"/>
        <a:ext cx="8204794" cy="703597"/>
      </dsp:txXfrm>
    </dsp:sp>
    <dsp:sp modelId="{8251561C-A038-405D-B288-643332783C42}">
      <dsp:nvSpPr>
        <dsp:cNvPr id="0" name=""/>
        <dsp:cNvSpPr/>
      </dsp:nvSpPr>
      <dsp:spPr>
        <a:xfrm>
          <a:off x="0" y="3177545"/>
          <a:ext cx="8280920" cy="77972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নাসিকারন্ধ্রে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গ্রহনযোগ্য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মাদক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এরোসল,লাইটার,ফ্লুইড,নেইলপলিশ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রিমুভার,পেইন্ট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থিনার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গ্লু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063" y="3215608"/>
        <a:ext cx="8204794" cy="703597"/>
      </dsp:txXfrm>
    </dsp:sp>
    <dsp:sp modelId="{9289243F-F7F3-4595-8EF0-25403D482ECE}">
      <dsp:nvSpPr>
        <dsp:cNvPr id="0" name=""/>
        <dsp:cNvSpPr/>
      </dsp:nvSpPr>
      <dsp:spPr>
        <a:xfrm>
          <a:off x="0" y="3971640"/>
          <a:ext cx="8280920" cy="77972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অবসাদ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সৃস্টিকারি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মাদক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বারচ্যুরেটস,মেথাকোয়ালেন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063" y="4009703"/>
        <a:ext cx="8204794" cy="70359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1A7D8-FDFD-4C35-8C68-C34E4F6677B6}">
      <dsp:nvSpPr>
        <dsp:cNvPr id="0" name=""/>
        <dsp:cNvSpPr/>
      </dsp:nvSpPr>
      <dsp:spPr>
        <a:xfrm>
          <a:off x="0" y="70851"/>
          <a:ext cx="4464496" cy="449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১।অপরাধ প্রবণতা বৃদ্ধি</a:t>
          </a:r>
          <a:endParaRPr lang="en-US" sz="1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932" y="92783"/>
        <a:ext cx="4420632" cy="405416"/>
      </dsp:txXfrm>
    </dsp:sp>
    <dsp:sp modelId="{D17347B2-43E7-4A99-B424-0941D7AFF352}">
      <dsp:nvSpPr>
        <dsp:cNvPr id="0" name=""/>
        <dsp:cNvSpPr/>
      </dsp:nvSpPr>
      <dsp:spPr>
        <a:xfrm>
          <a:off x="0" y="589251"/>
          <a:ext cx="4464496" cy="449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২।ব্যক্তির অস্তিত্ত্ব বিপন্ন করে</a:t>
          </a:r>
          <a:endParaRPr lang="en-US" sz="1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932" y="611183"/>
        <a:ext cx="4420632" cy="405416"/>
      </dsp:txXfrm>
    </dsp:sp>
    <dsp:sp modelId="{5311A22D-0D83-4F01-94A1-5658A19B150D}">
      <dsp:nvSpPr>
        <dsp:cNvPr id="0" name=""/>
        <dsp:cNvSpPr/>
      </dsp:nvSpPr>
      <dsp:spPr>
        <a:xfrm>
          <a:off x="0" y="1107651"/>
          <a:ext cx="4464496" cy="449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৩।মৃত্যুর হার বৃদ্ধি</a:t>
          </a:r>
          <a:endParaRPr lang="en-US" sz="1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932" y="1129583"/>
        <a:ext cx="4420632" cy="405416"/>
      </dsp:txXfrm>
    </dsp:sp>
    <dsp:sp modelId="{C17ED5CD-B5C2-457A-8560-88AA209945E6}">
      <dsp:nvSpPr>
        <dsp:cNvPr id="0" name=""/>
        <dsp:cNvSpPr/>
      </dsp:nvSpPr>
      <dsp:spPr>
        <a:xfrm>
          <a:off x="0" y="1626051"/>
          <a:ext cx="4464496" cy="449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৪।দারিদ্র ও নির্ভরশীলতা</a:t>
          </a:r>
          <a:endParaRPr lang="en-US" sz="1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932" y="1647983"/>
        <a:ext cx="4420632" cy="405416"/>
      </dsp:txXfrm>
    </dsp:sp>
    <dsp:sp modelId="{D74382C4-EBCC-4DE4-8BE8-972366168980}">
      <dsp:nvSpPr>
        <dsp:cNvPr id="0" name=""/>
        <dsp:cNvSpPr/>
      </dsp:nvSpPr>
      <dsp:spPr>
        <a:xfrm>
          <a:off x="0" y="2144452"/>
          <a:ext cx="4464496" cy="449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৫।অন্যান্য নানা অপরাধের জন্ম দেয়</a:t>
          </a:r>
          <a:endParaRPr lang="en-US" sz="1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932" y="2166384"/>
        <a:ext cx="4420632" cy="405416"/>
      </dsp:txXfrm>
    </dsp:sp>
    <dsp:sp modelId="{1FFBF0E1-06CC-45A0-9EDC-10C2AEB3BFD7}">
      <dsp:nvSpPr>
        <dsp:cNvPr id="0" name=""/>
        <dsp:cNvSpPr/>
      </dsp:nvSpPr>
      <dsp:spPr>
        <a:xfrm>
          <a:off x="0" y="2662852"/>
          <a:ext cx="4464496" cy="449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৬।দুর্ঘটনার হার বৃধি</a:t>
          </a:r>
          <a:endParaRPr lang="en-US" sz="1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932" y="2684784"/>
        <a:ext cx="4420632" cy="405416"/>
      </dsp:txXfrm>
    </dsp:sp>
    <dsp:sp modelId="{4F01FC37-4756-4324-8CE6-615C83AC7E80}">
      <dsp:nvSpPr>
        <dsp:cNvPr id="0" name=""/>
        <dsp:cNvSpPr/>
      </dsp:nvSpPr>
      <dsp:spPr>
        <a:xfrm>
          <a:off x="0" y="3181252"/>
          <a:ext cx="4464496" cy="449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৭।পারিবারিক অশান্তি</a:t>
          </a:r>
          <a:endParaRPr lang="en-US" sz="1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932" y="3203184"/>
        <a:ext cx="4420632" cy="405416"/>
      </dsp:txXfrm>
    </dsp:sp>
    <dsp:sp modelId="{B9D97A1B-DCB5-43CF-94A5-B7A614B73906}">
      <dsp:nvSpPr>
        <dsp:cNvPr id="0" name=""/>
        <dsp:cNvSpPr/>
      </dsp:nvSpPr>
      <dsp:spPr>
        <a:xfrm>
          <a:off x="0" y="3699652"/>
          <a:ext cx="4464496" cy="449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৮।অর্থনীতির ওপর প্রতিকূল প্রভাব</a:t>
          </a:r>
          <a:endParaRPr lang="en-US" sz="1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932" y="3721584"/>
        <a:ext cx="4420632" cy="405416"/>
      </dsp:txXfrm>
    </dsp:sp>
    <dsp:sp modelId="{D06C40F0-F222-4F13-B36B-651AD05D786C}">
      <dsp:nvSpPr>
        <dsp:cNvPr id="0" name=""/>
        <dsp:cNvSpPr/>
      </dsp:nvSpPr>
      <dsp:spPr>
        <a:xfrm>
          <a:off x="0" y="4218052"/>
          <a:ext cx="4464496" cy="449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৯।জনস্বাস্থ্যে ব্যয় বৃদ্ধি করে</a:t>
          </a:r>
          <a:endParaRPr lang="en-US" sz="1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932" y="4239984"/>
        <a:ext cx="4420632" cy="405416"/>
      </dsp:txXfrm>
    </dsp:sp>
    <dsp:sp modelId="{3CBC585D-D0AD-45AC-BA31-6EC1A70267B8}">
      <dsp:nvSpPr>
        <dsp:cNvPr id="0" name=""/>
        <dsp:cNvSpPr/>
      </dsp:nvSpPr>
      <dsp:spPr>
        <a:xfrm>
          <a:off x="0" y="4736452"/>
          <a:ext cx="4464496" cy="449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১০।বিচার বিভাগের জন্য কাজের চাপ বৃদ্ধি</a:t>
          </a:r>
          <a:endParaRPr lang="en-US" sz="18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932" y="4758384"/>
        <a:ext cx="4420632" cy="40541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13D7F-7EBF-412A-A3E5-6D3F45B6C32B}">
      <dsp:nvSpPr>
        <dsp:cNvPr id="0" name=""/>
        <dsp:cNvSpPr/>
      </dsp:nvSpPr>
      <dsp:spPr>
        <a:xfrm>
          <a:off x="0" y="6767"/>
          <a:ext cx="3816424" cy="5054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latin typeface="NikoshBAN" panose="02000000000000000000" pitchFamily="2" charset="0"/>
              <a:cs typeface="NikoshBAN" panose="02000000000000000000" pitchFamily="2" charset="0"/>
            </a:rPr>
            <a:t>১১।অনেকের জন্য বিরক্তি ও আতঙ্কের কারণ</a:t>
          </a:r>
          <a:endParaRPr lang="en-US" sz="1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674" y="31441"/>
        <a:ext cx="3767076" cy="456092"/>
      </dsp:txXfrm>
    </dsp:sp>
    <dsp:sp modelId="{50CE2EBF-368F-4245-A9F0-847D5B3D8C14}">
      <dsp:nvSpPr>
        <dsp:cNvPr id="0" name=""/>
        <dsp:cNvSpPr/>
      </dsp:nvSpPr>
      <dsp:spPr>
        <a:xfrm>
          <a:off x="0" y="589967"/>
          <a:ext cx="3816424" cy="5054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latin typeface="NikoshBAN" panose="02000000000000000000" pitchFamily="2" charset="0"/>
              <a:cs typeface="NikoshBAN" panose="02000000000000000000" pitchFamily="2" charset="0"/>
            </a:rPr>
            <a:t>১২।এইডস রোগের বিস্তার করে</a:t>
          </a:r>
          <a:endParaRPr lang="en-US" sz="1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674" y="614641"/>
        <a:ext cx="3767076" cy="456092"/>
      </dsp:txXfrm>
    </dsp:sp>
    <dsp:sp modelId="{6B8AA102-E102-4670-8D22-60189C17F101}">
      <dsp:nvSpPr>
        <dsp:cNvPr id="0" name=""/>
        <dsp:cNvSpPr/>
      </dsp:nvSpPr>
      <dsp:spPr>
        <a:xfrm>
          <a:off x="0" y="1173167"/>
          <a:ext cx="3816424" cy="5054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latin typeface="NikoshBAN" panose="02000000000000000000" pitchFamily="2" charset="0"/>
              <a:cs typeface="NikoshBAN" panose="02000000000000000000" pitchFamily="2" charset="0"/>
            </a:rPr>
            <a:t>১৩।শিশুদের নিরাপত্তাহীনতা</a:t>
          </a:r>
          <a:endParaRPr lang="en-US" sz="1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674" y="1197841"/>
        <a:ext cx="3767076" cy="456092"/>
      </dsp:txXfrm>
    </dsp:sp>
    <dsp:sp modelId="{E6ECE346-0364-4928-A459-C04CBB94DE22}">
      <dsp:nvSpPr>
        <dsp:cNvPr id="0" name=""/>
        <dsp:cNvSpPr/>
      </dsp:nvSpPr>
      <dsp:spPr>
        <a:xfrm>
          <a:off x="0" y="1756368"/>
          <a:ext cx="3816424" cy="5054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latin typeface="NikoshBAN" panose="02000000000000000000" pitchFamily="2" charset="0"/>
              <a:cs typeface="NikoshBAN" panose="02000000000000000000" pitchFamily="2" charset="0"/>
            </a:rPr>
            <a:t>১৪।নৈতিক অবক্ষয়</a:t>
          </a:r>
          <a:endParaRPr lang="en-US" sz="1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674" y="1781042"/>
        <a:ext cx="3767076" cy="456092"/>
      </dsp:txXfrm>
    </dsp:sp>
    <dsp:sp modelId="{BA8BA507-1578-40B1-AADE-D7876AF7D458}">
      <dsp:nvSpPr>
        <dsp:cNvPr id="0" name=""/>
        <dsp:cNvSpPr/>
      </dsp:nvSpPr>
      <dsp:spPr>
        <a:xfrm>
          <a:off x="0" y="2339568"/>
          <a:ext cx="3816424" cy="5054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latin typeface="NikoshBAN" panose="02000000000000000000" pitchFamily="2" charset="0"/>
              <a:cs typeface="NikoshBAN" panose="02000000000000000000" pitchFamily="2" charset="0"/>
            </a:rPr>
            <a:t>১৫।স্বাভাবিক জীবনযাত্রা ব্যহত</a:t>
          </a:r>
          <a:endParaRPr lang="en-US" sz="1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674" y="2364242"/>
        <a:ext cx="3767076" cy="456092"/>
      </dsp:txXfrm>
    </dsp:sp>
    <dsp:sp modelId="{5A9356B1-EB10-4827-B9BA-F5F649C4F7A3}">
      <dsp:nvSpPr>
        <dsp:cNvPr id="0" name=""/>
        <dsp:cNvSpPr/>
      </dsp:nvSpPr>
      <dsp:spPr>
        <a:xfrm>
          <a:off x="0" y="2922768"/>
          <a:ext cx="3816424" cy="5054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latin typeface="NikoshBAN" panose="02000000000000000000" pitchFamily="2" charset="0"/>
              <a:cs typeface="NikoshBAN" panose="02000000000000000000" pitchFamily="2" charset="0"/>
            </a:rPr>
            <a:t>১৬।শারীরিক ও মানসিক পঙ্গুত্ব</a:t>
          </a:r>
          <a:endParaRPr lang="en-US" sz="1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674" y="2947442"/>
        <a:ext cx="3767076" cy="456092"/>
      </dsp:txXfrm>
    </dsp:sp>
    <dsp:sp modelId="{D217C4D5-4613-4D9D-AA1F-332ACB47B96F}">
      <dsp:nvSpPr>
        <dsp:cNvPr id="0" name=""/>
        <dsp:cNvSpPr/>
      </dsp:nvSpPr>
      <dsp:spPr>
        <a:xfrm>
          <a:off x="0" y="3505968"/>
          <a:ext cx="3816424" cy="5054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latin typeface="NikoshBAN" panose="02000000000000000000" pitchFamily="2" charset="0"/>
              <a:cs typeface="NikoshBAN" panose="02000000000000000000" pitchFamily="2" charset="0"/>
            </a:rPr>
            <a:t>১৭।অসহায় ও বিচ্ছিন্ন জীবনযাপন</a:t>
          </a:r>
          <a:endParaRPr lang="en-US" sz="1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674" y="3530642"/>
        <a:ext cx="3767076" cy="456092"/>
      </dsp:txXfrm>
    </dsp:sp>
    <dsp:sp modelId="{3214993D-AA1C-4B93-8AAF-545B7230AA0E}">
      <dsp:nvSpPr>
        <dsp:cNvPr id="0" name=""/>
        <dsp:cNvSpPr/>
      </dsp:nvSpPr>
      <dsp:spPr>
        <a:xfrm>
          <a:off x="0" y="4089168"/>
          <a:ext cx="3816424" cy="5054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latin typeface="NikoshBAN" panose="02000000000000000000" pitchFamily="2" charset="0"/>
              <a:cs typeface="NikoshBAN" panose="02000000000000000000" pitchFamily="2" charset="0"/>
            </a:rPr>
            <a:t>১৮।কর্মচঞ্চল ও উদ্দমীজনশক্তি ধ্বংস</a:t>
          </a:r>
          <a:endParaRPr lang="en-US" sz="1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674" y="4113842"/>
        <a:ext cx="3767076" cy="456092"/>
      </dsp:txXfrm>
    </dsp:sp>
    <dsp:sp modelId="{A2912B86-6C18-48AD-8D26-5DB3D7E1F3A2}">
      <dsp:nvSpPr>
        <dsp:cNvPr id="0" name=""/>
        <dsp:cNvSpPr/>
      </dsp:nvSpPr>
      <dsp:spPr>
        <a:xfrm>
          <a:off x="0" y="4672368"/>
          <a:ext cx="3816424" cy="5054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smtClean="0">
              <a:latin typeface="NikoshBAN" panose="02000000000000000000" pitchFamily="2" charset="0"/>
              <a:cs typeface="NikoshBAN" panose="02000000000000000000" pitchFamily="2" charset="0"/>
            </a:rPr>
            <a:t>১৯।অবৈধ আয়</a:t>
          </a:r>
          <a:endParaRPr lang="en-US" sz="1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674" y="4697042"/>
        <a:ext cx="3767076" cy="45609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FFA7E-462F-4AF9-9379-A3137161E8CC}">
      <dsp:nvSpPr>
        <dsp:cNvPr id="0" name=""/>
        <dsp:cNvSpPr/>
      </dsp:nvSpPr>
      <dsp:spPr>
        <a:xfrm>
          <a:off x="1368154" y="56"/>
          <a:ext cx="5608158" cy="792031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rgbClr val="00B0F0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690" tIns="29845" rIns="0" bIns="29845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err="1" smtClean="0">
              <a:solidFill>
                <a:schemeClr val="tx1"/>
              </a:solidFill>
            </a:rPr>
            <a:t>মাদকাসক্তির</a:t>
          </a:r>
          <a:r>
            <a:rPr lang="en-US" sz="4700" kern="1200" dirty="0" smtClean="0">
              <a:solidFill>
                <a:schemeClr val="tx1"/>
              </a:solidFill>
            </a:rPr>
            <a:t> </a:t>
          </a:r>
          <a:r>
            <a:rPr lang="en-US" sz="4700" kern="1200" dirty="0" err="1" smtClean="0">
              <a:solidFill>
                <a:schemeClr val="tx1"/>
              </a:solidFill>
            </a:rPr>
            <a:t>কারণ</a:t>
          </a:r>
          <a:endParaRPr lang="en-US" sz="4700" kern="1200" dirty="0">
            <a:solidFill>
              <a:schemeClr val="tx1"/>
            </a:solidFill>
          </a:endParaRPr>
        </a:p>
      </dsp:txBody>
      <dsp:txXfrm>
        <a:off x="1764170" y="56"/>
        <a:ext cx="4816127" cy="79203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6427A-BC05-4F94-8009-34EDAC935077}">
      <dsp:nvSpPr>
        <dsp:cNvPr id="0" name=""/>
        <dsp:cNvSpPr/>
      </dsp:nvSpPr>
      <dsp:spPr>
        <a:xfrm>
          <a:off x="49296" y="879922"/>
          <a:ext cx="3551103" cy="40383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B15F60-4D6A-4951-8C2E-8E6DC46320B3}">
      <dsp:nvSpPr>
        <dsp:cNvPr id="0" name=""/>
        <dsp:cNvSpPr/>
      </dsp:nvSpPr>
      <dsp:spPr>
        <a:xfrm>
          <a:off x="3" y="2227"/>
          <a:ext cx="3598836" cy="3928341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32000" b="-3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971E4E-5D9F-4982-B5E2-FF022FD0CFA7}">
      <dsp:nvSpPr>
        <dsp:cNvPr id="0" name=""/>
        <dsp:cNvSpPr/>
      </dsp:nvSpPr>
      <dsp:spPr>
        <a:xfrm>
          <a:off x="73487" y="3961547"/>
          <a:ext cx="3502529" cy="619775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প্রেমে ব্যর্থতা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487" y="3961547"/>
        <a:ext cx="3502529" cy="619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F75D8-C092-4218-B62E-3D721A7B624A}">
      <dsp:nvSpPr>
        <dsp:cNvPr id="0" name=""/>
        <dsp:cNvSpPr/>
      </dsp:nvSpPr>
      <dsp:spPr>
        <a:xfrm>
          <a:off x="788469" y="0"/>
          <a:ext cx="7348433" cy="1008111"/>
        </a:xfrm>
        <a:prstGeom prst="rightArrow">
          <a:avLst/>
        </a:prstGeom>
        <a:solidFill>
          <a:srgbClr val="F1B5EA"/>
        </a:solidFill>
        <a:ln w="57150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353D0-85A7-4FA8-8CAE-2C499CA7394C}">
      <dsp:nvSpPr>
        <dsp:cNvPr id="0" name=""/>
        <dsp:cNvSpPr/>
      </dsp:nvSpPr>
      <dsp:spPr>
        <a:xfrm>
          <a:off x="1479543" y="0"/>
          <a:ext cx="5177815" cy="1008111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r>
            <a:rPr lang="en-US" sz="41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1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পরিচিতি</a:t>
          </a:r>
          <a:endParaRPr lang="en-US" sz="41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28755" y="49212"/>
        <a:ext cx="5079391" cy="90968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55F1F-4182-4D65-A037-BD404543CB16}">
      <dsp:nvSpPr>
        <dsp:cNvPr id="0" name=""/>
        <dsp:cNvSpPr/>
      </dsp:nvSpPr>
      <dsp:spPr>
        <a:xfrm>
          <a:off x="480991" y="85650"/>
          <a:ext cx="4385268" cy="36878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82272A-8781-43C1-BCF0-49C2DAAE8895}">
      <dsp:nvSpPr>
        <dsp:cNvPr id="0" name=""/>
        <dsp:cNvSpPr/>
      </dsp:nvSpPr>
      <dsp:spPr>
        <a:xfrm>
          <a:off x="508692" y="90300"/>
          <a:ext cx="4308009" cy="30018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F52DF0-A244-4CD3-BBA6-C3EB51976DAA}">
      <dsp:nvSpPr>
        <dsp:cNvPr id="0" name=""/>
        <dsp:cNvSpPr/>
      </dsp:nvSpPr>
      <dsp:spPr>
        <a:xfrm>
          <a:off x="482939" y="2916840"/>
          <a:ext cx="4308009" cy="856667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পারিবারিক সুসম্পর্ক</a:t>
          </a: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2939" y="2916840"/>
        <a:ext cx="4308009" cy="85666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AACF4-91B4-4F58-83CB-DF5E94830337}">
      <dsp:nvSpPr>
        <dsp:cNvPr id="0" name=""/>
        <dsp:cNvSpPr/>
      </dsp:nvSpPr>
      <dsp:spPr>
        <a:xfrm>
          <a:off x="2578" y="164861"/>
          <a:ext cx="3525813" cy="197549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149BAF-509A-4AFC-B826-A3BEFDDB0C77}">
      <dsp:nvSpPr>
        <dsp:cNvPr id="0" name=""/>
        <dsp:cNvSpPr/>
      </dsp:nvSpPr>
      <dsp:spPr>
        <a:xfrm>
          <a:off x="140825" y="91465"/>
          <a:ext cx="3387566" cy="1662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89B783-C57C-4B07-8A01-76032BA612B8}">
      <dsp:nvSpPr>
        <dsp:cNvPr id="0" name=""/>
        <dsp:cNvSpPr/>
      </dsp:nvSpPr>
      <dsp:spPr>
        <a:xfrm>
          <a:off x="137591" y="1692258"/>
          <a:ext cx="3319012" cy="546336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আদরযত্নের অভাব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7591" y="1692258"/>
        <a:ext cx="3319012" cy="54633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A38EE-CCE3-4B2A-874B-1E87B76302C4}">
      <dsp:nvSpPr>
        <dsp:cNvPr id="0" name=""/>
        <dsp:cNvSpPr/>
      </dsp:nvSpPr>
      <dsp:spPr>
        <a:xfrm>
          <a:off x="621068" y="0"/>
          <a:ext cx="7038782" cy="8640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B8F6D-1D6F-4712-B508-0E6B7F6B9B33}">
      <dsp:nvSpPr>
        <dsp:cNvPr id="0" name=""/>
        <dsp:cNvSpPr/>
      </dsp:nvSpPr>
      <dsp:spPr>
        <a:xfrm>
          <a:off x="2740" y="0"/>
          <a:ext cx="8275439" cy="86409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57150">
          <a:solidFill>
            <a:srgbClr val="F274E0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 smtClean="0">
            <a:solidFill>
              <a:sysClr val="windowText" lastClr="000000"/>
            </a:solidFill>
          </a:endParaRPr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ysClr val="windowText" lastClr="000000"/>
              </a:solidFill>
            </a:rPr>
            <a:t>বাংলাদেশে</a:t>
          </a:r>
          <a:r>
            <a:rPr lang="en-US" sz="4000" kern="1200" dirty="0" smtClean="0">
              <a:solidFill>
                <a:sysClr val="windowText" lastClr="000000"/>
              </a:solidFill>
            </a:rPr>
            <a:t> </a:t>
          </a:r>
          <a:r>
            <a:rPr lang="en-US" sz="4000" kern="1200" dirty="0" err="1" smtClean="0">
              <a:solidFill>
                <a:sysClr val="windowText" lastClr="000000"/>
              </a:solidFill>
            </a:rPr>
            <a:t>মাদকাসক্তির</a:t>
          </a:r>
          <a:r>
            <a:rPr lang="en-US" sz="4000" kern="1200" dirty="0" smtClean="0">
              <a:solidFill>
                <a:sysClr val="windowText" lastClr="000000"/>
              </a:solidFill>
            </a:rPr>
            <a:t> </a:t>
          </a:r>
          <a:r>
            <a:rPr lang="en-US" sz="4000" kern="1200" dirty="0" err="1" smtClean="0">
              <a:solidFill>
                <a:sysClr val="windowText" lastClr="000000"/>
              </a:solidFill>
            </a:rPr>
            <a:t>কারন</a:t>
          </a:r>
          <a:r>
            <a:rPr lang="en-US" sz="4000" kern="1200" dirty="0" smtClean="0">
              <a:solidFill>
                <a:sysClr val="windowText" lastClr="000000"/>
              </a:solidFill>
            </a:rPr>
            <a:t/>
          </a:r>
          <a:br>
            <a:rPr lang="en-US" sz="4000" kern="1200" dirty="0" smtClean="0">
              <a:solidFill>
                <a:sysClr val="windowText" lastClr="000000"/>
              </a:solidFill>
            </a:rPr>
          </a:br>
          <a:endParaRPr lang="en-US" sz="4000" kern="1200" dirty="0">
            <a:solidFill>
              <a:sysClr val="windowText" lastClr="000000"/>
            </a:solidFill>
          </a:endParaRPr>
        </a:p>
      </dsp:txBody>
      <dsp:txXfrm>
        <a:off x="44922" y="42182"/>
        <a:ext cx="8191075" cy="77973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BFB0E-FFEE-4BB1-9C94-1FCB6B3120B9}">
      <dsp:nvSpPr>
        <dsp:cNvPr id="0" name=""/>
        <dsp:cNvSpPr/>
      </dsp:nvSpPr>
      <dsp:spPr>
        <a:xfrm>
          <a:off x="0" y="72005"/>
          <a:ext cx="4104455" cy="75098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ভৌগোলিক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অবস্থান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মাদকের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সহজলভ্যতা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660" y="108665"/>
        <a:ext cx="4031135" cy="677667"/>
      </dsp:txXfrm>
    </dsp:sp>
    <dsp:sp modelId="{2E4C4E6E-38BD-4508-A733-30F7A7691877}">
      <dsp:nvSpPr>
        <dsp:cNvPr id="0" name=""/>
        <dsp:cNvSpPr/>
      </dsp:nvSpPr>
      <dsp:spPr>
        <a:xfrm>
          <a:off x="0" y="1080121"/>
          <a:ext cx="4104455" cy="75098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সঙ্গদোষ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কৌতূহল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660" y="1116781"/>
        <a:ext cx="4031135" cy="677667"/>
      </dsp:txXfrm>
    </dsp:sp>
    <dsp:sp modelId="{DB822B38-4352-4ACC-8B00-4672D0F2B535}">
      <dsp:nvSpPr>
        <dsp:cNvPr id="0" name=""/>
        <dsp:cNvSpPr/>
      </dsp:nvSpPr>
      <dsp:spPr>
        <a:xfrm>
          <a:off x="0" y="2160237"/>
          <a:ext cx="4104455" cy="75098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পারিবারিক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অসুস্থতা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660" y="2196897"/>
        <a:ext cx="4031135" cy="677667"/>
      </dsp:txXfrm>
    </dsp:sp>
    <dsp:sp modelId="{C195EDE8-89DD-46FF-819E-9B3FDE524675}">
      <dsp:nvSpPr>
        <dsp:cNvPr id="0" name=""/>
        <dsp:cNvSpPr/>
      </dsp:nvSpPr>
      <dsp:spPr>
        <a:xfrm>
          <a:off x="0" y="3168353"/>
          <a:ext cx="4104455" cy="75098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৪।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হতাশা,ব্যর্থতা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660" y="3205013"/>
        <a:ext cx="4031135" cy="677667"/>
      </dsp:txXfrm>
    </dsp:sp>
    <dsp:sp modelId="{FE520099-E22D-43BA-84E6-70C0969E3E2A}">
      <dsp:nvSpPr>
        <dsp:cNvPr id="0" name=""/>
        <dsp:cNvSpPr/>
      </dsp:nvSpPr>
      <dsp:spPr>
        <a:xfrm>
          <a:off x="0" y="4104457"/>
          <a:ext cx="4104455" cy="750987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l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৫।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প্রেমে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প্রত্যাখান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660" y="4141117"/>
        <a:ext cx="4031135" cy="67766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0F1E4-FAD2-4666-B952-18A9AC24D961}">
      <dsp:nvSpPr>
        <dsp:cNvPr id="0" name=""/>
        <dsp:cNvSpPr/>
      </dsp:nvSpPr>
      <dsp:spPr>
        <a:xfrm>
          <a:off x="0" y="62240"/>
          <a:ext cx="4104456" cy="71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smtClean="0">
              <a:latin typeface="NikoshBAN" panose="02000000000000000000" pitchFamily="2" charset="0"/>
              <a:cs typeface="NikoshBAN" panose="02000000000000000000" pitchFamily="2" charset="0"/>
            </a:rPr>
            <a:t>১১।অপসংস্কৃতির প্রভাব</a:t>
          </a: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726" y="96966"/>
        <a:ext cx="4035004" cy="641908"/>
      </dsp:txXfrm>
    </dsp:sp>
    <dsp:sp modelId="{41EF0BAC-CA28-4EF8-951A-5B5420E2C9E7}">
      <dsp:nvSpPr>
        <dsp:cNvPr id="0" name=""/>
        <dsp:cNvSpPr/>
      </dsp:nvSpPr>
      <dsp:spPr>
        <a:xfrm>
          <a:off x="0" y="883040"/>
          <a:ext cx="4104456" cy="71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smtClean="0">
              <a:latin typeface="NikoshBAN" panose="02000000000000000000" pitchFamily="2" charset="0"/>
              <a:cs typeface="NikoshBAN" panose="02000000000000000000" pitchFamily="2" charset="0"/>
            </a:rPr>
            <a:t>১২।অনিদ্রা,বঞ্চনা ও হতাশা</a:t>
          </a: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726" y="917766"/>
        <a:ext cx="4035004" cy="641908"/>
      </dsp:txXfrm>
    </dsp:sp>
    <dsp:sp modelId="{5EF3723D-A198-4303-8FA1-96A2F5808803}">
      <dsp:nvSpPr>
        <dsp:cNvPr id="0" name=""/>
        <dsp:cNvSpPr/>
      </dsp:nvSpPr>
      <dsp:spPr>
        <a:xfrm>
          <a:off x="0" y="1703840"/>
          <a:ext cx="4104456" cy="71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smtClean="0">
              <a:latin typeface="NikoshBAN" panose="02000000000000000000" pitchFamily="2" charset="0"/>
              <a:cs typeface="NikoshBAN" panose="02000000000000000000" pitchFamily="2" charset="0"/>
            </a:rPr>
            <a:t>১৩।আনন্দদায়ক অনুভূতি</a:t>
          </a: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726" y="1738566"/>
        <a:ext cx="4035004" cy="641908"/>
      </dsp:txXfrm>
    </dsp:sp>
    <dsp:sp modelId="{E3E67A97-9BA2-4496-93E2-4D6EA0FA1587}">
      <dsp:nvSpPr>
        <dsp:cNvPr id="0" name=""/>
        <dsp:cNvSpPr/>
      </dsp:nvSpPr>
      <dsp:spPr>
        <a:xfrm>
          <a:off x="0" y="2524640"/>
          <a:ext cx="4104456" cy="71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smtClean="0">
              <a:latin typeface="NikoshBAN" panose="02000000000000000000" pitchFamily="2" charset="0"/>
              <a:cs typeface="NikoshBAN" panose="02000000000000000000" pitchFamily="2" charset="0"/>
            </a:rPr>
            <a:t>১৪।স্নায়ু ও মস্তিস্কের চাপ লাঘব</a:t>
          </a: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726" y="2559366"/>
        <a:ext cx="4035004" cy="641908"/>
      </dsp:txXfrm>
    </dsp:sp>
    <dsp:sp modelId="{45819DF8-721A-446D-A299-905A1DA4F29D}">
      <dsp:nvSpPr>
        <dsp:cNvPr id="0" name=""/>
        <dsp:cNvSpPr/>
      </dsp:nvSpPr>
      <dsp:spPr>
        <a:xfrm>
          <a:off x="0" y="3345440"/>
          <a:ext cx="4104456" cy="71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smtClean="0">
              <a:latin typeface="NikoshBAN" panose="02000000000000000000" pitchFamily="2" charset="0"/>
              <a:cs typeface="NikoshBAN" panose="02000000000000000000" pitchFamily="2" charset="0"/>
            </a:rPr>
            <a:t>১৫।অভ্যন্তরিণ ক্ষমতা ও গুরুত্ব বৃদ্ধি</a:t>
          </a: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726" y="3380166"/>
        <a:ext cx="4035004" cy="641908"/>
      </dsp:txXfrm>
    </dsp:sp>
    <dsp:sp modelId="{8610E8D1-AF7A-4D70-9F17-967FA0A14271}">
      <dsp:nvSpPr>
        <dsp:cNvPr id="0" name=""/>
        <dsp:cNvSpPr/>
      </dsp:nvSpPr>
      <dsp:spPr>
        <a:xfrm>
          <a:off x="0" y="4166240"/>
          <a:ext cx="4104456" cy="71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smtClean="0">
              <a:latin typeface="NikoshBAN" panose="02000000000000000000" pitchFamily="2" charset="0"/>
              <a:cs typeface="NikoshBAN" panose="02000000000000000000" pitchFamily="2" charset="0"/>
            </a:rPr>
            <a:t>১৬।শিক্ষা ব্যবস্থা ও সেসনজট</a:t>
          </a: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726" y="4200966"/>
        <a:ext cx="4035004" cy="641908"/>
      </dsp:txXfrm>
    </dsp:sp>
    <dsp:sp modelId="{4E356420-911A-4EAF-AA79-DFCCFB2FCB26}">
      <dsp:nvSpPr>
        <dsp:cNvPr id="0" name=""/>
        <dsp:cNvSpPr/>
      </dsp:nvSpPr>
      <dsp:spPr>
        <a:xfrm>
          <a:off x="0" y="4987040"/>
          <a:ext cx="4104456" cy="71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smtClean="0">
              <a:latin typeface="NikoshBAN" panose="02000000000000000000" pitchFamily="2" charset="0"/>
              <a:cs typeface="NikoshBAN" panose="02000000000000000000" pitchFamily="2" charset="0"/>
            </a:rPr>
            <a:t>১৭।অপরিণাম দর্শিতা</a:t>
          </a: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726" y="5021766"/>
        <a:ext cx="4035004" cy="64190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5AF27-4EC5-47B5-9C09-2E65ECADC949}">
      <dsp:nvSpPr>
        <dsp:cNvPr id="0" name=""/>
        <dsp:cNvSpPr/>
      </dsp:nvSpPr>
      <dsp:spPr>
        <a:xfrm>
          <a:off x="0" y="369323"/>
          <a:ext cx="3960440" cy="772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১৮।মূল্যবোধের অবক্ষয়</a:t>
          </a: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696" y="407019"/>
        <a:ext cx="3885048" cy="696808"/>
      </dsp:txXfrm>
    </dsp:sp>
    <dsp:sp modelId="{C77C518B-D9E7-4565-9892-C240EFEC12C5}">
      <dsp:nvSpPr>
        <dsp:cNvPr id="0" name=""/>
        <dsp:cNvSpPr/>
      </dsp:nvSpPr>
      <dsp:spPr>
        <a:xfrm>
          <a:off x="0" y="1233683"/>
          <a:ext cx="3960440" cy="772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১৯।ধর্মীয় শিক্ষার অভাব</a:t>
          </a: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696" y="1271379"/>
        <a:ext cx="3885048" cy="696808"/>
      </dsp:txXfrm>
    </dsp:sp>
    <dsp:sp modelId="{5659DB6B-65BB-49B4-85B2-A440A8A1E841}">
      <dsp:nvSpPr>
        <dsp:cNvPr id="0" name=""/>
        <dsp:cNvSpPr/>
      </dsp:nvSpPr>
      <dsp:spPr>
        <a:xfrm>
          <a:off x="0" y="2098044"/>
          <a:ext cx="3960440" cy="772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২০।মাদকদ্রব্যের ব্যবসা</a:t>
          </a: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696" y="2135740"/>
        <a:ext cx="3885048" cy="696808"/>
      </dsp:txXfrm>
    </dsp:sp>
    <dsp:sp modelId="{28340C98-CDA5-4B71-8EA3-10C76762EA3F}">
      <dsp:nvSpPr>
        <dsp:cNvPr id="0" name=""/>
        <dsp:cNvSpPr/>
      </dsp:nvSpPr>
      <dsp:spPr>
        <a:xfrm>
          <a:off x="0" y="2962404"/>
          <a:ext cx="3960440" cy="772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২১।দুর্বল সামাজিক নিয়ন্ত্রণ</a:t>
          </a: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696" y="3000100"/>
        <a:ext cx="3885048" cy="696808"/>
      </dsp:txXfrm>
    </dsp:sp>
    <dsp:sp modelId="{C6FB62F7-11B5-4151-BBAA-6F434283946D}">
      <dsp:nvSpPr>
        <dsp:cNvPr id="0" name=""/>
        <dsp:cNvSpPr/>
      </dsp:nvSpPr>
      <dsp:spPr>
        <a:xfrm>
          <a:off x="0" y="3826764"/>
          <a:ext cx="3960440" cy="772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২২।মাদক দ্রব্যের সহজলভ্যতা</a:t>
          </a: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696" y="3864460"/>
        <a:ext cx="3885048" cy="696808"/>
      </dsp:txXfrm>
    </dsp:sp>
    <dsp:sp modelId="{4EB902DA-E79B-4215-80DE-E940F5D11200}">
      <dsp:nvSpPr>
        <dsp:cNvPr id="0" name=""/>
        <dsp:cNvSpPr/>
      </dsp:nvSpPr>
      <dsp:spPr>
        <a:xfrm>
          <a:off x="0" y="4691124"/>
          <a:ext cx="3960440" cy="772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২৩।রাজনৈতিক অস্থিরতা</a:t>
          </a: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696" y="4728820"/>
        <a:ext cx="3885048" cy="69680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7D44C-ABCA-4A4D-A0A6-F8BB84C75354}">
      <dsp:nvSpPr>
        <dsp:cNvPr id="0" name=""/>
        <dsp:cNvSpPr/>
      </dsp:nvSpPr>
      <dsp:spPr>
        <a:xfrm>
          <a:off x="604867" y="0"/>
          <a:ext cx="6855160" cy="1375875"/>
        </a:xfrm>
        <a:prstGeom prst="rightArrow">
          <a:avLst/>
        </a:prstGeom>
        <a:solidFill>
          <a:schemeClr val="accent2">
            <a:lumMod val="60000"/>
            <a:lumOff val="40000"/>
          </a:schemeClr>
        </a:solidFill>
        <a:ln w="3810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A41ED-1496-44AC-86F5-671A2996075F}">
      <dsp:nvSpPr>
        <dsp:cNvPr id="0" name=""/>
        <dsp:cNvSpPr/>
      </dsp:nvSpPr>
      <dsp:spPr>
        <a:xfrm>
          <a:off x="2060075" y="72007"/>
          <a:ext cx="3944744" cy="1231859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57150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 পরিচিতি</a:t>
          </a:r>
          <a:endParaRPr lang="en-US" sz="5200" kern="120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20209" y="132141"/>
        <a:ext cx="3824476" cy="11115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0B310-10CB-4138-B7F5-EC716B2D332A}">
      <dsp:nvSpPr>
        <dsp:cNvPr id="0" name=""/>
        <dsp:cNvSpPr/>
      </dsp:nvSpPr>
      <dsp:spPr>
        <a:xfrm>
          <a:off x="0" y="88"/>
          <a:ext cx="7992888" cy="6968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শ্রেণিঃদ্বাদশ</a:t>
          </a: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019" y="34107"/>
        <a:ext cx="7924850" cy="628843"/>
      </dsp:txXfrm>
    </dsp:sp>
    <dsp:sp modelId="{8C12E00A-934A-48EC-B347-E1AC9E274A5A}">
      <dsp:nvSpPr>
        <dsp:cNvPr id="0" name=""/>
        <dsp:cNvSpPr/>
      </dsp:nvSpPr>
      <dsp:spPr>
        <a:xfrm>
          <a:off x="0" y="710371"/>
          <a:ext cx="7992888" cy="6968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বিষয়ঃসমাজবিজ্ঞান</a:t>
          </a: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019" y="744390"/>
        <a:ext cx="7924850" cy="628843"/>
      </dsp:txXfrm>
    </dsp:sp>
    <dsp:sp modelId="{F8745655-E958-49EF-8DB9-E879C03E9BB2}">
      <dsp:nvSpPr>
        <dsp:cNvPr id="0" name=""/>
        <dsp:cNvSpPr/>
      </dsp:nvSpPr>
      <dsp:spPr>
        <a:xfrm>
          <a:off x="0" y="1420653"/>
          <a:ext cx="7992888" cy="6968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দশম অধ্যায়ঃবাংলাদেশের সামাজিক সমস্যা</a:t>
          </a: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019" y="1454672"/>
        <a:ext cx="7924850" cy="628843"/>
      </dsp:txXfrm>
    </dsp:sp>
    <dsp:sp modelId="{8E2A88D2-425E-49EC-B76F-E35FFEBB8E87}">
      <dsp:nvSpPr>
        <dsp:cNvPr id="0" name=""/>
        <dsp:cNvSpPr/>
      </dsp:nvSpPr>
      <dsp:spPr>
        <a:xfrm>
          <a:off x="0" y="2130936"/>
          <a:ext cx="7992888" cy="6968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পদ্ধতিঃদলীয় আলোচনা</a:t>
          </a: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019" y="2164955"/>
        <a:ext cx="7924850" cy="628843"/>
      </dsp:txXfrm>
    </dsp:sp>
    <dsp:sp modelId="{33094E15-64E0-4D0E-9CEA-52A17D4559AD}">
      <dsp:nvSpPr>
        <dsp:cNvPr id="0" name=""/>
        <dsp:cNvSpPr/>
      </dsp:nvSpPr>
      <dsp:spPr>
        <a:xfrm>
          <a:off x="0" y="2841219"/>
          <a:ext cx="7992888" cy="6968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সময়ঃ৫০মিনিট</a:t>
          </a: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019" y="2875238"/>
        <a:ext cx="7924850" cy="628843"/>
      </dsp:txXfrm>
    </dsp:sp>
    <dsp:sp modelId="{26D81B89-5B5A-4F90-B885-65B04BD437EC}">
      <dsp:nvSpPr>
        <dsp:cNvPr id="0" name=""/>
        <dsp:cNvSpPr/>
      </dsp:nvSpPr>
      <dsp:spPr>
        <a:xfrm>
          <a:off x="0" y="3551502"/>
          <a:ext cx="7992888" cy="69688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তারিখঃ১৯/০৭/২০১৭</a:t>
          </a:r>
          <a:endParaRPr lang="en-US" sz="3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019" y="3585521"/>
        <a:ext cx="7924850" cy="6288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3C823-9769-4B42-ACBF-40164DB5FA49}">
      <dsp:nvSpPr>
        <dsp:cNvPr id="0" name=""/>
        <dsp:cNvSpPr/>
      </dsp:nvSpPr>
      <dsp:spPr>
        <a:xfrm>
          <a:off x="2" y="0"/>
          <a:ext cx="9128557" cy="798591"/>
        </a:xfrm>
        <a:prstGeom prst="rightArrow">
          <a:avLst/>
        </a:prstGeom>
        <a:solidFill>
          <a:srgbClr val="F1B5EA"/>
        </a:solidFill>
        <a:ln w="9525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CF577-076E-4F94-87FD-1EF1D28B1F19}">
      <dsp:nvSpPr>
        <dsp:cNvPr id="0" name=""/>
        <dsp:cNvSpPr/>
      </dsp:nvSpPr>
      <dsp:spPr>
        <a:xfrm>
          <a:off x="1430457" y="51889"/>
          <a:ext cx="6267647" cy="694812"/>
        </a:xfrm>
        <a:prstGeom prst="roundRect">
          <a:avLst/>
        </a:prstGeom>
        <a:solidFill>
          <a:schemeClr val="bg1"/>
        </a:solidFill>
        <a:ln w="38100">
          <a:solidFill>
            <a:srgbClr val="00B0F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এসো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আমরা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কিছু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ছবি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চিন্তা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বলি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64375" y="85807"/>
        <a:ext cx="6199811" cy="6269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A19DF-FA66-45DD-971F-8DAD8C50A492}">
      <dsp:nvSpPr>
        <dsp:cNvPr id="0" name=""/>
        <dsp:cNvSpPr/>
      </dsp:nvSpPr>
      <dsp:spPr>
        <a:xfrm>
          <a:off x="770082" y="112"/>
          <a:ext cx="6524729" cy="1223910"/>
        </a:xfrm>
        <a:prstGeom prst="chevron">
          <a:avLst/>
        </a:prstGeom>
        <a:solidFill>
          <a:schemeClr val="tx2">
            <a:lumMod val="10000"/>
            <a:lumOff val="90000"/>
          </a:schemeClr>
        </a:solidFill>
        <a:ln w="38100">
          <a:solidFill>
            <a:srgbClr val="D915BD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আজকের পাঠ</a:t>
          </a:r>
          <a:endParaRPr lang="en-US" sz="4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82037" y="112"/>
        <a:ext cx="5300819" cy="12239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4F48C-A533-4139-B7F4-A937A2AC2D40}">
      <dsp:nvSpPr>
        <dsp:cNvPr id="0" name=""/>
        <dsp:cNvSpPr/>
      </dsp:nvSpPr>
      <dsp:spPr>
        <a:xfrm>
          <a:off x="0" y="0"/>
          <a:ext cx="3096344" cy="3096344"/>
        </a:xfrm>
        <a:prstGeom prst="pie">
          <a:avLst>
            <a:gd name="adj1" fmla="val 5400000"/>
            <a:gd name="adj2" fmla="val 16200000"/>
          </a:avLst>
        </a:prstGeom>
        <a:solidFill>
          <a:srgbClr val="D915BD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56E48AA-418B-4F5A-BE3D-789D3B82D02D}">
      <dsp:nvSpPr>
        <dsp:cNvPr id="0" name=""/>
        <dsp:cNvSpPr/>
      </dsp:nvSpPr>
      <dsp:spPr>
        <a:xfrm>
          <a:off x="1548172" y="0"/>
          <a:ext cx="6732747" cy="30963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>
              <a:latin typeface="NikoshBAN" panose="02000000000000000000" pitchFamily="2" charset="0"/>
              <a:cs typeface="NikoshBAN" panose="02000000000000000000" pitchFamily="2" charset="0"/>
            </a:rPr>
            <a:t>মাদকাসক্তি</a:t>
          </a:r>
          <a:endParaRPr lang="en-US" sz="6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48172" y="0"/>
        <a:ext cx="6732747" cy="1470763"/>
      </dsp:txXfrm>
    </dsp:sp>
    <dsp:sp modelId="{FE4D621E-A54C-4F44-A17E-807815D7B4E4}">
      <dsp:nvSpPr>
        <dsp:cNvPr id="0" name=""/>
        <dsp:cNvSpPr/>
      </dsp:nvSpPr>
      <dsp:spPr>
        <a:xfrm>
          <a:off x="812790" y="1470763"/>
          <a:ext cx="1470763" cy="1470763"/>
        </a:xfrm>
        <a:prstGeom prst="pie">
          <a:avLst>
            <a:gd name="adj1" fmla="val 5400000"/>
            <a:gd name="adj2" fmla="val 16200000"/>
          </a:avLst>
        </a:prstGeom>
        <a:solidFill>
          <a:srgbClr val="00B05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FE0C36-E8F3-45C1-BB5D-633BA47266BF}">
      <dsp:nvSpPr>
        <dsp:cNvPr id="0" name=""/>
        <dsp:cNvSpPr/>
      </dsp:nvSpPr>
      <dsp:spPr>
        <a:xfrm>
          <a:off x="1548172" y="1470763"/>
          <a:ext cx="6732747" cy="14707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>
              <a:latin typeface="NikoshBAN" panose="02000000000000000000" pitchFamily="2" charset="0"/>
              <a:cs typeface="NikoshBAN" panose="02000000000000000000" pitchFamily="2" charset="0"/>
            </a:rPr>
            <a:t>Drug Adiction</a:t>
          </a:r>
          <a:endParaRPr lang="en-US" sz="65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48172" y="1470763"/>
        <a:ext cx="6732747" cy="14707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77F8D-222C-43AD-9783-1ADC2CD8EF3C}">
      <dsp:nvSpPr>
        <dsp:cNvPr id="0" name=""/>
        <dsp:cNvSpPr/>
      </dsp:nvSpPr>
      <dsp:spPr>
        <a:xfrm>
          <a:off x="1955234" y="769"/>
          <a:ext cx="4370451" cy="965568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38100">
          <a:solidFill>
            <a:srgbClr val="00B0F0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0" bIns="41910" numCol="1" spcCol="1270" anchor="ctr" anchorCtr="0">
          <a:noAutofit/>
        </a:bodyPr>
        <a:lstStyle/>
        <a:p>
          <a:pPr lvl="0" algn="ctr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IN" sz="6600" b="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r>
            <a:rPr lang="en-US" sz="66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6600" b="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endParaRPr lang="en-US" sz="6600" b="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38018" y="769"/>
        <a:ext cx="3404883" cy="9655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E7EB3-D509-44A0-BA06-35512593E428}">
      <dsp:nvSpPr>
        <dsp:cNvPr id="0" name=""/>
        <dsp:cNvSpPr/>
      </dsp:nvSpPr>
      <dsp:spPr>
        <a:xfrm>
          <a:off x="0" y="7742"/>
          <a:ext cx="8136904" cy="6528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NikoshBAN" panose="02000000000000000000" pitchFamily="2" charset="0"/>
              <a:cs typeface="NikoshBAN" panose="02000000000000000000" pitchFamily="2" charset="0"/>
            </a:rPr>
            <a:t>এ পাঠ শেষে শিক্ষার্থীরা…….</a:t>
          </a: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870" y="39612"/>
        <a:ext cx="8073164" cy="589119"/>
      </dsp:txXfrm>
    </dsp:sp>
    <dsp:sp modelId="{41A7896B-29C9-429D-BE1D-3EE9A6B73E6B}">
      <dsp:nvSpPr>
        <dsp:cNvPr id="0" name=""/>
        <dsp:cNvSpPr/>
      </dsp:nvSpPr>
      <dsp:spPr>
        <a:xfrm>
          <a:off x="0" y="712442"/>
          <a:ext cx="8136904" cy="6528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মাদক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দ্রব্য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</a:t>
          </a: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ধারণা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870" y="744312"/>
        <a:ext cx="8073164" cy="589119"/>
      </dsp:txXfrm>
    </dsp:sp>
    <dsp:sp modelId="{D2ACC344-2500-48AE-84D2-79A9DAB27FE8}">
      <dsp:nvSpPr>
        <dsp:cNvPr id="0" name=""/>
        <dsp:cNvSpPr/>
      </dsp:nvSpPr>
      <dsp:spPr>
        <a:xfrm>
          <a:off x="0" y="1417142"/>
          <a:ext cx="8136904" cy="6528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latin typeface="NikoshBAN" panose="02000000000000000000" pitchFamily="2" charset="0"/>
              <a:cs typeface="NikoshBAN" panose="02000000000000000000" pitchFamily="2" charset="0"/>
            </a:rPr>
            <a:t>মাদকদ্রব্যের শ্রেণিবিন্যাস সম্পর্কে বলতে পারবে;</a:t>
          </a:r>
          <a:endParaRPr lang="en-US" sz="28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870" y="1449012"/>
        <a:ext cx="8073164" cy="589119"/>
      </dsp:txXfrm>
    </dsp:sp>
    <dsp:sp modelId="{8B8E9464-E45B-4E27-97B4-696853C324C9}">
      <dsp:nvSpPr>
        <dsp:cNvPr id="0" name=""/>
        <dsp:cNvSpPr/>
      </dsp:nvSpPr>
      <dsp:spPr>
        <a:xfrm>
          <a:off x="0" y="2121842"/>
          <a:ext cx="8136904" cy="6528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মাদকাসক্তি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ধারণা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870" y="2153712"/>
        <a:ext cx="8073164" cy="589119"/>
      </dsp:txXfrm>
    </dsp:sp>
    <dsp:sp modelId="{D1B80447-3BD6-4E4E-9A0D-AE1D9EC386D4}">
      <dsp:nvSpPr>
        <dsp:cNvPr id="0" name=""/>
        <dsp:cNvSpPr/>
      </dsp:nvSpPr>
      <dsp:spPr>
        <a:xfrm>
          <a:off x="0" y="2826542"/>
          <a:ext cx="8136904" cy="6528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মাদকাসক্তির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870" y="2858412"/>
        <a:ext cx="8073164" cy="589119"/>
      </dsp:txXfrm>
    </dsp:sp>
    <dsp:sp modelId="{2B7C20EF-9A83-4D2C-AD54-98464A9F93FF}">
      <dsp:nvSpPr>
        <dsp:cNvPr id="0" name=""/>
        <dsp:cNvSpPr/>
      </dsp:nvSpPr>
      <dsp:spPr>
        <a:xfrm>
          <a:off x="0" y="3531242"/>
          <a:ext cx="8136904" cy="6528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</a:t>
          </a: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সমাজজীবনে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মাদকাসক্তির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870" y="3563112"/>
        <a:ext cx="8073164" cy="589119"/>
      </dsp:txXfrm>
    </dsp:sp>
    <dsp:sp modelId="{F29CA6A4-FBF8-469E-B9FD-FB22B05DFFC3}">
      <dsp:nvSpPr>
        <dsp:cNvPr id="0" name=""/>
        <dsp:cNvSpPr/>
      </dsp:nvSpPr>
      <dsp:spPr>
        <a:xfrm>
          <a:off x="0" y="4235941"/>
          <a:ext cx="8136904" cy="6528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মাদকাসক্তি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প্রতিকারের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উপায়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নিরূপণ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870" y="4267811"/>
        <a:ext cx="8073164" cy="589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6F723-9B0F-4879-BEBB-B5899A3493F7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E3512-6284-4270-A688-5A8769B73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32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B582203-E5E9-4603-BCCE-610630DBB19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717FB3B-6D3E-4095-810E-0FC8D150966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18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2203-E5E9-4603-BCCE-610630DBB19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FB3B-6D3E-4095-810E-0FC8D1509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1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2203-E5E9-4603-BCCE-610630DBB19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FB3B-6D3E-4095-810E-0FC8D150966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108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2203-E5E9-4603-BCCE-610630DBB19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FB3B-6D3E-4095-810E-0FC8D150966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686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2203-E5E9-4603-BCCE-610630DBB19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FB3B-6D3E-4095-810E-0FC8D1509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4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2203-E5E9-4603-BCCE-610630DBB19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FB3B-6D3E-4095-810E-0FC8D150966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758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2203-E5E9-4603-BCCE-610630DBB19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FB3B-6D3E-4095-810E-0FC8D150966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05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2203-E5E9-4603-BCCE-610630DBB19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FB3B-6D3E-4095-810E-0FC8D150966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464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2203-E5E9-4603-BCCE-610630DBB19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FB3B-6D3E-4095-810E-0FC8D150966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77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2203-E5E9-4603-BCCE-610630DBB19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FB3B-6D3E-4095-810E-0FC8D1509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1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2203-E5E9-4603-BCCE-610630DBB19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FB3B-6D3E-4095-810E-0FC8D150966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43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2203-E5E9-4603-BCCE-610630DBB19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FB3B-6D3E-4095-810E-0FC8D1509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0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2203-E5E9-4603-BCCE-610630DBB19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FB3B-6D3E-4095-810E-0FC8D1509662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30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2203-E5E9-4603-BCCE-610630DBB19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FB3B-6D3E-4095-810E-0FC8D150966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16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2203-E5E9-4603-BCCE-610630DBB19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FB3B-6D3E-4095-810E-0FC8D1509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9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2203-E5E9-4603-BCCE-610630DBB19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FB3B-6D3E-4095-810E-0FC8D150966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47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2203-E5E9-4603-BCCE-610630DBB19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FB3B-6D3E-4095-810E-0FC8D1509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582203-E5E9-4603-BCCE-610630DBB19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17FB3B-6D3E-4095-810E-0FC8D1509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0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0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8.xml"/><Relationship Id="rId7" Type="http://schemas.openxmlformats.org/officeDocument/2006/relationships/image" Target="../media/image31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36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image" Target="../media/image39.jp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13" Type="http://schemas.openxmlformats.org/officeDocument/2006/relationships/diagramLayout" Target="../diagrams/layout28.xml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7.xml"/><Relationship Id="rId12" Type="http://schemas.openxmlformats.org/officeDocument/2006/relationships/diagramData" Target="../diagrams/data28.xml"/><Relationship Id="rId2" Type="http://schemas.openxmlformats.org/officeDocument/2006/relationships/diagramData" Target="../diagrams/data26.xml"/><Relationship Id="rId16" Type="http://schemas.microsoft.com/office/2007/relationships/diagramDrawing" Target="../diagrams/drawing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5" Type="http://schemas.openxmlformats.org/officeDocument/2006/relationships/diagramColors" Target="../diagrams/colors28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Relationship Id="rId14" Type="http://schemas.openxmlformats.org/officeDocument/2006/relationships/diagramQuickStyle" Target="../diagrams/quickStyle2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3" Type="http://schemas.openxmlformats.org/officeDocument/2006/relationships/diagramLayout" Target="../diagrams/layout31.xml"/><Relationship Id="rId7" Type="http://schemas.openxmlformats.org/officeDocument/2006/relationships/diagramData" Target="../diagrams/data32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5" Type="http://schemas.openxmlformats.org/officeDocument/2006/relationships/diagramColors" Target="../diagrams/colors31.xml"/><Relationship Id="rId10" Type="http://schemas.openxmlformats.org/officeDocument/2006/relationships/diagramColors" Target="../diagrams/colors32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480720" cy="47525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7544" y="404664"/>
            <a:ext cx="8212165" cy="2448272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endParaRPr lang="bn-IN" sz="8800" b="1" i="1" u="sng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D915BD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8800" b="1" i="1" u="sng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D915BD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আসসালামু</a:t>
            </a:r>
            <a:r>
              <a:rPr lang="bn-IN" sz="8800" b="1" i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D915BD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i="1" u="sng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D915BD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আলাইকুম</a:t>
            </a:r>
            <a:endParaRPr lang="en-US" sz="8800" b="1" i="1" u="sng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D915BD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8800" b="1" i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D915BD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8800" b="1" i="1" u="sng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D915BD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96195526"/>
              </p:ext>
            </p:extLst>
          </p:nvPr>
        </p:nvGraphicFramePr>
        <p:xfrm>
          <a:off x="543785" y="620688"/>
          <a:ext cx="8064895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98473384"/>
              </p:ext>
            </p:extLst>
          </p:nvPr>
        </p:nvGraphicFramePr>
        <p:xfrm>
          <a:off x="395536" y="2348880"/>
          <a:ext cx="828092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0140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193958"/>
              </p:ext>
            </p:extLst>
          </p:nvPr>
        </p:nvGraphicFramePr>
        <p:xfrm>
          <a:off x="395536" y="445669"/>
          <a:ext cx="8280920" cy="96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10371"/>
              </p:ext>
            </p:extLst>
          </p:nvPr>
        </p:nvGraphicFramePr>
        <p:xfrm>
          <a:off x="539552" y="1556792"/>
          <a:ext cx="813690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446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56314262"/>
              </p:ext>
            </p:extLst>
          </p:nvPr>
        </p:nvGraphicFramePr>
        <p:xfrm>
          <a:off x="539552" y="2060848"/>
          <a:ext cx="8064896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845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09183027"/>
              </p:ext>
            </p:extLst>
          </p:nvPr>
        </p:nvGraphicFramePr>
        <p:xfrm>
          <a:off x="395536" y="476673"/>
          <a:ext cx="8280920" cy="720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1279867"/>
            <a:ext cx="2736304" cy="1789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4" y="1279867"/>
            <a:ext cx="2466858" cy="17890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865" y="1279866"/>
            <a:ext cx="2343150" cy="1789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4" y="3068962"/>
            <a:ext cx="7968041" cy="343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91139650"/>
              </p:ext>
            </p:extLst>
          </p:nvPr>
        </p:nvGraphicFramePr>
        <p:xfrm>
          <a:off x="467545" y="476672"/>
          <a:ext cx="8172906" cy="936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8064895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আতংকগ্রস্ত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অস্ত্রের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অপরটি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মাদকদ্রব্য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অর্থে ব্যবহ্নত হয়।য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থাঃ</a:t>
            </a:r>
            <a:endParaRPr lang="bn-IN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১।রোগ নিরাময় বা রোগ প্রতিরোধের ঔষুধ হিসেবে</a:t>
            </a:r>
          </a:p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২।শারীরিক ও মানসিক বিপর্যয় ঘটানোর বস্তু হিসেবে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dirty="0" smtClean="0">
                <a:solidFill>
                  <a:srgbClr val="D915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 দ্রব্য বলতে বোঝায় এমন কোন রাসায়নিক পদার্থ যা ব্যক্তির আবেগ,চিন্তা-চেতনার ওপর প্রভাব বিস্তার করার মাধ্যমে ব্যক্তির ব্যবহারে পরিবর্তন আনতে সক্ষম।</a:t>
            </a:r>
            <a:endParaRPr lang="en-US" sz="2800" dirty="0" smtClean="0">
              <a:solidFill>
                <a:srgbClr val="D915B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38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1369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D915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 কথায় মাদক দ্রব্য বলতে এমন বস্তু বোঝায় যা</a:t>
            </a:r>
            <a:r>
              <a:rPr lang="en-US" sz="3600" dirty="0" smtClean="0">
                <a:solidFill>
                  <a:srgbClr val="D915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D915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 করলে</a:t>
            </a:r>
            <a:r>
              <a:rPr lang="en-US" sz="3600" dirty="0" smtClean="0">
                <a:solidFill>
                  <a:srgbClr val="D915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915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bn-IN" sz="3600" dirty="0" smtClean="0">
                <a:solidFill>
                  <a:srgbClr val="D915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ক)শরীর ও মনের ওপর ক্ষতিকর প্রভাব  রাখে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খ)আচরণে পরিবর্তন আনে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গ)মাদক দ্রব্যের প্রতি আসক্তি বা আগ্রহ সৃষ্টি করে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ঘ)ব্যক্তিকে ক্রমে মাদক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ওপর নির্ভরশীল করে তোলে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যেমন,গাঁজা,আফিম,তাড়ি,ভাং,হিরোইন,প্যাথেডিন,মারিজুয়ানানা,কোকেন,এ্যালকোহল,চরস,মরফিল,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হাসিস,চুয়ানি ইত্যাদি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34595605"/>
              </p:ext>
            </p:extLst>
          </p:nvPr>
        </p:nvGraphicFramePr>
        <p:xfrm>
          <a:off x="395536" y="476673"/>
          <a:ext cx="8352928" cy="782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340768"/>
            <a:ext cx="83529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b="1" dirty="0" smtClean="0">
                <a:solidFill>
                  <a:srgbClr val="D915B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 দ্রব্যের প্রতি আসক্ত হওয়ার প্রবণতাকেই মাদকাসক্তি বলে । মাদকাসক্তি একধরণের আত্নবিনাশকারী নেশা।এ আসক্তি প্রথম প্রথম সেবনকারীকে কিছুটা স্বস্তি দেয় সত্য কিন্তু অচিরেই সেবনকারী চরম বেদনা ও দুর্বিসহ অবস্থার শিকার হয়ে পড়ে।</a:t>
            </a:r>
          </a:p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 মাদকাসক্তি বলতে উত্তেজনা ও অবসাদ সৃষ্টিকারী এমন দ্রব্যকে বোঝায় যা একবার সেবন করলে তা পুনরায় সেবন করার জন্য সেবনকারীর মধ্যে তীব্র আসক্তি সৃষ্টি করে এবং তার দেহ ও মনে বিরূপ প্রতিক্রিয়া দেখা দেয়।মাদকাসক্তি পরমানবিক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বোমা চেয়েও ভয়ংকর। বোমার ধংসলীলা একটি নির্দিষ্টি স্থানে সীমাবদ্ধ থাকে।কিন্তু মাদকাসক্তি সমগ্র সমাজদেহকেই বিষিয়ে তোলে।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9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5" y="404664"/>
            <a:ext cx="832538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WHO)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প্রদত্তসংজ্ঞানুসারে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নেশা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প্রতিকৃয়া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জীবিত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মাদকের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মিথষ্ক্রিয়ার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‌‌‌‌‌‌‌”</a:t>
            </a:r>
            <a:endParaRPr lang="en-US" sz="8800" b="1" i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b="1" i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New </a:t>
            </a:r>
            <a:r>
              <a:rPr lang="en-US" sz="4000" b="1" i="1" dirty="0">
                <a:latin typeface="NikoshBAN" pitchFamily="2" charset="0"/>
                <a:cs typeface="NikoshBAN" pitchFamily="2" charset="0"/>
              </a:rPr>
              <a:t>illustrated </a:t>
            </a:r>
            <a:r>
              <a:rPr lang="en-US" sz="4000" b="1" i="1" dirty="0" err="1">
                <a:latin typeface="NikoshBAN" pitchFamily="2" charset="0"/>
                <a:cs typeface="NikoshBAN" pitchFamily="2" charset="0"/>
              </a:rPr>
              <a:t>columbia</a:t>
            </a:r>
            <a:r>
              <a:rPr lang="en-US" sz="4000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latin typeface="NikoshBAN" pitchFamily="2" charset="0"/>
                <a:cs typeface="NikoshBAN" pitchFamily="2" charset="0"/>
              </a:rPr>
              <a:t>encyclopedia’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অভ্যাসগত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চিকিৎসাগত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প্র্রভাব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।”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81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50305450"/>
              </p:ext>
            </p:extLst>
          </p:nvPr>
        </p:nvGraphicFramePr>
        <p:xfrm>
          <a:off x="615792" y="476673"/>
          <a:ext cx="8060663" cy="100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876724"/>
              </p:ext>
            </p:extLst>
          </p:nvPr>
        </p:nvGraphicFramePr>
        <p:xfrm>
          <a:off x="395536" y="1628800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525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476672"/>
            <a:ext cx="4248472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23406218"/>
              </p:ext>
            </p:extLst>
          </p:nvPr>
        </p:nvGraphicFramePr>
        <p:xfrm>
          <a:off x="395536" y="1124744"/>
          <a:ext cx="44644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41470648"/>
              </p:ext>
            </p:extLst>
          </p:nvPr>
        </p:nvGraphicFramePr>
        <p:xfrm>
          <a:off x="4932040" y="1196753"/>
          <a:ext cx="381642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28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333008"/>
              </p:ext>
            </p:extLst>
          </p:nvPr>
        </p:nvGraphicFramePr>
        <p:xfrm>
          <a:off x="467544" y="1556792"/>
          <a:ext cx="8064895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6890795"/>
              </p:ext>
            </p:extLst>
          </p:nvPr>
        </p:nvGraphicFramePr>
        <p:xfrm>
          <a:off x="467544" y="476673"/>
          <a:ext cx="8136903" cy="100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28800"/>
            <a:ext cx="3073504" cy="4032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274E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168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006C12-B9CF-4817-BDF8-16892652DE91}"/>
              </a:ext>
            </a:extLst>
          </p:cNvPr>
          <p:cNvSpPr txBox="1">
            <a:spLocks/>
          </p:cNvSpPr>
          <p:nvPr/>
        </p:nvSpPr>
        <p:spPr>
          <a:xfrm>
            <a:off x="395536" y="4869160"/>
            <a:ext cx="8280920" cy="151216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আকাঙ্ক্ষা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ড্রাগের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প্রতিবন্ধকতা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আত্মহত্যার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মুখোমুখি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2B0B49-DEC7-4BBD-8F4F-236C4780B0E8}"/>
              </a:ext>
            </a:extLst>
          </p:cNvPr>
          <p:cNvSpPr txBox="1"/>
          <p:nvPr/>
        </p:nvSpPr>
        <p:spPr>
          <a:xfrm>
            <a:off x="3023947" y="416865"/>
            <a:ext cx="3809278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অস্তিত্ব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বিপন্ন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EEB5AE-D64C-4310-A7AD-CBC90A00E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7187"/>
            <a:ext cx="6336704" cy="374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3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006C12-B9CF-4817-BDF8-16892652DE91}"/>
              </a:ext>
            </a:extLst>
          </p:cNvPr>
          <p:cNvSpPr txBox="1">
            <a:spLocks/>
          </p:cNvSpPr>
          <p:nvPr/>
        </p:nvSpPr>
        <p:spPr>
          <a:xfrm>
            <a:off x="395537" y="4941168"/>
            <a:ext cx="8352928" cy="151216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কর্মদক্ষতা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ভারসম্যহীনতা,অস্বাভাবিক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অনাকাঙ্ক্ষিত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যৌনক্ষমতা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হারানো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হতাশা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অবনতি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অশান্তি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2B0B49-DEC7-4BBD-8F4F-236C4780B0E8}"/>
              </a:ext>
            </a:extLst>
          </p:cNvPr>
          <p:cNvSpPr txBox="1"/>
          <p:nvPr/>
        </p:nvSpPr>
        <p:spPr>
          <a:xfrm>
            <a:off x="3275856" y="416858"/>
            <a:ext cx="3424964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অশান্তি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EAE584-57BF-44D0-BF60-203CDD7A4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18404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46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1B3E1F-BE0E-4E08-B30F-E7BA3EBAD5DA}"/>
              </a:ext>
            </a:extLst>
          </p:cNvPr>
          <p:cNvSpPr txBox="1">
            <a:spLocks/>
          </p:cNvSpPr>
          <p:nvPr/>
        </p:nvSpPr>
        <p:spPr>
          <a:xfrm>
            <a:off x="3504243" y="482190"/>
            <a:ext cx="3087757" cy="62631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t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প্রভাব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0C1000-AF63-4806-B0B8-662E2091D40B}"/>
              </a:ext>
            </a:extLst>
          </p:cNvPr>
          <p:cNvSpPr txBox="1"/>
          <p:nvPr/>
        </p:nvSpPr>
        <p:spPr>
          <a:xfrm>
            <a:off x="475615" y="502301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আফিম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হেরোইন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ব্যয়বহুল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বাজেটের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8E4C8B-00AB-4672-860E-9C2A770F9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144935" cy="390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7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B21C54-2CA2-41A0-9F4F-057FD6AAA91E}"/>
              </a:ext>
            </a:extLst>
          </p:cNvPr>
          <p:cNvSpPr txBox="1">
            <a:spLocks/>
          </p:cNvSpPr>
          <p:nvPr/>
        </p:nvSpPr>
        <p:spPr>
          <a:xfrm>
            <a:off x="3054097" y="450514"/>
            <a:ext cx="3531101" cy="79230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অপরাধের প্রভাব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4F2C99-A0BA-4E4E-BE9D-3BEC69E14869}"/>
              </a:ext>
            </a:extLst>
          </p:cNvPr>
          <p:cNvSpPr txBox="1"/>
          <p:nvPr/>
        </p:nvSpPr>
        <p:spPr>
          <a:xfrm>
            <a:off x="395536" y="5157192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ব্যভিচার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ধর্ষন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55E132-3371-4E22-B92A-E4BF49D40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7771"/>
            <a:ext cx="6020714" cy="38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3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FA6401-7F86-4BD1-B8CA-3CCC99B2FD80}"/>
              </a:ext>
            </a:extLst>
          </p:cNvPr>
          <p:cNvSpPr txBox="1">
            <a:spLocks/>
          </p:cNvSpPr>
          <p:nvPr/>
        </p:nvSpPr>
        <p:spPr>
          <a:xfrm>
            <a:off x="2848071" y="443702"/>
            <a:ext cx="3519866" cy="61170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যানবাহনে দুর্ঘটনা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070F231-912B-4932-8173-565446B8E0AB}"/>
              </a:ext>
            </a:extLst>
          </p:cNvPr>
          <p:cNvSpPr txBox="1"/>
          <p:nvPr/>
        </p:nvSpPr>
        <p:spPr>
          <a:xfrm>
            <a:off x="395537" y="494116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ড্রাইভার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হেলপার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পাইলট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মস্তিষ্কে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নিয়মমাফিক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যানবাহন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9035C3-E637-4DB0-BCF6-85F031AF8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5408"/>
            <a:ext cx="6552728" cy="384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3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8CB7C5-1A37-4D11-9B6C-67D10DF19B5F}"/>
              </a:ext>
            </a:extLst>
          </p:cNvPr>
          <p:cNvSpPr txBox="1">
            <a:spLocks/>
          </p:cNvSpPr>
          <p:nvPr/>
        </p:nvSpPr>
        <p:spPr>
          <a:xfrm>
            <a:off x="3280389" y="436229"/>
            <a:ext cx="3015269" cy="61170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চোরাচালান বৃদ্ধি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0EEAAD-8490-4B5C-857F-F69508817457}"/>
              </a:ext>
            </a:extLst>
          </p:cNvPr>
          <p:cNvSpPr txBox="1"/>
          <p:nvPr/>
        </p:nvSpPr>
        <p:spPr>
          <a:xfrm>
            <a:off x="539552" y="4873961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মাদকদ্রব্য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ক্রয়-বিক্রয়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গোপনে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চোরাপথে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120706-45DD-4DB9-B093-0CB4C5584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648072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8CB7C5-1A37-4D11-9B6C-67D10DF19B5F}"/>
              </a:ext>
            </a:extLst>
          </p:cNvPr>
          <p:cNvSpPr txBox="1">
            <a:spLocks/>
          </p:cNvSpPr>
          <p:nvPr/>
        </p:nvSpPr>
        <p:spPr>
          <a:xfrm>
            <a:off x="2202693" y="469162"/>
            <a:ext cx="4378573" cy="61170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এইডস রোগের সংক্রমণ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0EEAAD-8490-4B5C-857F-F69508817457}"/>
              </a:ext>
            </a:extLst>
          </p:cNvPr>
          <p:cNvSpPr txBox="1"/>
          <p:nvPr/>
        </p:nvSpPr>
        <p:spPr>
          <a:xfrm>
            <a:off x="467544" y="5047436"/>
            <a:ext cx="82089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সংঘবদ্ধভাবে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মাদকদ্রব্য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সিরিঞ্জ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কাচের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মনমানসিকতা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নিউমোনিয়া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সেপটিক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এমবোলাই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হেপাটাইটিস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ঘাতক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ব্যাধি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4051B2-06B2-46DF-879C-6DE99C8C9C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9" r="7580"/>
          <a:stretch/>
        </p:blipFill>
        <p:spPr>
          <a:xfrm>
            <a:off x="1259632" y="1092295"/>
            <a:ext cx="6552729" cy="392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4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8CB7C5-1A37-4D11-9B6C-67D10DF19B5F}"/>
              </a:ext>
            </a:extLst>
          </p:cNvPr>
          <p:cNvSpPr txBox="1">
            <a:spLocks/>
          </p:cNvSpPr>
          <p:nvPr/>
        </p:nvSpPr>
        <p:spPr>
          <a:xfrm>
            <a:off x="2339752" y="404664"/>
            <a:ext cx="4993712" cy="61170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বৈকল্য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0EEAAD-8490-4B5C-857F-F69508817457}"/>
              </a:ext>
            </a:extLst>
          </p:cNvPr>
          <p:cNvSpPr txBox="1"/>
          <p:nvPr/>
        </p:nvSpPr>
        <p:spPr>
          <a:xfrm>
            <a:off x="467545" y="4509120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অবনতি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আত্মবিশ্বাস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চিন্তাধারা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সৃষ্টিধর্মী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মনমানসিকতা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মহিলাদের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বৈকল্য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EE44E5-A7CB-40DB-A004-2DA63674F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743" y="1021035"/>
            <a:ext cx="6005730" cy="348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8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32945460"/>
              </p:ext>
            </p:extLst>
          </p:nvPr>
        </p:nvGraphicFramePr>
        <p:xfrm>
          <a:off x="471777" y="404664"/>
          <a:ext cx="8208911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1261900"/>
            <a:ext cx="4032448" cy="36072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6226"/>
            <a:ext cx="3888432" cy="240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648087"/>
            <a:ext cx="4032449" cy="28740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6016" y="5096179"/>
            <a:ext cx="3816423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D915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সঙ্গদোষ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35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6672"/>
            <a:ext cx="3456384" cy="38164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3" r="11850"/>
          <a:stretch/>
        </p:blipFill>
        <p:spPr>
          <a:xfrm>
            <a:off x="395536" y="476672"/>
            <a:ext cx="4824536" cy="5688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45152" y="4582868"/>
            <a:ext cx="343130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D915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হতাশা ও ব্যর্থতা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7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17854013"/>
              </p:ext>
            </p:extLst>
          </p:nvPr>
        </p:nvGraphicFramePr>
        <p:xfrm>
          <a:off x="539553" y="548680"/>
          <a:ext cx="8064895" cy="137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618344"/>
              </p:ext>
            </p:extLst>
          </p:nvPr>
        </p:nvGraphicFramePr>
        <p:xfrm>
          <a:off x="611560" y="2060848"/>
          <a:ext cx="799288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576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4705439"/>
              </p:ext>
            </p:extLst>
          </p:nvPr>
        </p:nvGraphicFramePr>
        <p:xfrm>
          <a:off x="611560" y="476672"/>
          <a:ext cx="3600400" cy="4996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76672"/>
            <a:ext cx="4320480" cy="38164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44008" y="4293096"/>
            <a:ext cx="3600400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কৌতুহল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6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75325882"/>
              </p:ext>
            </p:extLst>
          </p:nvPr>
        </p:nvGraphicFramePr>
        <p:xfrm>
          <a:off x="251520" y="332656"/>
          <a:ext cx="5222384" cy="377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83768147"/>
              </p:ext>
            </p:extLst>
          </p:nvPr>
        </p:nvGraphicFramePr>
        <p:xfrm>
          <a:off x="539552" y="4005064"/>
          <a:ext cx="3528392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6672"/>
            <a:ext cx="3600400" cy="4752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1298" y="5373216"/>
            <a:ext cx="442968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D915BD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সুসম্পর্কের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8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25602657"/>
              </p:ext>
            </p:extLst>
          </p:nvPr>
        </p:nvGraphicFramePr>
        <p:xfrm>
          <a:off x="395536" y="404665"/>
          <a:ext cx="828092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437664"/>
              </p:ext>
            </p:extLst>
          </p:nvPr>
        </p:nvGraphicFramePr>
        <p:xfrm>
          <a:off x="467544" y="1412776"/>
          <a:ext cx="4104455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0" y="1412776"/>
            <a:ext cx="4104456" cy="49685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739623" y="1450942"/>
            <a:ext cx="3936831" cy="675148"/>
            <a:chOff x="475275" y="2808314"/>
            <a:chExt cx="3801203" cy="549900"/>
          </a:xfrm>
        </p:grpSpPr>
        <p:sp>
          <p:nvSpPr>
            <p:cNvPr id="42" name="Rounded Rectangle 41"/>
            <p:cNvSpPr/>
            <p:nvPr/>
          </p:nvSpPr>
          <p:spPr>
            <a:xfrm>
              <a:off x="475275" y="2808314"/>
              <a:ext cx="3801203" cy="549900"/>
            </a:xfrm>
            <a:prstGeom prst="roundRect">
              <a:avLst/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ounded Rectangle 14"/>
            <p:cNvSpPr/>
            <p:nvPr/>
          </p:nvSpPr>
          <p:spPr>
            <a:xfrm>
              <a:off x="475276" y="2835158"/>
              <a:ext cx="3707263" cy="496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৬।</a:t>
              </a:r>
              <a:r>
                <a:rPr lang="en-US" sz="4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অজ্ঞতা</a:t>
              </a:r>
              <a:endParaRPr lang="en-US" sz="4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717938" y="2176126"/>
            <a:ext cx="3958517" cy="777369"/>
            <a:chOff x="397004" y="3409933"/>
            <a:chExt cx="3958517" cy="549900"/>
          </a:xfrm>
        </p:grpSpPr>
        <p:sp>
          <p:nvSpPr>
            <p:cNvPr id="45" name="Rounded Rectangle 44"/>
            <p:cNvSpPr/>
            <p:nvPr/>
          </p:nvSpPr>
          <p:spPr>
            <a:xfrm>
              <a:off x="418690" y="3409933"/>
              <a:ext cx="3936831" cy="549900"/>
            </a:xfrm>
            <a:prstGeom prst="roundRect">
              <a:avLst/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ounded Rectangle 16"/>
            <p:cNvSpPr/>
            <p:nvPr/>
          </p:nvSpPr>
          <p:spPr>
            <a:xfrm>
              <a:off x="397004" y="3436777"/>
              <a:ext cx="3819469" cy="496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৭।</a:t>
              </a:r>
              <a:r>
                <a:rPr lang="en-US" sz="44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বেকারত্ব</a:t>
              </a:r>
              <a:endParaRPr lang="en-US" sz="4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717938" y="3787311"/>
            <a:ext cx="3958517" cy="820878"/>
            <a:chOff x="374822" y="3974234"/>
            <a:chExt cx="3958517" cy="549900"/>
          </a:xfrm>
        </p:grpSpPr>
        <p:sp>
          <p:nvSpPr>
            <p:cNvPr id="48" name="Rounded Rectangle 47"/>
            <p:cNvSpPr/>
            <p:nvPr/>
          </p:nvSpPr>
          <p:spPr>
            <a:xfrm>
              <a:off x="509208" y="3974234"/>
              <a:ext cx="3824131" cy="549900"/>
            </a:xfrm>
            <a:prstGeom prst="roundRect">
              <a:avLst/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Rounded Rectangle 18"/>
            <p:cNvSpPr/>
            <p:nvPr/>
          </p:nvSpPr>
          <p:spPr>
            <a:xfrm>
              <a:off x="374822" y="4001078"/>
              <a:ext cx="3841651" cy="4962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৮।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প্রশাসনিক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দুর্বলতা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717938" y="4637616"/>
            <a:ext cx="3958515" cy="865695"/>
            <a:chOff x="397004" y="4538534"/>
            <a:chExt cx="3958515" cy="549900"/>
          </a:xfrm>
        </p:grpSpPr>
        <p:sp>
          <p:nvSpPr>
            <p:cNvPr id="51" name="Rounded Rectangle 50"/>
            <p:cNvSpPr/>
            <p:nvPr/>
          </p:nvSpPr>
          <p:spPr>
            <a:xfrm>
              <a:off x="509208" y="4538534"/>
              <a:ext cx="3846311" cy="549900"/>
            </a:xfrm>
            <a:prstGeom prst="roundRect">
              <a:avLst/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Rounded Rectangle 20"/>
            <p:cNvSpPr/>
            <p:nvPr/>
          </p:nvSpPr>
          <p:spPr>
            <a:xfrm>
              <a:off x="397004" y="4565378"/>
              <a:ext cx="3819469" cy="523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৯।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সুস্থ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বিনোদনের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অভাব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717938" y="5515602"/>
            <a:ext cx="3992251" cy="865695"/>
            <a:chOff x="370160" y="4538534"/>
            <a:chExt cx="3992251" cy="549900"/>
          </a:xfrm>
        </p:grpSpPr>
        <p:sp>
          <p:nvSpPr>
            <p:cNvPr id="54" name="Rounded Rectangle 53"/>
            <p:cNvSpPr/>
            <p:nvPr/>
          </p:nvSpPr>
          <p:spPr>
            <a:xfrm>
              <a:off x="509209" y="4538534"/>
              <a:ext cx="3853202" cy="549900"/>
            </a:xfrm>
            <a:prstGeom prst="roundRect">
              <a:avLst/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Rounded Rectangle 20"/>
            <p:cNvSpPr/>
            <p:nvPr/>
          </p:nvSpPr>
          <p:spPr>
            <a:xfrm>
              <a:off x="370160" y="4565378"/>
              <a:ext cx="3846313" cy="523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১০।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অনুকরণ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অনুসরণ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29163" y="2991446"/>
            <a:ext cx="3981026" cy="756482"/>
            <a:chOff x="381385" y="4538220"/>
            <a:chExt cx="3981026" cy="550214"/>
          </a:xfrm>
        </p:grpSpPr>
        <p:sp>
          <p:nvSpPr>
            <p:cNvPr id="21" name="Rounded Rectangle 20"/>
            <p:cNvSpPr/>
            <p:nvPr/>
          </p:nvSpPr>
          <p:spPr>
            <a:xfrm>
              <a:off x="509209" y="4538534"/>
              <a:ext cx="3853202" cy="549900"/>
            </a:xfrm>
            <a:prstGeom prst="roundRect">
              <a:avLst/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ed Rectangle 20"/>
            <p:cNvSpPr/>
            <p:nvPr/>
          </p:nvSpPr>
          <p:spPr>
            <a:xfrm>
              <a:off x="381385" y="4538220"/>
              <a:ext cx="3835088" cy="550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44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৮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দারিদ্র</a:t>
              </a:r>
              <a:endParaRPr lang="en-US" sz="4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1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02171538"/>
              </p:ext>
            </p:extLst>
          </p:nvPr>
        </p:nvGraphicFramePr>
        <p:xfrm>
          <a:off x="467544" y="476672"/>
          <a:ext cx="410445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89612303"/>
              </p:ext>
            </p:extLst>
          </p:nvPr>
        </p:nvGraphicFramePr>
        <p:xfrm>
          <a:off x="4716016" y="476672"/>
          <a:ext cx="396044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061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15839488"/>
              </p:ext>
            </p:extLst>
          </p:nvPr>
        </p:nvGraphicFramePr>
        <p:xfrm>
          <a:off x="395536" y="1412776"/>
          <a:ext cx="41044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6594483"/>
              </p:ext>
            </p:extLst>
          </p:nvPr>
        </p:nvGraphicFramePr>
        <p:xfrm>
          <a:off x="395536" y="404664"/>
          <a:ext cx="828092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33786277"/>
              </p:ext>
            </p:extLst>
          </p:nvPr>
        </p:nvGraphicFramePr>
        <p:xfrm>
          <a:off x="4572000" y="1412776"/>
          <a:ext cx="41764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5902289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80787470"/>
              </p:ext>
            </p:extLst>
          </p:nvPr>
        </p:nvGraphicFramePr>
        <p:xfrm>
          <a:off x="395536" y="476672"/>
          <a:ext cx="8247807" cy="87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79710067"/>
              </p:ext>
            </p:extLst>
          </p:nvPr>
        </p:nvGraphicFramePr>
        <p:xfrm>
          <a:off x="827584" y="1484784"/>
          <a:ext cx="7497084" cy="3314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4797152"/>
            <a:ext cx="8208912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আনুমানিক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সম্বলিত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ইঙ্গিত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4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963235"/>
              </p:ext>
            </p:extLst>
          </p:nvPr>
        </p:nvGraphicFramePr>
        <p:xfrm>
          <a:off x="539552" y="1772816"/>
          <a:ext cx="806489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57742027"/>
              </p:ext>
            </p:extLst>
          </p:nvPr>
        </p:nvGraphicFramePr>
        <p:xfrm>
          <a:off x="395536" y="548680"/>
          <a:ext cx="8208912" cy="995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937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158417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/>
          <a:p>
            <a:r>
              <a:rPr lang="bn-IN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D91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D91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88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D91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D91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D91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D91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D91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D915BD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9899270"/>
              </p:ext>
            </p:extLst>
          </p:nvPr>
        </p:nvGraphicFramePr>
        <p:xfrm>
          <a:off x="395536" y="2708920"/>
          <a:ext cx="828092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113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96" y="404664"/>
            <a:ext cx="8303560" cy="6120680"/>
          </a:xfrm>
          <a:solidFill>
            <a:schemeClr val="bg1"/>
          </a:solidFill>
        </p:spPr>
      </p:pic>
      <p:sp>
        <p:nvSpPr>
          <p:cNvPr id="8" name="Rectangle 7"/>
          <p:cNvSpPr/>
          <p:nvPr/>
        </p:nvSpPr>
        <p:spPr>
          <a:xfrm>
            <a:off x="2915816" y="2204864"/>
            <a:ext cx="31683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 w="11430"/>
                <a:solidFill>
                  <a:srgbClr val="D915B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8000" b="1" cap="none" spc="0" dirty="0">
              <a:ln w="11430"/>
              <a:solidFill>
                <a:srgbClr val="D915B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647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84073422"/>
              </p:ext>
            </p:extLst>
          </p:nvPr>
        </p:nvGraphicFramePr>
        <p:xfrm>
          <a:off x="15438" y="38121"/>
          <a:ext cx="9128562" cy="79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733026" cy="530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drug-680x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755" y="548680"/>
            <a:ext cx="4176463" cy="5112568"/>
          </a:xfrm>
          <a:prstGeom prst="rect">
            <a:avLst/>
          </a:prstGeom>
        </p:spPr>
      </p:pic>
      <p:pic>
        <p:nvPicPr>
          <p:cNvPr id="3" name="Picture 2" descr="eddictedhealthti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4218" y="548680"/>
            <a:ext cx="423625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4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ict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35292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1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4032448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41" y="620688"/>
            <a:ext cx="3942507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59832" y="5301208"/>
            <a:ext cx="2664296" cy="10156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rgbClr val="D915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আসক্ত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5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6672"/>
            <a:ext cx="3999334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3960440" cy="3168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52" y="3676132"/>
            <a:ext cx="2975136" cy="2633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676132"/>
            <a:ext cx="2635972" cy="26331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860" y="3676132"/>
            <a:ext cx="2371474" cy="263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9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404664"/>
            <a:ext cx="6984776" cy="29523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3429000"/>
            <a:ext cx="698477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6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1535</TotalTime>
  <Words>822</Words>
  <Application>Microsoft Office PowerPoint</Application>
  <PresentationFormat>On-screen Show (4:3)</PresentationFormat>
  <Paragraphs>160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Garamond</vt:lpstr>
      <vt:lpstr>NikoshBAN</vt:lpstr>
      <vt:lpstr>SutonnyMJ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বাড়ীর কাজ </vt:lpstr>
      <vt:lpstr>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Enamul Haque</dc:creator>
  <cp:lastModifiedBy>Windows User</cp:lastModifiedBy>
  <cp:revision>177</cp:revision>
  <dcterms:created xsi:type="dcterms:W3CDTF">2017-03-28T10:57:28Z</dcterms:created>
  <dcterms:modified xsi:type="dcterms:W3CDTF">2020-08-16T03:31:07Z</dcterms:modified>
</cp:coreProperties>
</file>