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15" r:id="rId2"/>
    <p:sldMasterId id="2147483827" r:id="rId3"/>
  </p:sldMasterIdLst>
  <p:sldIdLst>
    <p:sldId id="256" r:id="rId4"/>
    <p:sldId id="257" r:id="rId5"/>
    <p:sldId id="269" r:id="rId6"/>
    <p:sldId id="258" r:id="rId7"/>
    <p:sldId id="288" r:id="rId8"/>
    <p:sldId id="289" r:id="rId9"/>
    <p:sldId id="259" r:id="rId10"/>
    <p:sldId id="260" r:id="rId11"/>
    <p:sldId id="290" r:id="rId12"/>
    <p:sldId id="291" r:id="rId13"/>
    <p:sldId id="292" r:id="rId14"/>
    <p:sldId id="264" r:id="rId15"/>
    <p:sldId id="284" r:id="rId16"/>
    <p:sldId id="265" r:id="rId17"/>
    <p:sldId id="267" r:id="rId18"/>
    <p:sldId id="27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2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6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1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5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3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45658" y="1924111"/>
            <a:ext cx="5663821" cy="1774209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7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99987"/>
            <a:ext cx="11818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মাল্টিমিডিয়া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ক্লাসরুমে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74" y="1924111"/>
            <a:ext cx="5170086" cy="49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0" y="311507"/>
            <a:ext cx="5637995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5" y="311507"/>
            <a:ext cx="57641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0" y="3820852"/>
            <a:ext cx="5637995" cy="288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5" y="3650026"/>
            <a:ext cx="5764100" cy="28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2" y="214379"/>
            <a:ext cx="3781279" cy="2219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2" y="2872559"/>
            <a:ext cx="6285029" cy="351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51" y="2872559"/>
            <a:ext cx="5334514" cy="351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4" y="214378"/>
            <a:ext cx="3961261" cy="2219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7" y="214379"/>
            <a:ext cx="3559198" cy="2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3746" y="1958356"/>
            <a:ext cx="11559654" cy="2549249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6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4" y="945322"/>
            <a:ext cx="5537446" cy="474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945321"/>
            <a:ext cx="5955580" cy="47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546" y="2009104"/>
            <a:ext cx="11797047" cy="1725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”—বঙ্গ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34117" y="259307"/>
            <a:ext cx="3590515" cy="925550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un 3"/>
          <p:cNvSpPr/>
          <p:nvPr/>
        </p:nvSpPr>
        <p:spPr>
          <a:xfrm>
            <a:off x="6131400" y="2165474"/>
            <a:ext cx="832513" cy="83251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04" y="1323831"/>
            <a:ext cx="10637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</a:rPr>
              <a:t>১৯৭২ </a:t>
            </a:r>
            <a:r>
              <a:rPr lang="en-US" sz="3600" dirty="0" err="1" smtClean="0">
                <a:latin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</a:rPr>
              <a:t>জানুয়ারি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ফেরার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</a:rPr>
              <a:t>আমেরিকায়</a:t>
            </a:r>
            <a:r>
              <a:rPr lang="en-US" sz="3600" dirty="0" smtClean="0">
                <a:latin typeface="NikoshBAN" panose="02000000000000000000" pitchFamily="2" charset="0"/>
              </a:rPr>
              <a:t>                                     খ)  </a:t>
            </a:r>
            <a:r>
              <a:rPr lang="en-US" sz="3600" dirty="0" err="1" smtClean="0">
                <a:latin typeface="NikoshBAN" panose="02000000000000000000" pitchFamily="2" charset="0"/>
              </a:rPr>
              <a:t>লন্ডনে</a:t>
            </a:r>
            <a:endParaRPr lang="en-US" sz="3600" dirty="0" smtClean="0">
              <a:latin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</a:rPr>
              <a:t>ভারতে</a:t>
            </a:r>
            <a:r>
              <a:rPr lang="en-US" sz="3600" dirty="0" smtClean="0">
                <a:latin typeface="NikoshBAN" panose="02000000000000000000" pitchFamily="2" charset="0"/>
              </a:rPr>
              <a:t>                                             ঘ) </a:t>
            </a:r>
            <a:r>
              <a:rPr lang="en-US" sz="3600" dirty="0" err="1" smtClean="0">
                <a:latin typeface="NikoshBAN" panose="02000000000000000000" pitchFamily="2" charset="0"/>
              </a:rPr>
              <a:t>চীনে</a:t>
            </a:r>
            <a:endParaRPr lang="en-US" sz="3600" dirty="0" smtClean="0">
              <a:latin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9268" y="569058"/>
            <a:ext cx="3837904" cy="770346"/>
          </a:xfrm>
          <a:prstGeom prst="roundRect">
            <a:avLst/>
          </a:prstGeom>
          <a:solidFill>
            <a:schemeClr val="bg1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/>
              <a:t>বাড়ীর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কাজ</a:t>
            </a:r>
            <a:endParaRPr lang="en-US" sz="3600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965915" y="2189408"/>
            <a:ext cx="8448541" cy="21378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9412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1003035"/>
            <a:ext cx="6014434" cy="4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11169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53435" y="1985752"/>
            <a:ext cx="5779829" cy="4872248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691" y="2690336"/>
            <a:ext cx="487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কানিজ তানজিলা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সহকারী শিক্ষক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মঙ্গলবাড়ী সিরাজিয়া উচ্চ বিদ্যালয়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ধামুইরহাট,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 নওগাঁ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3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0"/>
            <a:ext cx="11778017" cy="65645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শ্রেণিঃ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নবম-দশম</a:t>
            </a:r>
            <a:endParaRPr lang="en-US" sz="4800" dirty="0" smtClean="0">
              <a:solidFill>
                <a:schemeClr val="tx2"/>
              </a:solidFill>
            </a:endParaRP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ইতিহাস</a:t>
            </a:r>
            <a:r>
              <a:rPr lang="en-US" sz="4800" dirty="0" smtClean="0">
                <a:solidFill>
                  <a:schemeClr val="tx2"/>
                </a:solidFill>
              </a:rPr>
              <a:t> ও </a:t>
            </a:r>
            <a:r>
              <a:rPr lang="en-US" sz="4800" dirty="0" err="1" smtClean="0">
                <a:solidFill>
                  <a:schemeClr val="tx2"/>
                </a:solidFill>
              </a:rPr>
              <a:t>বিশ্বসভ্যতা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অধ্যায়ঃ</a:t>
            </a:r>
            <a:r>
              <a:rPr lang="en-US" sz="4800" dirty="0" smtClean="0">
                <a:solidFill>
                  <a:schemeClr val="tx2"/>
                </a:solidFill>
              </a:rPr>
              <a:t> ১৪তম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পাঠঃ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বঙ্গবন্ধু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শেখ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মুজিবুর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রহমানের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শাসনকাল</a:t>
            </a:r>
            <a:r>
              <a:rPr lang="en-US" sz="4800" dirty="0" smtClean="0">
                <a:solidFill>
                  <a:schemeClr val="tx2"/>
                </a:solidFill>
              </a:rPr>
              <a:t>(১৯৭২-১৯৭৫)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আজকের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পাঠঃ</a:t>
            </a:r>
            <a:r>
              <a:rPr lang="en-US" sz="4800" dirty="0" smtClean="0">
                <a:solidFill>
                  <a:schemeClr val="tx2"/>
                </a:solidFill>
              </a:rPr>
              <a:t> বঙ্গবন্ধুর </a:t>
            </a:r>
            <a:r>
              <a:rPr lang="en-US" sz="4800" dirty="0" err="1" smtClean="0">
                <a:solidFill>
                  <a:schemeClr val="tx2"/>
                </a:solidFill>
              </a:rPr>
              <a:t>স্বদেশ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প্রত্যাবর্তন</a:t>
            </a:r>
            <a:r>
              <a:rPr lang="en-US" sz="4800" dirty="0" smtClean="0">
                <a:solidFill>
                  <a:schemeClr val="tx2"/>
                </a:solidFill>
              </a:rPr>
              <a:t>                                                   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সময়ঃ</a:t>
            </a:r>
            <a:r>
              <a:rPr lang="en-US" sz="4800" dirty="0" smtClean="0">
                <a:solidFill>
                  <a:schemeClr val="tx2"/>
                </a:solidFill>
              </a:rPr>
              <a:t> ৪০মিনিট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তারিখঃ</a:t>
            </a:r>
            <a:r>
              <a:rPr lang="en-US" sz="4800" dirty="0" smtClean="0">
                <a:solidFill>
                  <a:schemeClr val="tx2"/>
                </a:solidFill>
              </a:rPr>
              <a:t> ১৮.১১.২০২০ইং</a:t>
            </a:r>
          </a:p>
        </p:txBody>
      </p:sp>
    </p:spTree>
    <p:extLst>
      <p:ext uri="{BB962C8B-B14F-4D97-AF65-F5344CB8AC3E}">
        <p14:creationId xmlns:p14="http://schemas.microsoft.com/office/powerpoint/2010/main" val="38367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507475" y="0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2" y="1120462"/>
            <a:ext cx="4888169" cy="267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5" y="1120462"/>
            <a:ext cx="5385091" cy="2718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99" y="4087835"/>
            <a:ext cx="7620000" cy="25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06" y="182382"/>
            <a:ext cx="97726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0" y="453175"/>
            <a:ext cx="5072802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36" y="453175"/>
            <a:ext cx="5715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4" y="3417973"/>
            <a:ext cx="5349964" cy="3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71299" y="253220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80176" y="1888655"/>
            <a:ext cx="6935879" cy="31553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70479" y="3026536"/>
            <a:ext cx="4353059" cy="4636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0033" y="2523656"/>
            <a:ext cx="10097036" cy="30394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5008" y="2885880"/>
            <a:ext cx="8113690" cy="618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5008" y="3656405"/>
            <a:ext cx="8100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হবে,গণতন্ত্র,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652963" y="37201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6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8" y="176726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154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NikoshBAN</vt:lpstr>
      <vt:lpstr>Vrinda</vt:lpstr>
      <vt:lpstr>Wingdings 3</vt:lpstr>
      <vt:lpstr>Office Theme</vt:lpstr>
      <vt:lpstr>1_Office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284</cp:revision>
  <dcterms:created xsi:type="dcterms:W3CDTF">2020-10-07T09:57:15Z</dcterms:created>
  <dcterms:modified xsi:type="dcterms:W3CDTF">2021-01-01T16:42:02Z</dcterms:modified>
</cp:coreProperties>
</file>