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66"/>
    <a:srgbClr val="11E1F7"/>
    <a:srgbClr val="FFFFFF"/>
    <a:srgbClr val="EDF3F1"/>
    <a:srgbClr val="A8B0AE"/>
    <a:srgbClr val="A8B0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5CD0B7-9777-4511-B89A-8F7F751EFF89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B3B731-7F78-454A-BBC2-D2ADEC714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6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5CD0B7-9777-4511-B89A-8F7F751EFF89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B3B731-7F78-454A-BBC2-D2ADEC714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1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5CD0B7-9777-4511-B89A-8F7F751EFF89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B3B731-7F78-454A-BBC2-D2ADEC714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4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5CD0B7-9777-4511-B89A-8F7F751EFF89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B3B731-7F78-454A-BBC2-D2ADEC714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7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5CD0B7-9777-4511-B89A-8F7F751EFF89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B3B731-7F78-454A-BBC2-D2ADEC714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0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5CD0B7-9777-4511-B89A-8F7F751EFF89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B3B731-7F78-454A-BBC2-D2ADEC714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2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5CD0B7-9777-4511-B89A-8F7F751EFF89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B3B731-7F78-454A-BBC2-D2ADEC714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6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5CD0B7-9777-4511-B89A-8F7F751EFF89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B3B731-7F78-454A-BBC2-D2ADEC714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5CD0B7-9777-4511-B89A-8F7F751EFF89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B3B731-7F78-454A-BBC2-D2ADEC714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8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5CD0B7-9777-4511-B89A-8F7F751EFF89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B3B731-7F78-454A-BBC2-D2ADEC714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5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5CD0B7-9777-4511-B89A-8F7F751EFF89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B3B731-7F78-454A-BBC2-D2ADEC714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2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-14068"/>
            <a:ext cx="12192000" cy="6858000"/>
          </a:xfrm>
          <a:prstGeom prst="frame">
            <a:avLst>
              <a:gd name="adj1" fmla="val 1759"/>
            </a:avLst>
          </a:prstGeom>
          <a:solidFill>
            <a:srgbClr val="C00000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112542" y="98475"/>
            <a:ext cx="11971605" cy="6611816"/>
          </a:xfrm>
          <a:prstGeom prst="frame">
            <a:avLst>
              <a:gd name="adj1" fmla="val 181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69827E"/>
              </a:clrFrom>
              <a:clrTo>
                <a:srgbClr val="6982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03453" y="242211"/>
            <a:ext cx="1118095" cy="11451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482" y="241676"/>
            <a:ext cx="1154287" cy="1107098"/>
          </a:xfrm>
          <a:prstGeom prst="rect">
            <a:avLst/>
          </a:prstGeom>
          <a:effectLst>
            <a:glow>
              <a:schemeClr val="bg2"/>
            </a:glow>
            <a:outerShdw dist="50800" dir="5400000" algn="ctr" rotWithShape="0">
              <a:srgbClr val="FFFFFF"/>
            </a:outerShdw>
          </a:effectLst>
        </p:spPr>
      </p:pic>
      <p:grpSp>
        <p:nvGrpSpPr>
          <p:cNvPr id="16" name="Group 15"/>
          <p:cNvGrpSpPr/>
          <p:nvPr userDrawn="1"/>
        </p:nvGrpSpPr>
        <p:grpSpPr>
          <a:xfrm>
            <a:off x="252482" y="5359792"/>
            <a:ext cx="11682601" cy="1214437"/>
            <a:chOff x="252482" y="5317588"/>
            <a:chExt cx="11682601" cy="1214437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82" y="5317588"/>
              <a:ext cx="5022904" cy="121443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64" t="49634" r="-108"/>
            <a:stretch/>
          </p:blipFill>
          <p:spPr>
            <a:xfrm>
              <a:off x="4304714" y="5922497"/>
              <a:ext cx="4797083" cy="60952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7891975" y="5922497"/>
              <a:ext cx="4043108" cy="609527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3868615" y="6175717"/>
            <a:ext cx="5894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0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তানভীর</a:t>
            </a:r>
            <a:r>
              <a:rPr lang="en-US" sz="20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20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0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0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০১৯৫১৫৬৬৫৯০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16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jp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5" t="7650" r="8953" b="6448"/>
          <a:stretch/>
        </p:blipFill>
        <p:spPr>
          <a:xfrm>
            <a:off x="2224586" y="245660"/>
            <a:ext cx="7710984" cy="1883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8991" y="1897039"/>
            <a:ext cx="10536072" cy="311168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pPr algn="ctr"/>
            <a:r>
              <a:rPr lang="en-US" sz="6600" dirty="0" err="1" smtClean="0">
                <a:ln w="28575"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ln w="28575"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28575"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dirty="0" smtClean="0">
                <a:ln w="28575"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28575"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ln w="28575"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28575"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6600" dirty="0" err="1">
                <a:ln w="28575"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6600" dirty="0">
              <a:ln w="28575">
                <a:solidFill>
                  <a:srgbClr val="00206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125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95" t="5932" b="21809"/>
          <a:stretch/>
        </p:blipFill>
        <p:spPr>
          <a:xfrm>
            <a:off x="940643" y="671416"/>
            <a:ext cx="10235821" cy="696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437" b="6722"/>
          <a:stretch/>
        </p:blipFill>
        <p:spPr>
          <a:xfrm>
            <a:off x="955343" y="1514105"/>
            <a:ext cx="10221121" cy="10406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306" t="5884" b="22312"/>
          <a:stretch/>
        </p:blipFill>
        <p:spPr>
          <a:xfrm>
            <a:off x="940643" y="2744735"/>
            <a:ext cx="10234769" cy="6960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1574" t="4522" b="21802"/>
          <a:stretch/>
        </p:blipFill>
        <p:spPr>
          <a:xfrm>
            <a:off x="954553" y="3630725"/>
            <a:ext cx="10206947" cy="7096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1447" b="11461"/>
          <a:stretch/>
        </p:blipFill>
        <p:spPr>
          <a:xfrm>
            <a:off x="955868" y="4530364"/>
            <a:ext cx="10220070" cy="90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58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674960" y="341194"/>
            <a:ext cx="3356136" cy="2333766"/>
            <a:chOff x="4906976" y="341194"/>
            <a:chExt cx="3356136" cy="23337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6543" t="19309" r="4806" b="32849"/>
            <a:stretch/>
          </p:blipFill>
          <p:spPr>
            <a:xfrm>
              <a:off x="4906976" y="341194"/>
              <a:ext cx="3356136" cy="65342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80"/>
            <a:stretch/>
          </p:blipFill>
          <p:spPr>
            <a:xfrm>
              <a:off x="4906976" y="1017483"/>
              <a:ext cx="3356136" cy="165747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975" r="-1"/>
          <a:stretch/>
        </p:blipFill>
        <p:spPr>
          <a:xfrm>
            <a:off x="559558" y="2832088"/>
            <a:ext cx="11204812" cy="21764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132" b="3957"/>
          <a:stretch/>
        </p:blipFill>
        <p:spPr>
          <a:xfrm>
            <a:off x="573207" y="5165677"/>
            <a:ext cx="11204812" cy="90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094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88"/>
          <a:stretch/>
        </p:blipFill>
        <p:spPr>
          <a:xfrm>
            <a:off x="1037228" y="541764"/>
            <a:ext cx="10385948" cy="918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26" b="1853"/>
          <a:stretch/>
        </p:blipFill>
        <p:spPr>
          <a:xfrm>
            <a:off x="1037228" y="1583140"/>
            <a:ext cx="10385948" cy="468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96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722125" y="340375"/>
            <a:ext cx="3029805" cy="2307291"/>
            <a:chOff x="4722125" y="340375"/>
            <a:chExt cx="3029805" cy="23072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2547" r="12690" b="24879"/>
            <a:stretch/>
          </p:blipFill>
          <p:spPr>
            <a:xfrm>
              <a:off x="4722125" y="340375"/>
              <a:ext cx="3029804" cy="80603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2126" y="1146413"/>
              <a:ext cx="3029804" cy="150125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988"/>
          <a:stretch/>
        </p:blipFill>
        <p:spPr>
          <a:xfrm>
            <a:off x="573205" y="2910022"/>
            <a:ext cx="11081983" cy="283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1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4038" b="24677"/>
          <a:stretch/>
        </p:blipFill>
        <p:spPr>
          <a:xfrm>
            <a:off x="4980541" y="327546"/>
            <a:ext cx="2749534" cy="982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91" y="1540226"/>
            <a:ext cx="6428096" cy="10317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830" y="2653847"/>
            <a:ext cx="6468417" cy="10364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26" y="3772142"/>
            <a:ext cx="6447021" cy="10392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228" y="4893239"/>
            <a:ext cx="6447020" cy="10392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8215" y="1487609"/>
            <a:ext cx="2914141" cy="104860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9031" y="2653847"/>
            <a:ext cx="2901948" cy="103641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6838" y="3772142"/>
            <a:ext cx="2914141" cy="10729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39031" y="4926187"/>
            <a:ext cx="2914141" cy="100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1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581667" y="304729"/>
            <a:ext cx="3088375" cy="2001744"/>
            <a:chOff x="4581667" y="304728"/>
            <a:chExt cx="3484160" cy="28707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1667" y="1064525"/>
              <a:ext cx="3484159" cy="211092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21500" t="12602" r="19574" b="22680"/>
            <a:stretch/>
          </p:blipFill>
          <p:spPr>
            <a:xfrm>
              <a:off x="4581668" y="304728"/>
              <a:ext cx="3484159" cy="75979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959"/>
          <a:stretch/>
        </p:blipFill>
        <p:spPr>
          <a:xfrm>
            <a:off x="435389" y="2560304"/>
            <a:ext cx="11315333" cy="34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69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51" r="3765" b="57180"/>
          <a:stretch/>
        </p:blipFill>
        <p:spPr>
          <a:xfrm>
            <a:off x="1320473" y="1733266"/>
            <a:ext cx="9741949" cy="3706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18583" y="672947"/>
            <a:ext cx="2314026" cy="5083223"/>
          </a:xfrm>
          <a:prstGeom prst="moon">
            <a:avLst>
              <a:gd name="adj" fmla="val 21855"/>
            </a:avLst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88321" y="671665"/>
            <a:ext cx="2316681" cy="50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6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14:warp dir="i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395787" y="1380617"/>
            <a:ext cx="2361062" cy="2088109"/>
            <a:chOff x="395787" y="1380617"/>
            <a:chExt cx="2361062" cy="208810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3" t="8526" r="8059" b="11100"/>
            <a:stretch/>
          </p:blipFill>
          <p:spPr>
            <a:xfrm>
              <a:off x="395787" y="1380617"/>
              <a:ext cx="2361062" cy="208810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53" r="5702" b="35274"/>
            <a:stretch/>
          </p:blipFill>
          <p:spPr>
            <a:xfrm>
              <a:off x="799084" y="1659298"/>
              <a:ext cx="1554466" cy="153074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9" name="Group 18"/>
          <p:cNvGrpSpPr/>
          <p:nvPr/>
        </p:nvGrpSpPr>
        <p:grpSpPr>
          <a:xfrm>
            <a:off x="395787" y="3732668"/>
            <a:ext cx="2361062" cy="2442950"/>
            <a:chOff x="4596099" y="1419367"/>
            <a:chExt cx="2159544" cy="24429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3" t="6422" r="6225" b="5226"/>
            <a:stretch/>
          </p:blipFill>
          <p:spPr>
            <a:xfrm>
              <a:off x="4652288" y="1494430"/>
              <a:ext cx="2047166" cy="2292824"/>
            </a:xfrm>
            <a:prstGeom prst="round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099" y="1419367"/>
              <a:ext cx="2159544" cy="2442950"/>
            </a:xfrm>
            <a:prstGeom prst="frame">
              <a:avLst>
                <a:gd name="adj1" fmla="val 5758"/>
              </a:avLst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/>
          <a:srcRect l="615" r="1689" b="2384"/>
          <a:stretch/>
        </p:blipFill>
        <p:spPr>
          <a:xfrm>
            <a:off x="2934269" y="1326027"/>
            <a:ext cx="8679976" cy="219728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7558" y="266808"/>
            <a:ext cx="4633362" cy="8657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2789" y="3716826"/>
            <a:ext cx="8681456" cy="24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45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0">
        <p15:prstTrans prst="curtains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47" y="1569493"/>
            <a:ext cx="4401693" cy="304826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2812540" y="396004"/>
            <a:ext cx="6686301" cy="723331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কর: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4694" t="1171" r="365" b="8417"/>
          <a:stretch/>
        </p:blipFill>
        <p:spPr>
          <a:xfrm>
            <a:off x="5145206" y="1530956"/>
            <a:ext cx="6646460" cy="31253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t="6360" b="21140"/>
          <a:stretch/>
        </p:blipFill>
        <p:spPr>
          <a:xfrm>
            <a:off x="5145206" y="4858603"/>
            <a:ext cx="2036240" cy="7779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1119" t="5087" b="22412"/>
          <a:stretch/>
        </p:blipFill>
        <p:spPr>
          <a:xfrm>
            <a:off x="8468436" y="4858603"/>
            <a:ext cx="3014145" cy="77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40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t="1807" r="2009" b="25865"/>
          <a:stretch/>
        </p:blipFill>
        <p:spPr>
          <a:xfrm>
            <a:off x="982639" y="491319"/>
            <a:ext cx="10440537" cy="57047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9491" y="1269242"/>
            <a:ext cx="5936778" cy="1296537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16937"/>
              </a:avLst>
            </a:prstTxWarp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পাঠ............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7342" y="2871759"/>
            <a:ext cx="4722125" cy="18913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19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6" t="6963" r="8495" b="6104"/>
          <a:stretch/>
        </p:blipFill>
        <p:spPr>
          <a:xfrm>
            <a:off x="8638926" y="1269242"/>
            <a:ext cx="2166858" cy="152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95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076" y="281280"/>
            <a:ext cx="5261304" cy="105469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78339" y="1886671"/>
            <a:ext cx="11004526" cy="1065383"/>
            <a:chOff x="712790" y="1923476"/>
            <a:chExt cx="11004526" cy="106538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b="3427"/>
            <a:stretch/>
          </p:blipFill>
          <p:spPr>
            <a:xfrm>
              <a:off x="712790" y="1923476"/>
              <a:ext cx="910511" cy="106538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2019" t="-1" b="12192"/>
            <a:stretch/>
          </p:blipFill>
          <p:spPr>
            <a:xfrm>
              <a:off x="1753942" y="1936264"/>
              <a:ext cx="9963374" cy="105259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678339" y="3231409"/>
            <a:ext cx="10998238" cy="1074893"/>
            <a:chOff x="678339" y="3231409"/>
            <a:chExt cx="10998238" cy="107489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8339" y="3239410"/>
              <a:ext cx="922075" cy="10668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3195" y="3231409"/>
              <a:ext cx="9923382" cy="1066892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78339" y="4597196"/>
            <a:ext cx="11038038" cy="1079086"/>
            <a:chOff x="678339" y="4597196"/>
            <a:chExt cx="11038038" cy="107908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8339" y="4597196"/>
              <a:ext cx="944962" cy="107908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66843" y="4602086"/>
              <a:ext cx="9949534" cy="10668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70097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46" y="1189871"/>
            <a:ext cx="10949365" cy="22983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293" t="6176" r="1017" b="16474"/>
          <a:stretch/>
        </p:blipFill>
        <p:spPr>
          <a:xfrm>
            <a:off x="619879" y="3866358"/>
            <a:ext cx="11000096" cy="11600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142" t="8324" b="20231"/>
          <a:stretch/>
        </p:blipFill>
        <p:spPr>
          <a:xfrm>
            <a:off x="645246" y="5404513"/>
            <a:ext cx="11000096" cy="6141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t="7904" b="21706"/>
          <a:stretch/>
        </p:blipFill>
        <p:spPr>
          <a:xfrm>
            <a:off x="1547530" y="313899"/>
            <a:ext cx="9144793" cy="83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484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5740" b="32338"/>
          <a:stretch/>
        </p:blipFill>
        <p:spPr>
          <a:xfrm>
            <a:off x="4132435" y="382138"/>
            <a:ext cx="3517697" cy="832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435" y="1214651"/>
            <a:ext cx="3517697" cy="1419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5643349" y="296156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15235" t="6283" r="18806" b="21429"/>
          <a:stretch/>
        </p:blipFill>
        <p:spPr>
          <a:xfrm>
            <a:off x="7055893" y="5527343"/>
            <a:ext cx="450376" cy="4230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l="15835" t="16771" r="19433" b="6276"/>
          <a:stretch/>
        </p:blipFill>
        <p:spPr>
          <a:xfrm>
            <a:off x="8868250" y="5540989"/>
            <a:ext cx="327547" cy="45037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/>
          <a:srcRect l="24715" t="14438" r="25332" b="13273"/>
          <a:stretch/>
        </p:blipFill>
        <p:spPr>
          <a:xfrm>
            <a:off x="10204489" y="5540989"/>
            <a:ext cx="368489" cy="42308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/>
          <a:srcRect l="5425" t="1" r="7664" b="2798"/>
          <a:stretch/>
        </p:blipFill>
        <p:spPr>
          <a:xfrm>
            <a:off x="7110484" y="5053267"/>
            <a:ext cx="450376" cy="47407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/>
          <a:srcRect l="16746" t="28430" r="15123" b="15604"/>
          <a:stretch/>
        </p:blipFill>
        <p:spPr>
          <a:xfrm>
            <a:off x="8840954" y="5086571"/>
            <a:ext cx="382137" cy="32754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/>
          <a:srcRect l="31477" t="19102" r="30418" b="15605"/>
          <a:stretch/>
        </p:blipFill>
        <p:spPr>
          <a:xfrm>
            <a:off x="10295218" y="5096398"/>
            <a:ext cx="327547" cy="38213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/>
          <a:srcRect l="13344" t="5111" r="19890" b="15605"/>
          <a:stretch/>
        </p:blipFill>
        <p:spPr>
          <a:xfrm>
            <a:off x="7055893" y="4618561"/>
            <a:ext cx="464024" cy="46402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1"/>
          <a:srcRect l="21925" t="12106" r="27097" b="15605"/>
          <a:stretch/>
        </p:blipFill>
        <p:spPr>
          <a:xfrm>
            <a:off x="8858631" y="4585647"/>
            <a:ext cx="313900" cy="42308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2"/>
          <a:srcRect l="29467" t="18217" r="32951" b="16489"/>
          <a:stretch/>
        </p:blipFill>
        <p:spPr>
          <a:xfrm>
            <a:off x="10254276" y="4626590"/>
            <a:ext cx="313898" cy="3821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3"/>
          <a:srcRect l="28389" t="7444" r="28796" b="17935"/>
          <a:stretch/>
        </p:blipFill>
        <p:spPr>
          <a:xfrm>
            <a:off x="7083188" y="4130245"/>
            <a:ext cx="477672" cy="43672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4"/>
          <a:srcRect l="13795" t="12690" r="18777" b="15021"/>
          <a:stretch/>
        </p:blipFill>
        <p:spPr>
          <a:xfrm>
            <a:off x="8834131" y="4105391"/>
            <a:ext cx="341194" cy="42308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5"/>
          <a:srcRect l="26119" t="17130" r="34053" b="17578"/>
          <a:stretch/>
        </p:blipFill>
        <p:spPr>
          <a:xfrm>
            <a:off x="10199683" y="4173630"/>
            <a:ext cx="395785" cy="382137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946372" y="2961564"/>
            <a:ext cx="10476804" cy="3029803"/>
            <a:chOff x="946372" y="2961564"/>
            <a:chExt cx="10476804" cy="302980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6"/>
            <a:srcRect t="1458"/>
            <a:stretch/>
          </p:blipFill>
          <p:spPr>
            <a:xfrm>
              <a:off x="946372" y="3643952"/>
              <a:ext cx="10476804" cy="234741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17"/>
            <a:srcRect l="1781" t="10251" b="24879"/>
            <a:stretch/>
          </p:blipFill>
          <p:spPr>
            <a:xfrm>
              <a:off x="946372" y="2961564"/>
              <a:ext cx="10476804" cy="6960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2304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147" t="23800" r="93533" b="58274"/>
          <a:stretch/>
        </p:blipFill>
        <p:spPr>
          <a:xfrm>
            <a:off x="2366638" y="2438328"/>
            <a:ext cx="498462" cy="5726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9811" t="23450" r="85112" b="59497"/>
          <a:stretch/>
        </p:blipFill>
        <p:spPr>
          <a:xfrm>
            <a:off x="4734332" y="2383828"/>
            <a:ext cx="609231" cy="5447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6811" t="26776" r="90419" b="61622"/>
          <a:stretch/>
        </p:blipFill>
        <p:spPr>
          <a:xfrm>
            <a:off x="3709717" y="2525608"/>
            <a:ext cx="360000" cy="3706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5007" t="26715" r="81647" b="60823"/>
          <a:stretch/>
        </p:blipFill>
        <p:spPr>
          <a:xfrm>
            <a:off x="6028948" y="2498153"/>
            <a:ext cx="401538" cy="3980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8501" t="22026" r="75730" b="57348"/>
          <a:stretch/>
        </p:blipFill>
        <p:spPr>
          <a:xfrm>
            <a:off x="6548173" y="2299105"/>
            <a:ext cx="692309" cy="6589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947" t="39644" r="86169" b="42738"/>
          <a:stretch/>
        </p:blipFill>
        <p:spPr>
          <a:xfrm>
            <a:off x="6070487" y="2922467"/>
            <a:ext cx="1426154" cy="56282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31691" y="1533302"/>
            <a:ext cx="11430002" cy="2190516"/>
            <a:chOff x="310485" y="1516193"/>
            <a:chExt cx="11430002" cy="219051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1123" b="76784"/>
            <a:stretch/>
          </p:blipFill>
          <p:spPr>
            <a:xfrm>
              <a:off x="331257" y="1538087"/>
              <a:ext cx="11409230" cy="74165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l="1165" t="92218"/>
            <a:stretch/>
          </p:blipFill>
          <p:spPr>
            <a:xfrm>
              <a:off x="331257" y="3467579"/>
              <a:ext cx="11409230" cy="23913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/>
            <a:srcRect l="927" r="98265"/>
            <a:stretch/>
          </p:blipFill>
          <p:spPr>
            <a:xfrm>
              <a:off x="310485" y="1531069"/>
              <a:ext cx="64816" cy="213636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42"/>
            <a:stretch/>
          </p:blipFill>
          <p:spPr>
            <a:xfrm>
              <a:off x="11670305" y="1516193"/>
              <a:ext cx="53185" cy="2151244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07" y="4260236"/>
            <a:ext cx="11295004" cy="1274174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t="15499" b="27538"/>
          <a:stretch/>
        </p:blipFill>
        <p:spPr>
          <a:xfrm>
            <a:off x="3276142" y="464234"/>
            <a:ext cx="5133277" cy="829994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758383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6224" r="69907"/>
          <a:stretch/>
        </p:blipFill>
        <p:spPr>
          <a:xfrm>
            <a:off x="1155450" y="1126107"/>
            <a:ext cx="3252776" cy="1159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840" t="12869" r="60564" b="3306"/>
          <a:stretch/>
        </p:blipFill>
        <p:spPr>
          <a:xfrm>
            <a:off x="4408226" y="1084494"/>
            <a:ext cx="1037230" cy="1160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8931" t="33975" r="51726" b="21648"/>
          <a:stretch/>
        </p:blipFill>
        <p:spPr>
          <a:xfrm>
            <a:off x="5588757" y="1357449"/>
            <a:ext cx="1009935" cy="6141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7391" t="33602" r="40235" b="22020"/>
          <a:stretch/>
        </p:blipFill>
        <p:spPr>
          <a:xfrm>
            <a:off x="6612339" y="1357448"/>
            <a:ext cx="1337481" cy="6141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96286" y="1001285"/>
            <a:ext cx="10426890" cy="124327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251" r="49727"/>
          <a:stretch/>
        </p:blipFill>
        <p:spPr>
          <a:xfrm>
            <a:off x="1187353" y="2392355"/>
            <a:ext cx="3220873" cy="9876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50243" r="36814"/>
          <a:stretch/>
        </p:blipFill>
        <p:spPr>
          <a:xfrm>
            <a:off x="4558352" y="2406003"/>
            <a:ext cx="968991" cy="9876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62639" r="24418"/>
          <a:stretch/>
        </p:blipFill>
        <p:spPr>
          <a:xfrm>
            <a:off x="5575108" y="2385532"/>
            <a:ext cx="968991" cy="9876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5217" r="6735"/>
          <a:stretch/>
        </p:blipFill>
        <p:spPr>
          <a:xfrm>
            <a:off x="6591864" y="2385532"/>
            <a:ext cx="1351129" cy="98763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96286" y="2385532"/>
            <a:ext cx="10426890" cy="111244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1207"/>
          <a:stretch/>
        </p:blipFill>
        <p:spPr>
          <a:xfrm>
            <a:off x="955342" y="3761247"/>
            <a:ext cx="10467833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22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2500</TotalTime>
  <Words>11</Words>
  <Application>Microsoft Office PowerPoint</Application>
  <PresentationFormat>Widescreen</PresentationFormat>
  <Paragraphs>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77</cp:revision>
  <dcterms:created xsi:type="dcterms:W3CDTF">2020-12-07T06:53:43Z</dcterms:created>
  <dcterms:modified xsi:type="dcterms:W3CDTF">2020-12-26T03:54:48Z</dcterms:modified>
</cp:coreProperties>
</file>